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"/>
  </p:notesMasterIdLst>
  <p:handoutMasterIdLst>
    <p:handoutMasterId r:id="rId5"/>
  </p:handoutMasterIdLst>
  <p:sldIdLst>
    <p:sldId id="259" r:id="rId2"/>
    <p:sldId id="262" r:id="rId3"/>
  </p:sldIdLst>
  <p:sldSz cx="6858000" cy="5143500"/>
  <p:notesSz cx="7010400" cy="9296400"/>
  <p:defaultTextStyle>
    <a:defPPr>
      <a:defRPr lang="es-SV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2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D6B148F-1459-4051-8898-F975813299CE}" type="datetimeFigureOut">
              <a:rPr lang="es-SV" smtClean="0"/>
              <a:t>10/12/2014</a:t>
            </a:fld>
            <a:endParaRPr lang="es-SV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40626D1-FEB8-4BC8-B043-BCA7AD33912A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48818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AC2D943-916E-4129-8DF8-F42406618EBC}" type="datetimeFigureOut">
              <a:rPr lang="es-SV" smtClean="0"/>
              <a:t>10/12/2014</a:t>
            </a:fld>
            <a:endParaRPr lang="es-SV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SV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BA87C52-5AB2-4C88-8312-59D169242329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11607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87C52-5AB2-4C88-8312-59D169242329}" type="slidenum">
              <a:rPr lang="es-SV" smtClean="0"/>
              <a:t>1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81726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841772"/>
            <a:ext cx="51435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ES" smtClean="0"/>
              <a:t>Haga clic para modificar el estilo de subtítulo del patrón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8A6F-B702-49B7-989E-C464CB04E985}" type="datetime1">
              <a:rPr lang="es-SV" smtClean="0"/>
              <a:t>10/12/2014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A2CE-E431-4226-A019-0F035570B51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25431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6B8B-6E03-4621-9495-A306BC386610}" type="datetime1">
              <a:rPr lang="es-SV" smtClean="0"/>
              <a:t>10/12/2014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A2CE-E431-4226-A019-0F035570B51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19820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07756" y="273844"/>
            <a:ext cx="1478756" cy="435887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71487" y="273844"/>
            <a:ext cx="4350544" cy="435887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EF3B-0E8C-4C1D-A838-048085865464}" type="datetime1">
              <a:rPr lang="es-SV" smtClean="0"/>
              <a:t>10/12/2014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A2CE-E431-4226-A019-0F035570B51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61965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16D8-B18C-4E8C-B46F-FDCB9891F790}" type="datetime1">
              <a:rPr lang="es-SV" smtClean="0"/>
              <a:t>10/12/2014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A2CE-E431-4226-A019-0F035570B51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62909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916" y="1282304"/>
            <a:ext cx="5915025" cy="2139553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67916" y="3442098"/>
            <a:ext cx="5915025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C812-90E9-4B62-932E-281D87D1E256}" type="datetime1">
              <a:rPr lang="es-SV" smtClean="0"/>
              <a:t>10/12/2014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A2CE-E431-4226-A019-0F035570B51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79712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BB9A-A3C2-4D5B-B808-6AE02651C88C}" type="datetime1">
              <a:rPr lang="es-SV" smtClean="0"/>
              <a:t>10/12/2014</a:t>
            </a:fld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A2CE-E431-4226-A019-0F035570B51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17116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273844"/>
            <a:ext cx="5915025" cy="99417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D159-95CD-4DBE-9119-FCB7D2A144D0}" type="datetime1">
              <a:rPr lang="es-SV" smtClean="0"/>
              <a:t>10/12/2014</a:t>
            </a:fld>
            <a:endParaRPr lang="es-SV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A2CE-E431-4226-A019-0F035570B51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8337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B7C5-4CF0-477A-8478-228381027F29}" type="datetime1">
              <a:rPr lang="es-SV" smtClean="0"/>
              <a:t>10/12/2014</a:t>
            </a:fld>
            <a:endParaRPr lang="es-SV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A2CE-E431-4226-A019-0F035570B51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96972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4548-62D8-4CC5-A242-1086F4EAAC7A}" type="datetime1">
              <a:rPr lang="es-SV" smtClean="0"/>
              <a:t>10/12/2014</a:t>
            </a:fld>
            <a:endParaRPr lang="es-SV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A2CE-E431-4226-A019-0F035570B51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76847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3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15543" y="740569"/>
            <a:ext cx="3471863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3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D70B-EE03-498A-AF44-8BC1E1604116}" type="datetime1">
              <a:rPr lang="es-SV" smtClean="0"/>
              <a:t>10/12/2014</a:t>
            </a:fld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A2CE-E431-4226-A019-0F035570B51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09957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3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915543" y="740569"/>
            <a:ext cx="3471863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SV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3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DF88-2B89-43AF-B3AD-27ED135E3C14}" type="datetime1">
              <a:rPr lang="es-SV" smtClean="0"/>
              <a:t>10/12/2014</a:t>
            </a:fld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A2CE-E431-4226-A019-0F035570B51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56993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71488" y="273844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C1619-7522-4FC3-9DCE-64C70B1AE3E6}" type="datetime1">
              <a:rPr lang="es-SV" smtClean="0"/>
              <a:t>10/12/2014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271713" y="4767263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7A2CE-E431-4226-A019-0F035570B51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2845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960411" y="1242050"/>
            <a:ext cx="3390147" cy="837959"/>
          </a:xfrm>
        </p:spPr>
        <p:txBody>
          <a:bodyPr>
            <a:noAutofit/>
          </a:bodyPr>
          <a:lstStyle/>
          <a:p>
            <a:r>
              <a:rPr lang="es-SV" sz="1000" dirty="0">
                <a:solidFill>
                  <a:schemeClr val="tx1"/>
                </a:solidFill>
              </a:rPr>
              <a:t>E</a:t>
            </a:r>
            <a:r>
              <a:rPr lang="es-SV" sz="1000" dirty="0">
                <a:solidFill>
                  <a:schemeClr val="tx1"/>
                </a:solidFill>
              </a:rPr>
              <a:t>s el </a:t>
            </a:r>
            <a:r>
              <a:rPr lang="es-SV" sz="1000" dirty="0">
                <a:solidFill>
                  <a:schemeClr val="tx1"/>
                </a:solidFill>
              </a:rPr>
              <a:t>proceso a través del cual se recolecta </a:t>
            </a:r>
            <a:r>
              <a:rPr lang="es-SV" sz="1000" dirty="0">
                <a:solidFill>
                  <a:schemeClr val="tx1"/>
                </a:solidFill>
              </a:rPr>
              <a:t>información </a:t>
            </a:r>
            <a:r>
              <a:rPr lang="es-SV" sz="1000" dirty="0">
                <a:solidFill>
                  <a:schemeClr val="tx1"/>
                </a:solidFill>
              </a:rPr>
              <a:t>procedente del </a:t>
            </a:r>
            <a:r>
              <a:rPr lang="es-SV" sz="1000" dirty="0">
                <a:solidFill>
                  <a:schemeClr val="tx1"/>
                </a:solidFill>
              </a:rPr>
              <a:t>entorno y acciones de los consumidores, </a:t>
            </a:r>
            <a:r>
              <a:rPr lang="es-SV" sz="1000" dirty="0">
                <a:solidFill>
                  <a:schemeClr val="tx1"/>
                </a:solidFill>
              </a:rPr>
              <a:t>con </a:t>
            </a:r>
            <a:r>
              <a:rPr lang="es-SV" sz="1000" dirty="0">
                <a:solidFill>
                  <a:schemeClr val="tx1"/>
                </a:solidFill>
              </a:rPr>
              <a:t>el fin </a:t>
            </a:r>
            <a:r>
              <a:rPr lang="es-SV" sz="1000" dirty="0">
                <a:solidFill>
                  <a:schemeClr val="tx1"/>
                </a:solidFill>
              </a:rPr>
              <a:t>de </a:t>
            </a:r>
            <a:r>
              <a:rPr lang="es-SV" sz="1000" dirty="0">
                <a:solidFill>
                  <a:schemeClr val="tx1"/>
                </a:solidFill>
              </a:rPr>
              <a:t>analizar y tomar </a:t>
            </a:r>
            <a:r>
              <a:rPr lang="es-SV" sz="1000" dirty="0">
                <a:solidFill>
                  <a:schemeClr val="tx1"/>
                </a:solidFill>
              </a:rPr>
              <a:t>decisiones o diseñar estrategias.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960411" y="2418205"/>
            <a:ext cx="3002973" cy="5770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SV" sz="1050" dirty="0"/>
              <a:t>Permite generar un diagnóstico acerca de los recursos</a:t>
            </a:r>
            <a:r>
              <a:rPr lang="es-SV" sz="1050" dirty="0"/>
              <a:t>, fortalezas, oportunidades, </a:t>
            </a:r>
            <a:r>
              <a:rPr lang="es-SV" sz="1050" dirty="0"/>
              <a:t>debilidades y amenazas </a:t>
            </a:r>
            <a:r>
              <a:rPr lang="es-SV" sz="1050" dirty="0"/>
              <a:t>(FODA) de </a:t>
            </a:r>
            <a:r>
              <a:rPr lang="es-SV" sz="1050" dirty="0"/>
              <a:t>una </a:t>
            </a:r>
            <a:r>
              <a:rPr lang="es-SV" sz="1050" dirty="0"/>
              <a:t>organización.</a:t>
            </a:r>
            <a:endParaRPr lang="es-SV" sz="1050" dirty="0"/>
          </a:p>
        </p:txBody>
      </p:sp>
    </p:spTree>
    <p:extLst>
      <p:ext uri="{BB962C8B-B14F-4D97-AF65-F5344CB8AC3E}">
        <p14:creationId xmlns:p14="http://schemas.microsoft.com/office/powerpoint/2010/main" val="363726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308335"/>
              </p:ext>
            </p:extLst>
          </p:nvPr>
        </p:nvGraphicFramePr>
        <p:xfrm>
          <a:off x="1014884" y="1631270"/>
          <a:ext cx="4943790" cy="2255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5479"/>
                <a:gridCol w="3428311"/>
              </a:tblGrid>
              <a:tr h="370840">
                <a:tc>
                  <a:txBody>
                    <a:bodyPr/>
                    <a:lstStyle/>
                    <a:p>
                      <a:endParaRPr lang="es-SV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SV" sz="900" dirty="0" smtClean="0"/>
                        <a:t>Exploratoria </a:t>
                      </a:r>
                      <a:endParaRPr lang="es-SV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sz="900" dirty="0" smtClean="0"/>
                        <a:t>Se define como la recolección de información mediante mecanismos informales y no estructurados. </a:t>
                      </a:r>
                      <a:endParaRPr lang="es-SV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SV" sz="900" dirty="0" smtClean="0"/>
                        <a:t>Descriptiva </a:t>
                      </a:r>
                      <a:endParaRPr lang="es-SV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sz="900" dirty="0" smtClean="0"/>
                        <a:t>Se refiere a un conjunto de métodos y procedimientos que describen a las variables de marketing. Este tipo de estudios describe cosas como las actitudes de los clientes, sus intenciones y comportamientos.</a:t>
                      </a:r>
                      <a:endParaRPr lang="es-SV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SV" sz="900" dirty="0" smtClean="0"/>
                        <a:t>Concluyente </a:t>
                      </a:r>
                      <a:endParaRPr lang="es-SV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sz="900" dirty="0" smtClean="0"/>
                        <a:t>Se enfoca en controlar varios factores para determinar cual de ellos es el causante del problema. Este tipo de estudio es el más complejo y costoso.</a:t>
                      </a:r>
                      <a:endParaRPr lang="es-SV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SV" sz="900" dirty="0" smtClean="0"/>
                        <a:t>Sistemática </a:t>
                      </a:r>
                      <a:endParaRPr lang="es-SV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sz="900" dirty="0" smtClean="0"/>
                        <a:t>Es aquella utilizada para evaluar un proceso mientras se va dando, encuentra el problema y propone soluciones.</a:t>
                      </a:r>
                      <a:endParaRPr lang="es-SV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44101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135</Words>
  <Application>Microsoft Office PowerPoint</Application>
  <PresentationFormat>Personalizado</PresentationFormat>
  <Paragraphs>11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Investigación de mercado</dc:title>
  <dc:creator>Jeremias</dc:creator>
  <cp:lastModifiedBy>Jeremias</cp:lastModifiedBy>
  <cp:revision>38</cp:revision>
  <cp:lastPrinted>2014-12-10T15:02:24Z</cp:lastPrinted>
  <dcterms:created xsi:type="dcterms:W3CDTF">2014-12-04T14:45:52Z</dcterms:created>
  <dcterms:modified xsi:type="dcterms:W3CDTF">2014-12-10T15:18:23Z</dcterms:modified>
</cp:coreProperties>
</file>