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63" r:id="rId3"/>
    <p:sldId id="267" r:id="rId4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87" autoAdjust="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6454F6-C639-4661-B77D-9B54E8856277}" type="datetimeFigureOut">
              <a:rPr lang="es-SV" smtClean="0"/>
              <a:t>12/12/2014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94E4A0-6BDC-4DF3-95BD-1306B881D0B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913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latinLnBrk="0">
              <a:defRPr lang="es-ES" sz="1200"/>
            </a:lvl1pPr>
          </a:lstStyle>
          <a:p>
            <a:fld id="{724506C0-3FFE-45A5-803D-9F4FC5464A70}" type="datetimeFigureOut">
              <a:t>12/12/2014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81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Si hay más de un problema, duplique esta diapositiva tantas veces como sea necesario.</a:t>
            </a:r>
          </a:p>
          <a:p>
            <a:r>
              <a:rPr lang="es-ES" dirty="0" smtClean="0"/>
              <a:t>Ésta y las diapositivas relacionadas</a:t>
            </a:r>
            <a:r>
              <a:rPr lang="es-ES" baseline="0" dirty="0" smtClean="0"/>
              <a:t> se pueden colocar en el apéndice u ocultarlas si fuera necesario.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44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45629"/>
            <a:ext cx="901373" cy="600915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42245"/>
            <a:ext cx="1828800" cy="176391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0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216348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264963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29265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64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426877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91302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144250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26289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306309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7753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s-SV" smtClean="0"/>
              <a:t>12/12/2014</a:t>
            </a:fld>
            <a:endParaRPr kumimoji="0"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s-SV" smtClean="0"/>
              <a:t>‹Nº›</a:t>
            </a:fld>
            <a:endParaRPr kumimoji="0" lang="es-SV"/>
          </a:p>
        </p:txBody>
      </p:sp>
    </p:spTree>
    <p:extLst>
      <p:ext uri="{BB962C8B-B14F-4D97-AF65-F5344CB8AC3E}">
        <p14:creationId xmlns:p14="http://schemas.microsoft.com/office/powerpoint/2010/main" val="2559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72" y="2105472"/>
            <a:ext cx="4752528" cy="475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Clasificaciones de mercado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5122912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Según el producto que se comercializa</a:t>
            </a: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114300">
              <a:buSzPct val="80000"/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productos de consumo.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Inmediato.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Duradero.</a:t>
            </a: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productos industriales.</a:t>
            </a: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servicios.</a:t>
            </a: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Según el ámbito geográfico.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local.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regional.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nacional.</a:t>
            </a:r>
          </a:p>
          <a:p>
            <a:pPr marL="114300" indent="-114300">
              <a:buNone/>
            </a:pPr>
            <a:r>
              <a:rPr lang="es-SV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internacional.</a:t>
            </a:r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7787208" cy="9144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Fases en la elaboración del plan de marketing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11117"/>
              </p:ext>
            </p:extLst>
          </p:nvPr>
        </p:nvGraphicFramePr>
        <p:xfrm>
          <a:off x="5594811" y="1916832"/>
          <a:ext cx="3538736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368"/>
                <a:gridCol w="1769368"/>
              </a:tblGrid>
              <a:tr h="324036">
                <a:tc gridSpan="2">
                  <a:txBody>
                    <a:bodyPr/>
                    <a:lstStyle/>
                    <a:p>
                      <a:pPr algn="ctr"/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ANÁLISIS DE SITUACIÓN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Análisis externo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Análisis interno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Competencia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Finanzas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Entorno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45660"/>
              </p:ext>
            </p:extLst>
          </p:nvPr>
        </p:nvGraphicFramePr>
        <p:xfrm>
          <a:off x="5726697" y="5075808"/>
          <a:ext cx="3417303" cy="178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7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SELECCIÓN PÚBLICO OBJETIVO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Análisis del entorno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Estimación de la demanda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r>
                        <a:rPr lang="es-SV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Posicionamiento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48064" y="4346208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FORMULACIÓN DE OBJETIVOS Y ESTRATEGIAS</a:t>
            </a:r>
            <a:endParaRPr lang="es-SV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3568" y="4437113"/>
            <a:ext cx="3043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s-SV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3568" y="5641503"/>
            <a:ext cx="3020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endParaRPr lang="es-SV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F5C20E-6C32-490B-8255-50925A758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Presentación en pantalla (4:3)</PresentationFormat>
  <Paragraphs>35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Clasificaciones de mercado</vt:lpstr>
      <vt:lpstr>Fases en la elaboración del plan de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2014-11-26T16:51:57Z</dcterms:created>
  <dcterms:modified xsi:type="dcterms:W3CDTF">2014-12-12T17:48:27Z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