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8"/>
  </p:notesMasterIdLst>
  <p:handoutMasterIdLst>
    <p:handoutMasterId r:id="rId9"/>
  </p:handoutMasterIdLst>
  <p:sldIdLst>
    <p:sldId id="259" r:id="rId3"/>
    <p:sldId id="270" r:id="rId4"/>
    <p:sldId id="271" r:id="rId5"/>
    <p:sldId id="261" r:id="rId6"/>
    <p:sldId id="262" r:id="rId7"/>
  </p:sldIdLst>
  <p:sldSz cx="9144000" cy="6858000" type="screen4x3"/>
  <p:notesSz cx="7010400" cy="9296400"/>
  <p:defaultTextStyle>
    <a:defPPr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576">
          <p15:clr>
            <a:srgbClr val="A4A3A4"/>
          </p15:clr>
        </p15:guide>
        <p15:guide id="3" pos="2880">
          <p15:clr>
            <a:srgbClr val="A4A3A4"/>
          </p15:clr>
        </p15:guide>
        <p15:guide id="4" pos="2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8187" autoAdjust="0"/>
  </p:normalViewPr>
  <p:slideViewPr>
    <p:cSldViewPr>
      <p:cViewPr varScale="1">
        <p:scale>
          <a:sx n="79" d="100"/>
          <a:sy n="79" d="100"/>
        </p:scale>
        <p:origin x="1170" y="78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96454F6-C639-4661-B77D-9B54E8856277}" type="datetimeFigureOut">
              <a:rPr lang="es-SV" smtClean="0"/>
              <a:t>1/2/2018</a:t>
            </a:fld>
            <a:endParaRPr lang="es-SV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394E4A0-6BDC-4DF3-95BD-1306B881D0BD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679134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latinLnBrk="0">
              <a:defRPr lang="es-ES" sz="1200"/>
            </a:lvl1pPr>
          </a:lstStyle>
          <a:p>
            <a:fld id="{724506C0-3FFE-45A5-803D-9F4FC5464A70}" type="datetimeFigureOut">
              <a:t>1/2/2018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latinLnBrk="0">
              <a:defRPr lang="es-ES" sz="1200"/>
            </a:lvl1pPr>
          </a:lstStyle>
          <a:p>
            <a:fld id="{F8646707-6BBD-41A9-B4DF-0C76A73A2D2A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4819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 lang="es-ES"/>
            </a:pPr>
            <a:r>
              <a:rPr lang="es-ES" dirty="0" smtClean="0"/>
              <a:t>Esta plantilla se puede usar como archivo de inicio para proporcionar actualizaciones de los hitos</a:t>
            </a:r>
            <a:r>
              <a:rPr lang="es-ES" baseline="0" dirty="0" smtClean="0"/>
              <a:t> del proyecto.</a:t>
            </a:r>
            <a:endParaRPr lang="es-ES" dirty="0" smtClean="0"/>
          </a:p>
          <a:p>
            <a:endParaRPr lang="es-ES" baseline="0" dirty="0" smtClean="0"/>
          </a:p>
          <a:p>
            <a:pPr lvl="0"/>
            <a:r>
              <a:rPr lang="es-ES" sz="1000" b="1" dirty="0"/>
              <a:t>Secciones</a:t>
            </a:r>
            <a:endParaRPr lang="es-ES" sz="1000" dirty="0"/>
          </a:p>
          <a:p>
            <a:pPr lvl="0"/>
            <a:r>
              <a:rPr lang="es-ES" sz="1000" dirty="0"/>
              <a:t>Para agregar secciones, haga clic con el botón secundario del mouse en una diapositiva. Las secciones pueden ayudarle a organizar las diapositivas o a facilitar la colaboración entre varios autores.</a:t>
            </a:r>
          </a:p>
          <a:p>
            <a:pPr lvl="0"/>
            <a:endParaRPr lang="es-ES" sz="1000" b="1" dirty="0"/>
          </a:p>
          <a:p>
            <a:pPr lvl="0"/>
            <a:r>
              <a:rPr lang="es-ES" sz="1000" b="1" dirty="0"/>
              <a:t>Notas</a:t>
            </a:r>
          </a:p>
          <a:p>
            <a:pPr lvl="0"/>
            <a:r>
              <a:rPr lang="es-ES" sz="1000" dirty="0"/>
              <a:t>Use la sección Notas para las notas de entrega o para proporcionar detalles adicionales al público. Vea las notas en la vista Presentación durante la presentación. </a:t>
            </a:r>
          </a:p>
          <a:p>
            <a:pPr lvl="0">
              <a:buFontTx/>
              <a:buNone/>
            </a:pPr>
            <a:r>
              <a:rPr lang="es-ES" sz="1000" dirty="0"/>
              <a:t>Tenga en cuenta el tamaño de la fuente (es importante para la accesibilidad, visibilidad, grabación en vídeo y producción en línea)</a:t>
            </a:r>
          </a:p>
          <a:p>
            <a:pPr lvl="0"/>
            <a:endParaRPr lang="es-ES" sz="1000" dirty="0"/>
          </a:p>
          <a:p>
            <a:pPr lvl="0">
              <a:buFontTx/>
              <a:buNone/>
            </a:pPr>
            <a:r>
              <a:rPr lang="es-ES" sz="1000" b="1" dirty="0"/>
              <a:t>Colores coordinados </a:t>
            </a:r>
          </a:p>
          <a:p>
            <a:pPr lvl="0">
              <a:buFontTx/>
              <a:buNone/>
            </a:pPr>
            <a:r>
              <a:rPr lang="es-ES" sz="1000" dirty="0"/>
              <a:t>Preste especial atención a los gráficos, diagramas y cuadros de texto. </a:t>
            </a:r>
          </a:p>
          <a:p>
            <a:pPr lvl="0"/>
            <a:r>
              <a:rPr lang="es-ES" sz="1000" dirty="0"/>
              <a:t>Tenga en cuenta que los asistentes imprimirán en blanco y negro o </a:t>
            </a:r>
            <a:r>
              <a:rPr lang="es-ES" sz="1000" dirty="0" err="1"/>
              <a:t>escala de grises</a:t>
            </a:r>
            <a:r>
              <a:rPr lang="es-ES" sz="1000" dirty="0"/>
              <a:t>. Ejecute una prueba de impresión para asegurarse de que los colores son los correctos cuando se imprime en blanco y negro puros y </a:t>
            </a:r>
            <a:r>
              <a:rPr lang="es-ES" sz="1000" dirty="0" err="1"/>
              <a:t>escala de grises</a:t>
            </a:r>
            <a:r>
              <a:rPr lang="es-ES" sz="1000" dirty="0"/>
              <a:t>.</a:t>
            </a:r>
          </a:p>
          <a:p>
            <a:pPr lvl="0">
              <a:buFontTx/>
              <a:buNone/>
            </a:pPr>
            <a:endParaRPr lang="es-ES" sz="1000" dirty="0"/>
          </a:p>
          <a:p>
            <a:pPr lvl="0">
              <a:buFontTx/>
              <a:buNone/>
            </a:pPr>
            <a:r>
              <a:rPr lang="es-ES" sz="1000" b="1" dirty="0"/>
              <a:t>Gráficos y tablas</a:t>
            </a:r>
          </a:p>
          <a:p>
            <a:pPr lvl="0"/>
            <a:r>
              <a:rPr lang="es-ES" sz="1000" dirty="0"/>
              <a:t>En breve: si es posible, use colores y estilos uniformes y que no distraigan.</a:t>
            </a:r>
          </a:p>
          <a:p>
            <a:pPr lvl="0"/>
            <a:r>
              <a:rPr lang="es-ES" sz="1000" dirty="0"/>
              <a:t>Etiquete todos los gráficos y tablas.</a:t>
            </a:r>
          </a:p>
          <a:p>
            <a:endParaRPr lang="es-ES" dirty="0" smtClean="0"/>
          </a:p>
          <a:p>
            <a:endParaRPr lang="es-E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9330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4584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5375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¿Sobre qué es el proyecto</a:t>
            </a:r>
            <a:r>
              <a:rPr lang="es-ES" baseline="0" dirty="0" smtClean="0"/>
              <a:t> ?</a:t>
            </a:r>
          </a:p>
          <a:p>
            <a:r>
              <a:rPr lang="es-ES" dirty="0" smtClean="0"/>
              <a:t>Defina</a:t>
            </a:r>
            <a:r>
              <a:rPr lang="es-ES" baseline="0" dirty="0" smtClean="0"/>
              <a:t> el objetivo del proyecto</a:t>
            </a:r>
          </a:p>
          <a:p>
            <a:pPr lvl="1"/>
            <a:r>
              <a:rPr lang="es-ES" dirty="0" smtClean="0"/>
              <a:t>¿Es similar a otros proyectos anteriores o es nuevo?</a:t>
            </a:r>
          </a:p>
          <a:p>
            <a:r>
              <a:rPr lang="es-ES" baseline="0" dirty="0" smtClean="0"/>
              <a:t>Defina el ámbito del proyecto</a:t>
            </a:r>
          </a:p>
          <a:p>
            <a:pPr lvl="1"/>
            <a:r>
              <a:rPr lang="es-ES" baseline="0" dirty="0" smtClean="0"/>
              <a:t>¿Es un proyecto independiente o está relacionado con otros proyectos?</a:t>
            </a:r>
          </a:p>
          <a:p>
            <a:pPr lvl="0"/>
            <a:endParaRPr lang="es-ES" baseline="0" dirty="0" smtClean="0"/>
          </a:p>
          <a:p>
            <a:pPr lvl="0"/>
            <a:r>
              <a:rPr lang="es-ES" baseline="0" dirty="0" smtClean="0"/>
              <a:t>* Tenga en cuenta que no se necesita esta diapositiva para las reuniones semanales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5696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s-ES" dirty="0" smtClean="0"/>
              <a:t>* Si alguno de</a:t>
            </a:r>
            <a:r>
              <a:rPr lang="es-ES" baseline="0" dirty="0" smtClean="0"/>
              <a:t> estos problema causaron una demora en el programa o se deben analizar en profundidad, coloque los detalles en la siguiente diapositiva.</a:t>
            </a:r>
          </a:p>
          <a:p>
            <a:pPr>
              <a:buFont typeface="Arial" charset="0"/>
              <a:buNone/>
            </a:pPr>
            <a:endParaRPr lang="es-E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4371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733203"/>
            <a:ext cx="9144000" cy="6124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139" y="1497632"/>
            <a:ext cx="467095" cy="496909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469" y="2009047"/>
            <a:ext cx="999922" cy="1032367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032" y="2475704"/>
            <a:ext cx="1259935" cy="1296991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7772400" cy="761999"/>
          </a:xfrm>
        </p:spPr>
        <p:txBody>
          <a:bodyPr anchor="t"/>
          <a:lstStyle>
            <a:lvl1pPr algn="l" eaLnBrk="1" latinLnBrk="0" hangingPunct="1">
              <a:defRPr kumimoji="0" lang="es-ES">
                <a:latin typeface="Georgia" pitchFamily="18" charset="0"/>
              </a:defRPr>
            </a:lvl1pPr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948" y="1219200"/>
            <a:ext cx="5275052" cy="1295400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es-ES"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es-ES"/>
              <a:t>Haga clic para editar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1/2/2018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‹Nº›</a:t>
            </a:fld>
            <a:endParaRPr kumimoji="0"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1/2/2018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‹Nº›</a:t>
            </a:fld>
            <a:endParaRPr kumimoji="0"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y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1/2/2018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‹Nº›</a:t>
            </a:fld>
            <a:endParaRPr kumimoji="0"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-92" t="50811" r="45394" b="-590"/>
          <a:stretch/>
        </p:blipFill>
        <p:spPr>
          <a:xfrm>
            <a:off x="-13647" y="0"/>
            <a:ext cx="9157648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1066799"/>
            <a:ext cx="1979920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8304" y="1905000"/>
            <a:ext cx="5105400" cy="1143001"/>
          </a:xfrm>
        </p:spPr>
        <p:txBody>
          <a:bodyPr anchor="b" anchorCtr="0">
            <a:normAutofit/>
          </a:bodyPr>
          <a:lstStyle>
            <a:lvl1pPr algn="l" eaLnBrk="1" latinLnBrk="0" hangingPunct="1">
              <a:defRPr kumimoji="0" lang="es-ES" sz="3600" b="0" cap="none">
                <a:latin typeface="Georgia" pitchFamily="18" charset="0"/>
              </a:defRPr>
            </a:lvl1pPr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048000"/>
            <a:ext cx="5105400" cy="1500187"/>
          </a:xfrm>
        </p:spPr>
        <p:txBody>
          <a:bodyPr anchor="t"/>
          <a:lstStyle>
            <a:lvl1pPr marL="0" indent="0" eaLnBrk="1" latinLnBrk="0" hangingPunct="1">
              <a:buNone/>
              <a:defRPr kumimoji="0" lang="es-ES"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eaLnBrk="1" latinLnBrk="0" hangingPunct="1">
              <a:buNone/>
              <a:defRPr kumimoji="0" lang="es-ES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es-ES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1/2/2018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‹Nº›</a:t>
            </a:fld>
            <a:endParaRPr kumimoji="0"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 anchor="t">
            <a:normAutofit/>
          </a:bodyPr>
          <a:lstStyle>
            <a:lvl1pPr algn="l" eaLnBrk="1" latinLnBrk="0" hangingPunct="1">
              <a:defRPr kumimoji="0" lang="es-ES" sz="2800">
                <a:latin typeface="Georgia" pitchFamily="18" charset="0"/>
              </a:defRPr>
            </a:lvl1pPr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Wingdings" panose="05000000000000000000" pitchFamily="2" charset="2"/>
              <a:buChar char="q"/>
              <a:defRPr kumimoji="0" lang="es-ES" sz="2000">
                <a:latin typeface="Georgia" pitchFamily="18" charset="0"/>
              </a:defRPr>
            </a:lvl1pPr>
            <a:lvl2pPr marL="571500" indent="-22860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Wingdings" panose="05000000000000000000" pitchFamily="2" charset="2"/>
              <a:buChar char="q"/>
              <a:defRPr kumimoji="0" lang="es-ES" sz="1800">
                <a:latin typeface="Georgia" pitchFamily="18" charset="0"/>
              </a:defRPr>
            </a:lvl2pPr>
            <a:lvl3pPr marL="1143000" indent="-228600" eaLnBrk="1" latinLnBrk="0" hangingPunct="1">
              <a:buFont typeface="Wingdings" panose="05000000000000000000" pitchFamily="2" charset="2"/>
              <a:buChar char="ü"/>
              <a:defRPr kumimoji="0" lang="es-ES" sz="2000">
                <a:latin typeface="Georgia" pitchFamily="18" charset="0"/>
              </a:defRPr>
            </a:lvl3pPr>
            <a:lvl4pPr marL="1600200" indent="-228600" eaLnBrk="1" latinLnBrk="0" hangingPunct="1">
              <a:buFont typeface="Wingdings" panose="05000000000000000000" pitchFamily="2" charset="2"/>
              <a:buChar char="v"/>
              <a:defRPr kumimoji="0" lang="es-ES" sz="2000">
                <a:latin typeface="Georgia" pitchFamily="18" charset="0"/>
              </a:defRPr>
            </a:lvl4pPr>
            <a:lvl5pPr eaLnBrk="1" latinLnBrk="0" hangingPunct="1">
              <a:defRPr kumimoji="0" lang="es-ES" sz="2000">
                <a:latin typeface="Georgia" pitchFamily="18" charset="0"/>
              </a:defRPr>
            </a:lvl5pPr>
          </a:lstStyle>
          <a:p>
            <a:pPr lvl="0" eaLnBrk="1" latinLnBrk="0" hangingPunct="1"/>
            <a:r>
              <a:rPr lang="es-ES" dirty="0" smtClean="0"/>
              <a:t>Haga clic para modificar el estilo de texto del patrón</a:t>
            </a:r>
          </a:p>
          <a:p>
            <a:pPr lvl="1" eaLnBrk="1" latinLnBrk="0" hangingPunct="1"/>
            <a:r>
              <a:rPr lang="es-ES" dirty="0" smtClean="0"/>
              <a:t>Segundo nivel</a:t>
            </a:r>
          </a:p>
          <a:p>
            <a:pPr lvl="2" eaLnBrk="1" latinLnBrk="0" hangingPunct="1"/>
            <a:r>
              <a:rPr lang="es-ES" dirty="0" smtClean="0"/>
              <a:t>Tercer nivel</a:t>
            </a:r>
          </a:p>
          <a:p>
            <a:pPr lvl="3" eaLnBrk="1" latinLnBrk="0" hangingPunct="1"/>
            <a:r>
              <a:rPr lang="es-ES" dirty="0" smtClean="0"/>
              <a:t>Cuarto nivel</a:t>
            </a:r>
          </a:p>
          <a:p>
            <a:pPr lvl="4" eaLnBrk="1" latinLnBrk="0" hangingPunct="1"/>
            <a:r>
              <a:rPr lang="es-ES" dirty="0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1/2/2018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‹Nº›</a:t>
            </a:fld>
            <a:endParaRPr kumimoji="0"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es-ES" sz="2400"/>
            </a:lvl1pPr>
            <a:lvl2pPr eaLnBrk="1" latinLnBrk="0" hangingPunct="1">
              <a:defRPr kumimoji="0" lang="es-ES" sz="2000"/>
            </a:lvl2pPr>
            <a:lvl3pPr eaLnBrk="1" latinLnBrk="0" hangingPunct="1">
              <a:defRPr kumimoji="0" lang="es-ES" sz="1800"/>
            </a:lvl3pPr>
            <a:lvl4pPr eaLnBrk="1" latinLnBrk="0" hangingPunct="1">
              <a:defRPr kumimoji="0" lang="es-ES" sz="1600"/>
            </a:lvl4pPr>
            <a:lvl5pPr eaLnBrk="1" latinLnBrk="0" hangingPunct="1">
              <a:defRPr kumimoji="0" lang="es-ES" sz="1600"/>
            </a:lvl5pPr>
            <a:lvl6pPr eaLnBrk="1" latinLnBrk="0" hangingPunct="1">
              <a:defRPr kumimoji="0" lang="es-ES" sz="1800"/>
            </a:lvl6pPr>
            <a:lvl7pPr eaLnBrk="1" latinLnBrk="0" hangingPunct="1">
              <a:defRPr kumimoji="0" lang="es-ES" sz="1800"/>
            </a:lvl7pPr>
            <a:lvl8pPr eaLnBrk="1" latinLnBrk="0" hangingPunct="1">
              <a:defRPr kumimoji="0" lang="es-ES" sz="1800"/>
            </a:lvl8pPr>
            <a:lvl9pPr eaLnBrk="1" latinLnBrk="0" hangingPunct="1">
              <a:defRPr kumimoji="0" lang="es-ES" sz="18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es-ES" sz="2400"/>
            </a:lvl1pPr>
            <a:lvl2pPr eaLnBrk="1" latinLnBrk="0" hangingPunct="1">
              <a:defRPr kumimoji="0" lang="es-ES" sz="2000"/>
            </a:lvl2pPr>
            <a:lvl3pPr eaLnBrk="1" latinLnBrk="0" hangingPunct="1">
              <a:defRPr kumimoji="0" lang="es-ES" sz="1800"/>
            </a:lvl3pPr>
            <a:lvl4pPr eaLnBrk="1" latinLnBrk="0" hangingPunct="1">
              <a:defRPr kumimoji="0" lang="es-ES" sz="1600"/>
            </a:lvl4pPr>
            <a:lvl5pPr eaLnBrk="1" latinLnBrk="0" hangingPunct="1">
              <a:defRPr kumimoji="0" lang="es-ES" sz="1600"/>
            </a:lvl5pPr>
            <a:lvl6pPr eaLnBrk="1" latinLnBrk="0" hangingPunct="1">
              <a:defRPr kumimoji="0" lang="es-ES" sz="1800"/>
            </a:lvl6pPr>
            <a:lvl7pPr eaLnBrk="1" latinLnBrk="0" hangingPunct="1">
              <a:defRPr kumimoji="0" lang="es-ES" sz="1800"/>
            </a:lvl7pPr>
            <a:lvl8pPr eaLnBrk="1" latinLnBrk="0" hangingPunct="1">
              <a:defRPr kumimoji="0" lang="es-ES" sz="1800"/>
            </a:lvl8pPr>
            <a:lvl9pPr eaLnBrk="1" latinLnBrk="0" hangingPunct="1">
              <a:defRPr kumimoji="0" lang="es-ES" sz="18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1/2/2018</a:t>
            </a:fld>
            <a:endParaRPr kumimoji="0"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‹Nº›</a:t>
            </a:fld>
            <a:endParaRPr kumimoji="0"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/>
          <a:lstStyle>
            <a:lvl1pPr eaLnBrk="1" latinLnBrk="0" hangingPunct="1">
              <a:defRPr kumimoji="0" lang="es-ES"/>
            </a:lvl1pPr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eaLnBrk="1" latinLnBrk="0" hangingPunct="1">
              <a:buNone/>
              <a:defRPr kumimoji="0" lang="es-ES" sz="2000" b="1"/>
            </a:lvl1pPr>
            <a:lvl2pPr marL="457200" indent="0" eaLnBrk="1" latinLnBrk="0" hangingPunct="1">
              <a:buNone/>
              <a:defRPr kumimoji="0" lang="es-ES" sz="2000" b="1"/>
            </a:lvl2pPr>
            <a:lvl3pPr marL="914400" indent="0" eaLnBrk="1" latinLnBrk="0" hangingPunct="1">
              <a:buNone/>
              <a:defRPr kumimoji="0" lang="es-ES" sz="1800" b="1"/>
            </a:lvl3pPr>
            <a:lvl4pPr marL="1371600" indent="0" eaLnBrk="1" latinLnBrk="0" hangingPunct="1">
              <a:buNone/>
              <a:defRPr kumimoji="0" lang="es-ES" sz="1600" b="1"/>
            </a:lvl4pPr>
            <a:lvl5pPr marL="1828800" indent="0" eaLnBrk="1" latinLnBrk="0" hangingPunct="1">
              <a:buNone/>
              <a:defRPr kumimoji="0" lang="es-ES" sz="1600" b="1"/>
            </a:lvl5pPr>
            <a:lvl6pPr marL="2286000" indent="0" eaLnBrk="1" latinLnBrk="0" hangingPunct="1">
              <a:buNone/>
              <a:defRPr kumimoji="0" lang="es-ES" sz="1600" b="1"/>
            </a:lvl6pPr>
            <a:lvl7pPr marL="2743200" indent="0" eaLnBrk="1" latinLnBrk="0" hangingPunct="1">
              <a:buNone/>
              <a:defRPr kumimoji="0" lang="es-ES" sz="1600" b="1"/>
            </a:lvl7pPr>
            <a:lvl8pPr marL="3200400" indent="0" eaLnBrk="1" latinLnBrk="0" hangingPunct="1">
              <a:buNone/>
              <a:defRPr kumimoji="0" lang="es-ES" sz="1600" b="1"/>
            </a:lvl8pPr>
            <a:lvl9pPr marL="3657600" indent="0" eaLnBrk="1" latinLnBrk="0" hangingPunct="1">
              <a:buNone/>
              <a:defRPr kumimoji="0" lang="es-ES" sz="1600" b="1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 eaLnBrk="1" latinLnBrk="0" hangingPunct="1">
              <a:defRPr kumimoji="0" lang="es-ES" sz="2000"/>
            </a:lvl1pPr>
            <a:lvl2pPr eaLnBrk="1" latinLnBrk="0" hangingPunct="1">
              <a:defRPr kumimoji="0" lang="es-ES" sz="1800"/>
            </a:lvl2pPr>
            <a:lvl3pPr eaLnBrk="1" latinLnBrk="0" hangingPunct="1">
              <a:defRPr kumimoji="0" lang="es-ES" sz="1600"/>
            </a:lvl3pPr>
            <a:lvl4pPr eaLnBrk="1" latinLnBrk="0" hangingPunct="1">
              <a:defRPr kumimoji="0" lang="es-ES" sz="1400"/>
            </a:lvl4pPr>
            <a:lvl5pPr eaLnBrk="1" latinLnBrk="0" hangingPunct="1">
              <a:defRPr kumimoji="0" lang="es-ES" sz="1400"/>
            </a:lvl5pPr>
            <a:lvl6pPr eaLnBrk="1" latinLnBrk="0" hangingPunct="1">
              <a:defRPr kumimoji="0" lang="es-ES" sz="1600"/>
            </a:lvl6pPr>
            <a:lvl7pPr eaLnBrk="1" latinLnBrk="0" hangingPunct="1">
              <a:defRPr kumimoji="0" lang="es-ES" sz="1600"/>
            </a:lvl7pPr>
            <a:lvl8pPr eaLnBrk="1" latinLnBrk="0" hangingPunct="1">
              <a:defRPr kumimoji="0" lang="es-ES" sz="1600"/>
            </a:lvl8pPr>
            <a:lvl9pPr eaLnBrk="1" latinLnBrk="0" hangingPunct="1">
              <a:defRPr kumimoji="0" lang="es-ES" sz="16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 eaLnBrk="1" latinLnBrk="0" hangingPunct="1">
              <a:buNone/>
              <a:defRPr kumimoji="0" lang="es-ES" sz="2000" b="1"/>
            </a:lvl1pPr>
            <a:lvl2pPr marL="457200" indent="0" eaLnBrk="1" latinLnBrk="0" hangingPunct="1">
              <a:buNone/>
              <a:defRPr kumimoji="0" lang="es-ES" sz="2000" b="1"/>
            </a:lvl2pPr>
            <a:lvl3pPr marL="914400" indent="0" eaLnBrk="1" latinLnBrk="0" hangingPunct="1">
              <a:buNone/>
              <a:defRPr kumimoji="0" lang="es-ES" sz="1800" b="1"/>
            </a:lvl3pPr>
            <a:lvl4pPr marL="1371600" indent="0" eaLnBrk="1" latinLnBrk="0" hangingPunct="1">
              <a:buNone/>
              <a:defRPr kumimoji="0" lang="es-ES" sz="1600" b="1"/>
            </a:lvl4pPr>
            <a:lvl5pPr marL="1828800" indent="0" eaLnBrk="1" latinLnBrk="0" hangingPunct="1">
              <a:buNone/>
              <a:defRPr kumimoji="0" lang="es-ES" sz="1600" b="1"/>
            </a:lvl5pPr>
            <a:lvl6pPr marL="2286000" indent="0" eaLnBrk="1" latinLnBrk="0" hangingPunct="1">
              <a:buNone/>
              <a:defRPr kumimoji="0" lang="es-ES" sz="1600" b="1"/>
            </a:lvl6pPr>
            <a:lvl7pPr marL="2743200" indent="0" eaLnBrk="1" latinLnBrk="0" hangingPunct="1">
              <a:buNone/>
              <a:defRPr kumimoji="0" lang="es-ES" sz="1600" b="1"/>
            </a:lvl7pPr>
            <a:lvl8pPr marL="3200400" indent="0" eaLnBrk="1" latinLnBrk="0" hangingPunct="1">
              <a:buNone/>
              <a:defRPr kumimoji="0" lang="es-ES" sz="1600" b="1"/>
            </a:lvl8pPr>
            <a:lvl9pPr marL="3657600" indent="0" eaLnBrk="1" latinLnBrk="0" hangingPunct="1">
              <a:buNone/>
              <a:defRPr kumimoji="0" lang="es-ES" sz="1600" b="1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 eaLnBrk="1" latinLnBrk="0" hangingPunct="1">
              <a:defRPr kumimoji="0" lang="es-ES" sz="2000"/>
            </a:lvl1pPr>
            <a:lvl2pPr eaLnBrk="1" latinLnBrk="0" hangingPunct="1">
              <a:defRPr kumimoji="0" lang="es-ES" sz="1800"/>
            </a:lvl2pPr>
            <a:lvl3pPr eaLnBrk="1" latinLnBrk="0" hangingPunct="1">
              <a:defRPr kumimoji="0" lang="es-ES" sz="1600"/>
            </a:lvl3pPr>
            <a:lvl4pPr eaLnBrk="1" latinLnBrk="0" hangingPunct="1">
              <a:defRPr kumimoji="0" lang="es-ES" sz="1400"/>
            </a:lvl4pPr>
            <a:lvl5pPr eaLnBrk="1" latinLnBrk="0" hangingPunct="1">
              <a:defRPr kumimoji="0" lang="es-ES" sz="1400"/>
            </a:lvl5pPr>
            <a:lvl6pPr eaLnBrk="1" latinLnBrk="0" hangingPunct="1">
              <a:defRPr kumimoji="0" lang="es-ES" sz="1600"/>
            </a:lvl6pPr>
            <a:lvl7pPr eaLnBrk="1" latinLnBrk="0" hangingPunct="1">
              <a:defRPr kumimoji="0" lang="es-ES" sz="1600"/>
            </a:lvl7pPr>
            <a:lvl8pPr eaLnBrk="1" latinLnBrk="0" hangingPunct="1">
              <a:defRPr kumimoji="0" lang="es-ES" sz="1600"/>
            </a:lvl8pPr>
            <a:lvl9pPr eaLnBrk="1" latinLnBrk="0" hangingPunct="1">
              <a:defRPr kumimoji="0" lang="es-ES" sz="16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1/2/2018</a:t>
            </a:fld>
            <a:endParaRPr kumimoji="0"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‹Nº›</a:t>
            </a:fld>
            <a:endParaRPr kumimoji="0"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 eaLnBrk="1" latinLnBrk="0" hangingPunct="1">
              <a:defRPr kumimoji="0" lang="es-ES" sz="2800"/>
            </a:lvl1pPr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1/2/2018</a:t>
            </a:fld>
            <a:endParaRPr kumimoji="0"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‹Nº›</a:t>
            </a:fld>
            <a:endParaRPr kumimoji="0"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1/2/2018</a:t>
            </a:fld>
            <a:endParaRPr kumimoji="0"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‹Nº›</a:t>
            </a:fld>
            <a:endParaRPr kumimoji="0"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762000"/>
          </a:xfrm>
        </p:spPr>
        <p:txBody>
          <a:bodyPr anchor="b"/>
          <a:lstStyle>
            <a:lvl1pPr algn="l" eaLnBrk="1" latinLnBrk="0" hangingPunct="1">
              <a:defRPr kumimoji="0" lang="es-ES" sz="2000" b="1"/>
            </a:lvl1pPr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>
            <a:normAutofit/>
          </a:bodyPr>
          <a:lstStyle>
            <a:lvl1pPr eaLnBrk="1" latinLnBrk="0" hangingPunct="1">
              <a:defRPr kumimoji="0" lang="es-ES" sz="2800"/>
            </a:lvl1pPr>
            <a:lvl2pPr eaLnBrk="1" latinLnBrk="0" hangingPunct="1">
              <a:defRPr kumimoji="0" lang="es-ES" sz="2400"/>
            </a:lvl2pPr>
            <a:lvl3pPr eaLnBrk="1" latinLnBrk="0" hangingPunct="1">
              <a:defRPr kumimoji="0" lang="es-ES" sz="2000"/>
            </a:lvl3pPr>
            <a:lvl4pPr eaLnBrk="1" latinLnBrk="0" hangingPunct="1">
              <a:defRPr kumimoji="0" lang="es-ES" sz="1800"/>
            </a:lvl4pPr>
            <a:lvl5pPr eaLnBrk="1" latinLnBrk="0" hangingPunct="1">
              <a:defRPr kumimoji="0" lang="es-ES" sz="1800"/>
            </a:lvl5pPr>
            <a:lvl6pPr eaLnBrk="1" latinLnBrk="0" hangingPunct="1">
              <a:defRPr kumimoji="0" lang="es-ES" sz="2000"/>
            </a:lvl6pPr>
            <a:lvl7pPr eaLnBrk="1" latinLnBrk="0" hangingPunct="1">
              <a:defRPr kumimoji="0" lang="es-ES" sz="2000"/>
            </a:lvl7pPr>
            <a:lvl8pPr eaLnBrk="1" latinLnBrk="0" hangingPunct="1">
              <a:defRPr kumimoji="0" lang="es-ES" sz="2000"/>
            </a:lvl8pPr>
            <a:lvl9pPr eaLnBrk="1" latinLnBrk="0" hangingPunct="1">
              <a:defRPr kumimoji="0" lang="es-ES" sz="20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 eaLnBrk="1" latinLnBrk="0" hangingPunct="1">
              <a:buNone/>
              <a:defRPr kumimoji="0" lang="es-ES" sz="1400"/>
            </a:lvl1pPr>
            <a:lvl2pPr marL="457200" indent="0" eaLnBrk="1" latinLnBrk="0" hangingPunct="1">
              <a:buNone/>
              <a:defRPr kumimoji="0" lang="es-ES" sz="1200"/>
            </a:lvl2pPr>
            <a:lvl3pPr marL="914400" indent="0" eaLnBrk="1" latinLnBrk="0" hangingPunct="1">
              <a:buNone/>
              <a:defRPr kumimoji="0" lang="es-ES" sz="1000"/>
            </a:lvl3pPr>
            <a:lvl4pPr marL="1371600" indent="0" eaLnBrk="1" latinLnBrk="0" hangingPunct="1">
              <a:buNone/>
              <a:defRPr kumimoji="0" lang="es-ES" sz="900"/>
            </a:lvl4pPr>
            <a:lvl5pPr marL="1828800" indent="0" eaLnBrk="1" latinLnBrk="0" hangingPunct="1">
              <a:buNone/>
              <a:defRPr kumimoji="0" lang="es-ES" sz="900"/>
            </a:lvl5pPr>
            <a:lvl6pPr marL="2286000" indent="0" eaLnBrk="1" latinLnBrk="0" hangingPunct="1">
              <a:buNone/>
              <a:defRPr kumimoji="0" lang="es-ES" sz="900"/>
            </a:lvl6pPr>
            <a:lvl7pPr marL="2743200" indent="0" eaLnBrk="1" latinLnBrk="0" hangingPunct="1">
              <a:buNone/>
              <a:defRPr kumimoji="0" lang="es-ES" sz="900"/>
            </a:lvl7pPr>
            <a:lvl8pPr marL="3200400" indent="0" eaLnBrk="1" latinLnBrk="0" hangingPunct="1">
              <a:buNone/>
              <a:defRPr kumimoji="0" lang="es-ES" sz="900"/>
            </a:lvl8pPr>
            <a:lvl9pPr marL="3657600" indent="0" eaLnBrk="1" latinLnBrk="0" hangingPunct="1">
              <a:buNone/>
              <a:defRPr kumimoji="0" lang="es-ES" sz="9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1/2/2018</a:t>
            </a:fld>
            <a:endParaRPr kumimoji="0"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‹Nº›</a:t>
            </a:fld>
            <a:endParaRPr kumimoji="0"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es-ES" sz="2000" b="1"/>
            </a:lvl1pPr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es-ES" sz="3200"/>
            </a:lvl1pPr>
            <a:lvl2pPr marL="457200" indent="0" eaLnBrk="1" latinLnBrk="0" hangingPunct="1">
              <a:buNone/>
              <a:defRPr kumimoji="0" lang="es-ES" sz="2800"/>
            </a:lvl2pPr>
            <a:lvl3pPr marL="914400" indent="0" eaLnBrk="1" latinLnBrk="0" hangingPunct="1">
              <a:buNone/>
              <a:defRPr kumimoji="0" lang="es-ES" sz="2400"/>
            </a:lvl3pPr>
            <a:lvl4pPr marL="1371600" indent="0" eaLnBrk="1" latinLnBrk="0" hangingPunct="1">
              <a:buNone/>
              <a:defRPr kumimoji="0" lang="es-ES" sz="2000"/>
            </a:lvl4pPr>
            <a:lvl5pPr marL="1828800" indent="0" eaLnBrk="1" latinLnBrk="0" hangingPunct="1">
              <a:buNone/>
              <a:defRPr kumimoji="0" lang="es-ES" sz="2000"/>
            </a:lvl5pPr>
            <a:lvl6pPr marL="2286000" indent="0" eaLnBrk="1" latinLnBrk="0" hangingPunct="1">
              <a:buNone/>
              <a:defRPr kumimoji="0" lang="es-ES" sz="2000"/>
            </a:lvl6pPr>
            <a:lvl7pPr marL="2743200" indent="0" eaLnBrk="1" latinLnBrk="0" hangingPunct="1">
              <a:buNone/>
              <a:defRPr kumimoji="0" lang="es-ES" sz="2000"/>
            </a:lvl7pPr>
            <a:lvl8pPr marL="3200400" indent="0" eaLnBrk="1" latinLnBrk="0" hangingPunct="1">
              <a:buNone/>
              <a:defRPr kumimoji="0" lang="es-ES" sz="2000"/>
            </a:lvl8pPr>
            <a:lvl9pPr marL="3657600" indent="0" eaLnBrk="1" latinLnBrk="0" hangingPunct="1">
              <a:buNone/>
              <a:defRPr kumimoji="0" lang="es-ES" sz="2000"/>
            </a:lvl9pPr>
          </a:lstStyle>
          <a:p>
            <a:pPr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es-ES" sz="1400"/>
            </a:lvl1pPr>
            <a:lvl2pPr marL="457200" indent="0" eaLnBrk="1" latinLnBrk="0" hangingPunct="1">
              <a:buNone/>
              <a:defRPr kumimoji="0" lang="es-ES" sz="1200"/>
            </a:lvl2pPr>
            <a:lvl3pPr marL="914400" indent="0" eaLnBrk="1" latinLnBrk="0" hangingPunct="1">
              <a:buNone/>
              <a:defRPr kumimoji="0" lang="es-ES" sz="1000"/>
            </a:lvl3pPr>
            <a:lvl4pPr marL="1371600" indent="0" eaLnBrk="1" latinLnBrk="0" hangingPunct="1">
              <a:buNone/>
              <a:defRPr kumimoji="0" lang="es-ES" sz="900"/>
            </a:lvl4pPr>
            <a:lvl5pPr marL="1828800" indent="0" eaLnBrk="1" latinLnBrk="0" hangingPunct="1">
              <a:buNone/>
              <a:defRPr kumimoji="0" lang="es-ES" sz="900"/>
            </a:lvl5pPr>
            <a:lvl6pPr marL="2286000" indent="0" eaLnBrk="1" latinLnBrk="0" hangingPunct="1">
              <a:buNone/>
              <a:defRPr kumimoji="0" lang="es-ES" sz="900"/>
            </a:lvl6pPr>
            <a:lvl7pPr marL="2743200" indent="0" eaLnBrk="1" latinLnBrk="0" hangingPunct="1">
              <a:buNone/>
              <a:defRPr kumimoji="0" lang="es-ES" sz="900"/>
            </a:lvl7pPr>
            <a:lvl8pPr marL="3200400" indent="0" eaLnBrk="1" latinLnBrk="0" hangingPunct="1">
              <a:buNone/>
              <a:defRPr kumimoji="0" lang="es-ES" sz="900"/>
            </a:lvl8pPr>
            <a:lvl9pPr marL="3657600" indent="0" eaLnBrk="1" latinLnBrk="0" hangingPunct="1">
              <a:buNone/>
              <a:defRPr kumimoji="0" lang="es-ES" sz="9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1/2/2018</a:t>
            </a:fld>
            <a:endParaRPr kumimoji="0"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‹Nº›</a:t>
            </a:fld>
            <a:endParaRPr kumimoji="0"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es-ES" smtClean="0"/>
              <a:t>Haga clic para modificar el estilo de título del patrón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158D-428B-4987-8B28-745A2AFA1252}" type="datetimeFigureOut">
              <a:t>1/2/2018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C477-0A05-4F3E-8EE9-E015C9089D56}" type="slidenum">
              <a:t>‹Nº›</a:t>
            </a:fld>
            <a:endParaRPr kumimoji="0" lang="es-E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4"/>
          <a:stretch/>
        </p:blipFill>
        <p:spPr>
          <a:xfrm>
            <a:off x="-13251" y="0"/>
            <a:ext cx="9157252" cy="6604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0" lang="es-ES"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es-ES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es-ES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es-ES"/>
      </a:defPPr>
      <a:lvl1pPr marL="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s-E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Fundamentos del marketing</a:t>
            </a:r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0424"/>
            <a:ext cx="8229600" cy="914400"/>
          </a:xfrm>
        </p:spPr>
        <p:txBody>
          <a:bodyPr>
            <a:normAutofit/>
          </a:bodyPr>
          <a:lstStyle/>
          <a:p>
            <a:r>
              <a:rPr lang="es-E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Contenido </a:t>
            </a:r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1"/>
            <a:ext cx="8229600" cy="2680320"/>
          </a:xfrm>
        </p:spPr>
        <p:txBody>
          <a:bodyPr>
            <a:normAutofit/>
          </a:bodyPr>
          <a:lstStyle/>
          <a:p>
            <a:pPr marL="0" indent="0" algn="r">
              <a:lnSpc>
                <a:spcPct val="150000"/>
              </a:lnSpc>
              <a:buNone/>
            </a:pPr>
            <a:r>
              <a:rPr lang="es-E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Principales definiciones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s-E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Necesidades, deseos y demandas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s-E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Clasificaciones de mercado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s-E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Pasos para llevar a cabo una campaña de publicidad online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s-E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Fases en la elaboración del plan de marketing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0424"/>
            <a:ext cx="8229600" cy="914400"/>
          </a:xfrm>
        </p:spPr>
        <p:txBody>
          <a:bodyPr>
            <a:normAutofit/>
          </a:bodyPr>
          <a:lstStyle/>
          <a:p>
            <a:r>
              <a:rPr lang="es-E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Contenido </a:t>
            </a:r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1"/>
            <a:ext cx="8229600" cy="2680320"/>
          </a:xfrm>
        </p:spPr>
        <p:txBody>
          <a:bodyPr>
            <a:normAutofit/>
          </a:bodyPr>
          <a:lstStyle/>
          <a:p>
            <a:pPr marL="0" indent="0" algn="r">
              <a:lnSpc>
                <a:spcPct val="150000"/>
              </a:lnSpc>
              <a:buNone/>
            </a:pPr>
            <a:r>
              <a:rPr lang="es-E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Principales definiciones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s-E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Necesidades, deseos y demandas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s-E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Clasificaciones de mercado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s-E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Pasos para llevar a cabo una campaña de publicidad online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s-E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Fases en la elaboración del plan de marketing</a:t>
            </a:r>
          </a:p>
        </p:txBody>
      </p:sp>
    </p:spTree>
    <p:extLst>
      <p:ext uri="{BB962C8B-B14F-4D97-AF65-F5344CB8AC3E}">
        <p14:creationId xmlns:p14="http://schemas.microsoft.com/office/powerpoint/2010/main" val="415614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648200" cy="914400"/>
          </a:xfrm>
        </p:spPr>
        <p:txBody>
          <a:bodyPr>
            <a:normAutofit/>
          </a:bodyPr>
          <a:lstStyle/>
          <a:p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Principales definiciones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971600" y="6043934"/>
            <a:ext cx="18722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SV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Desempeño de actividades que llevan los bienes y servicios del fabricante al consumidor</a:t>
            </a:r>
            <a:r>
              <a:rPr lang="es-SV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SV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3635896" y="6043935"/>
            <a:ext cx="23042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SV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Función organizativa y conjunto de procesos para crear, comunicar y entregar valor a los clientes y gestionar en beneficio de la empresa</a:t>
            </a:r>
            <a:r>
              <a:rPr lang="es-SV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SV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6516216" y="6001541"/>
            <a:ext cx="23762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SV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Proceso que comprende la identificación de necesidades y deseos del mercado y la formulación de objetivos orientados al consumidor</a:t>
            </a:r>
            <a:r>
              <a:rPr lang="es-SV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SV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SV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s-ES" dirty="0" smtClean="0"/>
              <a:t>Necesidades, deseos y demandas</a:t>
            </a:r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7092280" y="836712"/>
            <a:ext cx="18105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punto de partida del marketing reside en las necesidades de las personas. Generalmente se tienen necesidades físicas, sociales o individuales.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SV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heme/theme1.xml><?xml version="1.0" encoding="utf-8"?>
<a:theme xmlns:a="http://schemas.openxmlformats.org/drawingml/2006/main" name="Project Status Rep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7F5C20E-6C32-490B-8255-50925A758FD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informe de estado de proyecto</Template>
  <TotalTime>0</TotalTime>
  <Words>425</Words>
  <Application>Microsoft Office PowerPoint</Application>
  <PresentationFormat>Presentación en pantalla (4:3)</PresentationFormat>
  <Paragraphs>48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Calibri</vt:lpstr>
      <vt:lpstr>Georgia</vt:lpstr>
      <vt:lpstr>Times New Roman</vt:lpstr>
      <vt:lpstr>Wingdings</vt:lpstr>
      <vt:lpstr>Project Status Report</vt:lpstr>
      <vt:lpstr>Fundamentos del marketing</vt:lpstr>
      <vt:lpstr>Contenido </vt:lpstr>
      <vt:lpstr>Contenido </vt:lpstr>
      <vt:lpstr>Principales definiciones</vt:lpstr>
      <vt:lpstr>Necesidades, deseos y demandas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2014-11-26T16:51:57Z</dcterms:created>
  <dcterms:modified xsi:type="dcterms:W3CDTF">2018-02-01T14:46:34Z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TC016745569991</vt:lpwstr>
  </property>
</Properties>
</file>