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handoutMasterIdLst>
    <p:handoutMasterId r:id="rId4"/>
  </p:handoutMasterIdLst>
  <p:sldIdLst>
    <p:sldId id="256" r:id="rId3"/>
  </p:sldIdLst>
  <p:sldSz cx="9144000" cy="6858000" type="screen4x3"/>
  <p:notesSz cx="7010400" cy="9296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2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47D57BB-5FF0-41AE-BD59-3D63BD97395C}" type="datetimeFigureOut">
              <a:rPr lang="es-SV" smtClean="0"/>
              <a:t>16/12/2014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FF3A6A-9E37-4F26-B3FA-BF0E921C2C7E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5569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40FA-16E3-4B82-96C6-45C2EB7C0ACA}" type="datetimeFigureOut">
              <a:rPr lang="es-ES" smtClean="0"/>
              <a:pPr/>
              <a:t>16/12/2014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523E-6647-4B9D-BD74-422EE2B8D0F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Flecha derecha"/>
          <p:cNvSpPr/>
          <p:nvPr userDrawn="1"/>
        </p:nvSpPr>
        <p:spPr>
          <a:xfrm>
            <a:off x="6858000" y="5791200"/>
            <a:ext cx="1905000" cy="838200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40FA-16E3-4B82-96C6-45C2EB7C0ACA}" type="datetimeFigureOut">
              <a:rPr lang="es-ES" smtClean="0"/>
              <a:pPr/>
              <a:t>16/12/2014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523E-6647-4B9D-BD74-422EE2B8D0F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40FA-16E3-4B82-96C6-45C2EB7C0ACA}" type="datetimeFigureOut">
              <a:rPr lang="es-ES" smtClean="0"/>
              <a:pPr/>
              <a:t>16/12/2014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523E-6647-4B9D-BD74-422EE2B8D0F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C0099"/>
              </a:buClr>
              <a:defRPr/>
            </a:lvl1pPr>
            <a:lvl2pPr>
              <a:buClr>
                <a:srgbClr val="CC0099"/>
              </a:buClr>
              <a:defRPr/>
            </a:lvl2pPr>
            <a:lvl3pPr>
              <a:buClr>
                <a:srgbClr val="CC0099"/>
              </a:buClr>
              <a:defRPr/>
            </a:lvl3pPr>
            <a:lvl4pPr>
              <a:buClr>
                <a:srgbClr val="CC0099"/>
              </a:buClr>
              <a:defRPr/>
            </a:lvl4pPr>
            <a:lvl5pPr>
              <a:buClr>
                <a:srgbClr val="CC0099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40FA-16E3-4B82-96C6-45C2EB7C0ACA}" type="datetimeFigureOut">
              <a:rPr lang="es-ES" smtClean="0"/>
              <a:pPr/>
              <a:t>16/12/2014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523E-6647-4B9D-BD74-422EE2B8D0F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40FA-16E3-4B82-96C6-45C2EB7C0ACA}" type="datetimeFigureOut">
              <a:rPr lang="es-ES" smtClean="0"/>
              <a:pPr/>
              <a:t>16/12/2014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523E-6647-4B9D-BD74-422EE2B8D0F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40FA-16E3-4B82-96C6-45C2EB7C0ACA}" type="datetimeFigureOut">
              <a:rPr lang="es-ES" smtClean="0"/>
              <a:pPr/>
              <a:t>16/12/2014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523E-6647-4B9D-BD74-422EE2B8D0F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40FA-16E3-4B82-96C6-45C2EB7C0ACA}" type="datetimeFigureOut">
              <a:rPr lang="es-ES" smtClean="0"/>
              <a:pPr/>
              <a:t>16/12/2014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523E-6647-4B9D-BD74-422EE2B8D0F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40FA-16E3-4B82-96C6-45C2EB7C0ACA}" type="datetimeFigureOut">
              <a:rPr lang="es-ES" smtClean="0"/>
              <a:pPr/>
              <a:t>16/12/2014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523E-6647-4B9D-BD74-422EE2B8D0F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40FA-16E3-4B82-96C6-45C2EB7C0ACA}" type="datetimeFigureOut">
              <a:rPr lang="es-ES" smtClean="0"/>
              <a:pPr/>
              <a:t>16/12/2014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523E-6647-4B9D-BD74-422EE2B8D0F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40FA-16E3-4B82-96C6-45C2EB7C0ACA}" type="datetimeFigureOut">
              <a:rPr lang="es-ES" smtClean="0"/>
              <a:pPr/>
              <a:t>16/12/2014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523E-6647-4B9D-BD74-422EE2B8D0F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40FA-16E3-4B82-96C6-45C2EB7C0ACA}" type="datetimeFigureOut">
              <a:rPr lang="es-ES" smtClean="0"/>
              <a:pPr/>
              <a:t>16/12/2014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523E-6647-4B9D-BD74-422EE2B8D0F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457200" y="304800"/>
            <a:ext cx="8229600" cy="6019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D40FA-16E3-4B82-96C6-45C2EB7C0ACA}" type="datetimeFigureOut">
              <a:rPr lang="es-ES" smtClean="0"/>
              <a:pPr/>
              <a:t>16/12/2014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9523E-6647-4B9D-BD74-422EE2B8D0F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/>
          <a:lstStyle/>
          <a:p>
            <a:r>
              <a:rPr lang="es-ES_tradnl" dirty="0" smtClean="0"/>
              <a:t>SOCIEDAD </a:t>
            </a:r>
            <a:r>
              <a:rPr lang="es-ES_tradnl" dirty="0"/>
              <a:t>Y</a:t>
            </a:r>
            <a:r>
              <a:rPr lang="es-ES_tradnl" dirty="0" smtClean="0"/>
              <a:t> </a:t>
            </a:r>
            <a:r>
              <a:rPr lang="es-ES_tradnl" dirty="0"/>
              <a:t>PUBLICIDAD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B3A09C5-0AAB-4794-867F-4856F6BB8E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Formación fuerza de ventas</Template>
  <TotalTime>608</TotalTime>
  <Words>3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SOCIEDAD Y PUBLICIDAD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Formación  FUERZA DE VENTAS</dc:title>
  <dc:creator>Jeremias</dc:creator>
  <cp:keywords/>
  <cp:lastModifiedBy>Jeremias</cp:lastModifiedBy>
  <cp:revision>65</cp:revision>
  <cp:lastPrinted>2014-12-16T14:07:41Z</cp:lastPrinted>
  <dcterms:created xsi:type="dcterms:W3CDTF">2014-11-25T19:37:29Z</dcterms:created>
  <dcterms:modified xsi:type="dcterms:W3CDTF">2014-12-16T21:44:02Z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TC102568719990</vt:lpwstr>
  </property>
</Properties>
</file>