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655FA-214F-4EFF-A131-71F837656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276EBB-6BA5-4B9F-86C4-1BE5478B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652952-B51C-4143-918B-B80EAD28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E8E8-592A-407D-B0D9-E71927E6F091}" type="datetimeFigureOut">
              <a:rPr lang="es-SV" smtClean="0"/>
              <a:t>16/8/2020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A2ED6F-1154-4C87-B610-DD799AF1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2A2DD9-44A4-492B-B751-AA5DBACB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08ED-150A-4093-9EEC-1A41DEE1284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9378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FB485-317B-492A-BBC7-7EFE3B33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ED2D-88B5-4A13-936D-3C1BF307B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E927AD-D6E4-44F8-B289-F23AF9B7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E8E8-592A-407D-B0D9-E71927E6F091}" type="datetimeFigureOut">
              <a:rPr lang="es-SV" smtClean="0"/>
              <a:t>16/8/2020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366EA0-BBDD-487D-8D12-9DA440C0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B1775-EC97-47BE-B9D6-125785EE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08ED-150A-4093-9EEC-1A41DEE1284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88039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260204-1243-4E5F-8229-4A7CE006F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1DFC63-1918-46FE-A433-B36256F10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E43E83-924C-4BAB-AD03-2884F817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E8E8-592A-407D-B0D9-E71927E6F091}" type="datetimeFigureOut">
              <a:rPr lang="es-SV" smtClean="0"/>
              <a:t>16/8/2020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DAFBED-6F7F-4B07-9109-C2EFBEA3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8BC270-484A-45DE-95B4-685D5ABA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08ED-150A-4093-9EEC-1A41DEE1284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9372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7AE9A-B058-4E4B-823A-BA153D7A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06F4B0-6B55-4EFE-A6D8-7CAE92FD3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1FD8D7-D698-4518-8E4B-2D290B02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E8E8-592A-407D-B0D9-E71927E6F091}" type="datetimeFigureOut">
              <a:rPr lang="es-SV" smtClean="0"/>
              <a:t>16/8/2020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244815-C9F9-451B-83BA-595F6080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503C4F-7CD9-4FA7-90DE-D6E787AB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08ED-150A-4093-9EEC-1A41DEE1284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9782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303D2-16AE-41C7-99F6-8AC0F7B4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A337CB-050C-466B-B86B-887FA01BF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126880-A09E-4924-8E68-1B16ACF0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E8E8-592A-407D-B0D9-E71927E6F091}" type="datetimeFigureOut">
              <a:rPr lang="es-SV" smtClean="0"/>
              <a:t>16/8/2020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9A6B87-7EA0-4252-B138-95DEC5E8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118583-0A27-4E38-A379-A1859EC8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08ED-150A-4093-9EEC-1A41DEE1284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2231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0868C-F320-43CA-A412-F963A48C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4C9F03-4B7B-480C-BC35-97E825E62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AA40E5-50EF-44E2-950E-6828A84E4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4A52EF-4378-4176-9283-0E78EB80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E8E8-592A-407D-B0D9-E71927E6F091}" type="datetimeFigureOut">
              <a:rPr lang="es-SV" smtClean="0"/>
              <a:t>16/8/2020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9E344E-87A0-4C7C-922D-9BE9471D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6C22B0-12B7-4898-812E-AB65AD4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08ED-150A-4093-9EEC-1A41DEE1284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2920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93822-7804-4255-B728-FDE52888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27814D-5116-45C7-8B60-B6E4F4A16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468E94-613A-4846-95EB-19802FB01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F026BC-E81C-4B5A-8C47-C77FE51A9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0CFDB2D-8A1E-4CA4-A550-30AFA714B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5EB4F6-C038-4DEF-AD24-DB01DDD2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E8E8-592A-407D-B0D9-E71927E6F091}" type="datetimeFigureOut">
              <a:rPr lang="es-SV" smtClean="0"/>
              <a:t>16/8/2020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96A6730-05B0-4301-AEC9-1147766A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8AE8B9-D032-4F95-BC26-69E5BC90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08ED-150A-4093-9EEC-1A41DEE1284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7710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9790-70C8-4EFC-961C-8F33567F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2A74F0-60B0-4D2A-85BA-A744F648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E8E8-592A-407D-B0D9-E71927E6F091}" type="datetimeFigureOut">
              <a:rPr lang="es-SV" smtClean="0"/>
              <a:t>16/8/2020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A74473-2F79-44BF-BF57-B51BEDCE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93F152-35EE-4CE8-BFA6-D04F3507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08ED-150A-4093-9EEC-1A41DEE1284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3117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A6E60D-C353-4222-8ABF-9595B5B8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E8E8-592A-407D-B0D9-E71927E6F091}" type="datetimeFigureOut">
              <a:rPr lang="es-SV" smtClean="0"/>
              <a:t>16/8/2020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F4D94-D690-4057-8201-744C6D5A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D1F703-14BD-4CCD-887B-D0B9D7B8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08ED-150A-4093-9EEC-1A41DEE1284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114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393EA-D153-4DC0-8532-0F77AB4F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0ACB48-DB89-4D13-AE57-C5AB108DF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A77DA9-7026-47EF-B090-54C54EDDB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5C5F29-740C-4E63-A9D8-F5E132D8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E8E8-592A-407D-B0D9-E71927E6F091}" type="datetimeFigureOut">
              <a:rPr lang="es-SV" smtClean="0"/>
              <a:t>16/8/2020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BB7F01-345E-4E98-A203-856B4BC3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2186E9-F525-4D78-BE16-434949A4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08ED-150A-4093-9EEC-1A41DEE1284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5033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5A42D-0ABD-4231-9765-5860C180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908D00F-E4C6-4F96-B273-844D9440F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CF79B3-57C6-4D4C-9AC4-A4ADF654C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ABF68F-FADD-4448-BF99-09E4D4C2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E8E8-592A-407D-B0D9-E71927E6F091}" type="datetimeFigureOut">
              <a:rPr lang="es-SV" smtClean="0"/>
              <a:t>16/8/2020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3C8793-B9EC-4815-B1E8-65824099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118AE3-B192-4FA9-8FF3-3B35B746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08ED-150A-4093-9EEC-1A41DEE1284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6903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BC26FA-1464-4965-923D-A43AB6BB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8416D9-2185-4325-B88C-67E394A46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1F60ED-046B-4101-9222-CA54F30C3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9E8E8-592A-407D-B0D9-E71927E6F091}" type="datetimeFigureOut">
              <a:rPr lang="es-SV" smtClean="0"/>
              <a:t>16/8/2020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1F4CB0-3154-493D-8A13-FB8A94707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796854-536D-4EA4-AB71-018B177A0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708ED-150A-4093-9EEC-1A41DEE1284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5303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64E66FD-EF75-4B8E-9193-2763FA3CC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0322" y="4373384"/>
            <a:ext cx="4272564" cy="766381"/>
          </a:xfrm>
        </p:spPr>
        <p:txBody>
          <a:bodyPr>
            <a:normAutofit lnSpcReduction="10000"/>
          </a:bodyPr>
          <a:lstStyle/>
          <a:p>
            <a:pPr algn="l"/>
            <a:r>
              <a:rPr lang="es-US" b="1" dirty="0"/>
              <a:t>INGLISH PORTFOLIO</a:t>
            </a:r>
          </a:p>
          <a:p>
            <a:pPr algn="l"/>
            <a:r>
              <a:rPr lang="es-SV" sz="2000" dirty="0"/>
              <a:t>Diego Roberto Cuéllar Melendez 41 “B”</a:t>
            </a:r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A655A132-543A-420C-B045-863DB1829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32876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C8908FA0-651E-4684-866E-0B2BAA88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41" y="1"/>
            <a:ext cx="7094159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 descr="Imagen que contiene dibujo, plato&#10;&#10;Descripción generada automáticamente">
            <a:extLst>
              <a:ext uri="{FF2B5EF4-FFF2-40B4-BE49-F238E27FC236}">
                <a16:creationId xmlns:a16="http://schemas.microsoft.com/office/drawing/2014/main" id="{0E4C74B8-C952-4AE4-9B53-1B089873B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" y="2695829"/>
            <a:ext cx="5079371" cy="1403666"/>
          </a:xfrm>
          <a:prstGeom prst="rect">
            <a:avLst/>
          </a:prstGeom>
        </p:spPr>
      </p:pic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6D774DE7-7E08-4AD4-A4B9-E7758DECB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2116" y="5450103"/>
            <a:ext cx="5569884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366A95B-DCA5-4A24-84FD-B90CDBC59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7114535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802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3FAFA-CF96-47A9-A878-F07CEF17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ES" dirty="0" err="1"/>
              <a:t>Week</a:t>
            </a:r>
            <a:r>
              <a:rPr lang="es-ES" dirty="0"/>
              <a:t> 5: Page 64, 66 </a:t>
            </a:r>
            <a:endParaRPr lang="es-SV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C2295D5E-C700-4849-825E-AC62E6956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54" y="1687908"/>
            <a:ext cx="5387481" cy="40417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Imagen 6" descr="Imagen que contiene texto, alimentos&#10;&#10;Descripción generada automáticamente">
            <a:extLst>
              <a:ext uri="{FF2B5EF4-FFF2-40B4-BE49-F238E27FC236}">
                <a16:creationId xmlns:a16="http://schemas.microsoft.com/office/drawing/2014/main" id="{52B5069B-7D12-454A-910D-824128676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548" y="1941063"/>
            <a:ext cx="5050038" cy="37886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044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89124-E470-44EB-A308-F45BBDEC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ES" dirty="0"/>
              <a:t>page 67</a:t>
            </a:r>
            <a:endParaRPr lang="es-SV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Marcador de contenido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AAA87F73-D5BD-4801-AFAB-BE9139C0B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00" y="1920240"/>
            <a:ext cx="5387481" cy="40417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392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DE01B-3E2B-46AF-AD38-73CFFB38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Week 1: Question about a song &amp; activity voice</a:t>
            </a:r>
            <a:endParaRPr lang="es-SV" b="1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279701-05ED-46B4-AB56-B5B2ECA00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All the activities of this week were answered in the lesson of that week.</a:t>
            </a:r>
          </a:p>
          <a:p>
            <a:r>
              <a:rPr lang="en-US" sz="2400" dirty="0"/>
              <a:t>And a puzzle was made</a:t>
            </a:r>
          </a:p>
          <a:p>
            <a:endParaRPr lang="es-SV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8A6F37-9780-4BED-9825-3B86D23E4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29" y="3079002"/>
            <a:ext cx="4522641" cy="25427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103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71C21-5DCE-4216-982A-41786706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ES"/>
              <a:t>Week 2: Answer the question, page 51</a:t>
            </a:r>
            <a:endParaRPr lang="es-SV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Marcador de contenido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1AFDFB5B-B567-4F5E-8E33-958E28322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63" y="1767732"/>
            <a:ext cx="5387481" cy="40417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206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10AA6-882D-4A0F-9A51-8890102A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ES" dirty="0"/>
              <a:t>Page 54, 55</a:t>
            </a:r>
            <a:endParaRPr lang="es-SV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Marcador de contenido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22D15C7A-97D6-48FD-A72F-98FFA8E7D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99" y="1762316"/>
            <a:ext cx="4587477" cy="344159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Imagen 10" descr="Imagen que contiene texto&#10;&#10;Descripción generada automáticamente">
            <a:extLst>
              <a:ext uri="{FF2B5EF4-FFF2-40B4-BE49-F238E27FC236}">
                <a16:creationId xmlns:a16="http://schemas.microsoft.com/office/drawing/2014/main" id="{B57964DD-1ABA-46CC-BD6C-A1C16B024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88" y="2433495"/>
            <a:ext cx="5625456" cy="422030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176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DF4A1-275C-40DC-A68D-120AD7EC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ES" dirty="0"/>
              <a:t>page 122</a:t>
            </a:r>
            <a:endParaRPr lang="es-SV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273787DE-6035-4C8B-B5D2-A1A7A85F9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766" y="2176463"/>
            <a:ext cx="5387481" cy="40417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674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E57B9-BE1D-4F99-8BD9-73BC80F7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ES" dirty="0" err="1"/>
              <a:t>Week</a:t>
            </a:r>
            <a:r>
              <a:rPr lang="es-ES" dirty="0"/>
              <a:t> 3: “</a:t>
            </a:r>
            <a:r>
              <a:rPr lang="es-ES" dirty="0" err="1"/>
              <a:t>Hear</a:t>
            </a:r>
            <a:r>
              <a:rPr lang="es-ES" dirty="0"/>
              <a:t> me </a:t>
            </a:r>
            <a:r>
              <a:rPr lang="es-ES" dirty="0" err="1"/>
              <a:t>now</a:t>
            </a:r>
            <a:r>
              <a:rPr lang="es-ES" dirty="0"/>
              <a:t>” and </a:t>
            </a:r>
            <a:r>
              <a:rPr lang="es-ES" dirty="0" err="1"/>
              <a:t>answers</a:t>
            </a:r>
            <a:r>
              <a:rPr lang="es-ES" dirty="0"/>
              <a:t> </a:t>
            </a:r>
            <a:endParaRPr lang="es-SV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6A1615-F6E7-41BE-A894-8AAC43560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activities of this week are answered in the lesson carried out.</a:t>
            </a:r>
          </a:p>
          <a:p>
            <a:r>
              <a:rPr lang="es-SV" sz="2400" dirty="0"/>
              <a:t>page: 60, 62 </a:t>
            </a:r>
          </a:p>
          <a:p>
            <a:endParaRPr lang="es-SV" sz="2400" dirty="0"/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FAD92A8-3F2B-4A24-AF5B-7D3C0F25F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8" y="3612873"/>
            <a:ext cx="4141436" cy="310697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Imagen 6" descr="Captura de pantalla de un periódico&#10;&#10;Descripción generada automáticamente">
            <a:extLst>
              <a:ext uri="{FF2B5EF4-FFF2-40B4-BE49-F238E27FC236}">
                <a16:creationId xmlns:a16="http://schemas.microsoft.com/office/drawing/2014/main" id="{11A8ECAB-1703-4EB0-95D5-9D2D13D2C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17" y="3074949"/>
            <a:ext cx="4951643" cy="371480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402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64382-D9DA-4942-B1AA-C3870688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ES" dirty="0"/>
              <a:t> page 123 &amp; Reading </a:t>
            </a:r>
            <a:r>
              <a:rPr lang="es-ES" dirty="0" err="1"/>
              <a:t>guide</a:t>
            </a:r>
            <a:r>
              <a:rPr lang="es-ES" dirty="0"/>
              <a:t>.</a:t>
            </a:r>
            <a:endParaRPr lang="es-SV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D3759547-7D61-4E9C-BE0C-45309A60D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85" y="1725677"/>
            <a:ext cx="3802893" cy="506906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1648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F7812-3B62-4A4D-A4B0-791E314A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ES" dirty="0" err="1"/>
              <a:t>Week</a:t>
            </a:r>
            <a:r>
              <a:rPr lang="es-ES" dirty="0"/>
              <a:t> 4: Carl and </a:t>
            </a:r>
            <a:r>
              <a:rPr lang="es-ES" dirty="0" err="1"/>
              <a:t>Ellie´s</a:t>
            </a:r>
            <a:r>
              <a:rPr lang="es-ES" dirty="0"/>
              <a:t> </a:t>
            </a:r>
            <a:r>
              <a:rPr lang="es-ES" dirty="0" err="1"/>
              <a:t>storie</a:t>
            </a:r>
            <a:r>
              <a:rPr lang="es-ES" dirty="0"/>
              <a:t> / Page 59 </a:t>
            </a:r>
            <a:endParaRPr lang="es-SV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1520DA18-B8B5-4335-B4B5-620494059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766" y="2176463"/>
            <a:ext cx="5387481" cy="40417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0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B20EE-0DF1-4FB6-9AE0-63378DD28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ES" dirty="0"/>
              <a:t>Page 61 </a:t>
            </a:r>
            <a:r>
              <a:rPr lang="es-ES" dirty="0" err="1"/>
              <a:t>part</a:t>
            </a:r>
            <a:r>
              <a:rPr lang="es-ES" dirty="0"/>
              <a:t> 8 </a:t>
            </a:r>
            <a:endParaRPr lang="es-SV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Marcador de contenido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4BD23794-68A6-4767-8572-38907FEFE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101" y="3073598"/>
            <a:ext cx="4828229" cy="362221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8" name="Imagen 17" descr="Imagen que contiene libro, computadora, escritorio&#10;&#10;Descripción generada automáticamente">
            <a:extLst>
              <a:ext uri="{FF2B5EF4-FFF2-40B4-BE49-F238E27FC236}">
                <a16:creationId xmlns:a16="http://schemas.microsoft.com/office/drawing/2014/main" id="{3D65CD0A-0A27-41EA-B059-C0AA2DAEA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65" y="1753749"/>
            <a:ext cx="5424761" cy="406974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0832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115</Words>
  <Application>Microsoft Office PowerPoint</Application>
  <PresentationFormat>Panorámica</PresentationFormat>
  <Paragraphs>17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Week 1: Question about a song &amp; activity voice</vt:lpstr>
      <vt:lpstr>Week 2: Answer the question, page 51</vt:lpstr>
      <vt:lpstr>Page 54, 55</vt:lpstr>
      <vt:lpstr>page 122</vt:lpstr>
      <vt:lpstr>Week 3: “Hear me now” and answers </vt:lpstr>
      <vt:lpstr> page 123 &amp; Reading guide.</vt:lpstr>
      <vt:lpstr>Week 4: Carl and Ellie´s storie / Page 59 </vt:lpstr>
      <vt:lpstr>Page 61 part 8 </vt:lpstr>
      <vt:lpstr>Week 5: Page 64, 66 </vt:lpstr>
      <vt:lpstr>page 67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Cuellar Melendez, Diego Roberto</dc:creator>
  <cp:lastModifiedBy>Cuellar Melendez, Diego Roberto</cp:lastModifiedBy>
  <cp:revision>1</cp:revision>
  <dcterms:created xsi:type="dcterms:W3CDTF">2020-08-16T17:06:45Z</dcterms:created>
  <dcterms:modified xsi:type="dcterms:W3CDTF">2020-08-16T17:08:03Z</dcterms:modified>
</cp:coreProperties>
</file>