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11/07/2020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860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27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41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133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07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704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7913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111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418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849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E160-06B0-40E4-8E83-CAFA1B057B02}" type="datetimeFigureOut">
              <a:rPr lang="es-SV" smtClean="0"/>
              <a:t>12/07/2020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89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E160-06B0-40E4-8E83-CAFA1B057B02}" type="datetimeFigureOut">
              <a:rPr lang="es-SV" smtClean="0"/>
              <a:t>11/07/2020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374B-46D5-408F-BEB8-421B9E2BCBB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2000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5515" y="1933732"/>
            <a:ext cx="9144000" cy="2387600"/>
          </a:xfrm>
        </p:spPr>
        <p:txBody>
          <a:bodyPr/>
          <a:lstStyle/>
          <a:p>
            <a:r>
              <a:rPr lang="es-SV" dirty="0" smtClean="0"/>
              <a:t>TRIÁNGULOS OBLICUÁNGULOS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4058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1468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56852"/>
              </p:ext>
            </p:extLst>
          </p:nvPr>
        </p:nvGraphicFramePr>
        <p:xfrm>
          <a:off x="1893009" y="1007165"/>
          <a:ext cx="8876867" cy="206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n de mapa de bits" r:id="rId3" imgW="6687483" imgH="1514686" progId="Paint.Picture">
                  <p:embed/>
                </p:oleObj>
              </mc:Choice>
              <mc:Fallback>
                <p:oleObj name="Imagen de mapa de bits" r:id="rId3" imgW="6687483" imgH="15146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09" y="1007165"/>
                        <a:ext cx="8876867" cy="2062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38016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99917"/>
              </p:ext>
            </p:extLst>
          </p:nvPr>
        </p:nvGraphicFramePr>
        <p:xfrm>
          <a:off x="2073975" y="3801694"/>
          <a:ext cx="8272463" cy="2506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n de mapa de bits" r:id="rId5" imgW="6571429" imgH="1961905" progId="Paint.Picture">
                  <p:embed/>
                </p:oleObj>
              </mc:Choice>
              <mc:Fallback>
                <p:oleObj name="Imagen de mapa de bits" r:id="rId5" imgW="6571429" imgH="19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975" y="3801694"/>
                        <a:ext cx="8272463" cy="2506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0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07165" y="636104"/>
            <a:ext cx="142767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43879"/>
              </p:ext>
            </p:extLst>
          </p:nvPr>
        </p:nvGraphicFramePr>
        <p:xfrm>
          <a:off x="1007166" y="636105"/>
          <a:ext cx="5423644" cy="587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n de mapa de bits" r:id="rId3" imgW="4525007" imgH="5609524" progId="Paint.Picture">
                  <p:embed/>
                </p:oleObj>
              </mc:Choice>
              <mc:Fallback>
                <p:oleObj name="Imagen de mapa de bits" r:id="rId3" imgW="4525007" imgH="560952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166" y="636105"/>
                        <a:ext cx="5423644" cy="5870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24657" y="2570920"/>
            <a:ext cx="12459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199415"/>
              </p:ext>
            </p:extLst>
          </p:nvPr>
        </p:nvGraphicFramePr>
        <p:xfrm>
          <a:off x="6733731" y="2570920"/>
          <a:ext cx="5177904" cy="140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n de mapa de bits" r:id="rId5" imgW="3866667" imgH="1114581" progId="Paint.Picture">
                  <p:embed/>
                </p:oleObj>
              </mc:Choice>
              <mc:Fallback>
                <p:oleObj name="Imagen de mapa de bits" r:id="rId5" imgW="3866667" imgH="11145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731" y="2570920"/>
                        <a:ext cx="5177904" cy="1404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49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0348" y="251791"/>
            <a:ext cx="187289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001463"/>
              </p:ext>
            </p:extLst>
          </p:nvPr>
        </p:nvGraphicFramePr>
        <p:xfrm>
          <a:off x="2120348" y="154229"/>
          <a:ext cx="5857461" cy="243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n de mapa de bits" r:id="rId3" imgW="4982270" imgH="4172532" progId="Paint.Picture">
                  <p:embed/>
                </p:oleObj>
              </mc:Choice>
              <mc:Fallback>
                <p:oleObj name="Imagen de mapa de bits" r:id="rId3" imgW="4982270" imgH="417253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3550" b="67580"/>
                      <a:stretch>
                        <a:fillRect/>
                      </a:stretch>
                    </p:blipFill>
                    <p:spPr bwMode="auto">
                      <a:xfrm>
                        <a:off x="2120348" y="154229"/>
                        <a:ext cx="5857461" cy="2439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257815" y="2570920"/>
            <a:ext cx="16239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11141"/>
              </p:ext>
            </p:extLst>
          </p:nvPr>
        </p:nvGraphicFramePr>
        <p:xfrm>
          <a:off x="2120348" y="2570921"/>
          <a:ext cx="6698974" cy="378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n de mapa de bits" r:id="rId5" imgW="4982270" imgH="4172532" progId="Paint.Picture">
                  <p:embed/>
                </p:oleObj>
              </mc:Choice>
              <mc:Fallback>
                <p:oleObj name="Imagen de mapa de bits" r:id="rId5" imgW="4982270" imgH="417253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2191"/>
                      <a:stretch>
                        <a:fillRect/>
                      </a:stretch>
                    </p:blipFill>
                    <p:spPr bwMode="auto">
                      <a:xfrm>
                        <a:off x="2120348" y="2570921"/>
                        <a:ext cx="6698974" cy="3780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29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31788" y="334850"/>
            <a:ext cx="13433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8945"/>
              </p:ext>
            </p:extLst>
          </p:nvPr>
        </p:nvGraphicFramePr>
        <p:xfrm>
          <a:off x="2887415" y="357709"/>
          <a:ext cx="5898776" cy="344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n de mapa de bits" r:id="rId3" imgW="4409524" imgH="2514286" progId="Paint.Picture">
                  <p:embed/>
                </p:oleObj>
              </mc:Choice>
              <mc:Fallback>
                <p:oleObj name="Imagen de mapa de bits" r:id="rId3" imgW="4409524" imgH="25142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415" y="357709"/>
                        <a:ext cx="5898776" cy="3442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90191" y="41611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63570"/>
              </p:ext>
            </p:extLst>
          </p:nvPr>
        </p:nvGraphicFramePr>
        <p:xfrm>
          <a:off x="2690191" y="4161182"/>
          <a:ext cx="6400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n de mapa de bits" r:id="rId5" imgW="5372850" imgH="1914286" progId="Paint.Picture">
                  <p:embed/>
                </p:oleObj>
              </mc:Choice>
              <mc:Fallback>
                <p:oleObj name="Imagen de mapa de bits" r:id="rId5" imgW="5372850" imgH="19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191" y="4161182"/>
                        <a:ext cx="64008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393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Imagen de Paintbrush</vt:lpstr>
      <vt:lpstr>TRIÁNGULOS OBLICUÁNGULOS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TRIÁNGULOS OBLICUÁNGULOS</dc:title>
  <dc:creator>Alex</dc:creator>
  <cp:lastModifiedBy>Alex</cp:lastModifiedBy>
  <cp:revision>2</cp:revision>
  <dcterms:created xsi:type="dcterms:W3CDTF">2020-07-12T19:55:09Z</dcterms:created>
  <dcterms:modified xsi:type="dcterms:W3CDTF">2020-07-12T20:06:12Z</dcterms:modified>
</cp:coreProperties>
</file>