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958" y="812910"/>
            <a:ext cx="4365391" cy="3686015"/>
          </a:xfrm>
        </p:spPr>
        <p:txBody>
          <a:bodyPr>
            <a:normAutofit/>
          </a:bodyPr>
          <a:lstStyle/>
          <a:p>
            <a:r>
              <a:rPr lang="en-US" sz="7200" dirty="0"/>
              <a:t>Violet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solving through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8C23F9-F2E5-40AF-B15B-2636039BA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4" r="13940"/>
          <a:stretch/>
        </p:blipFill>
        <p:spPr>
          <a:xfrm>
            <a:off x="5044536" y="1502940"/>
            <a:ext cx="2298527" cy="290907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E2DD9-3AFF-497B-85AA-BD014C52761C}"/>
              </a:ext>
            </a:extLst>
          </p:cNvPr>
          <p:cNvCxnSpPr>
            <a:cxnSpLocks/>
          </p:cNvCxnSpPr>
          <p:nvPr/>
        </p:nvCxnSpPr>
        <p:spPr>
          <a:xfrm>
            <a:off x="10972800" y="4498925"/>
            <a:ext cx="713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3D6DE-A853-40AD-9A28-D73D43D7B52D}"/>
              </a:ext>
            </a:extLst>
          </p:cNvPr>
          <p:cNvCxnSpPr>
            <a:cxnSpLocks/>
          </p:cNvCxnSpPr>
          <p:nvPr/>
        </p:nvCxnSpPr>
        <p:spPr>
          <a:xfrm>
            <a:off x="5223164" y="4498925"/>
            <a:ext cx="713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 You will be courteous to your elders who have explored to the point from which you may advance; and helpful to your juniors who will progress farther by reason of your labors. 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Abbott l. </a:t>
            </a:r>
            <a:r>
              <a:rPr lang="en-US" dirty="0" err="1">
                <a:solidFill>
                  <a:srgbClr val="FFFFFF"/>
                </a:solidFill>
              </a:rPr>
              <a:t>lowell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C07E-DB2B-4BA1-BD67-473BE14C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Personalized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3F54-F578-4FD1-9E9D-AC4AB178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VSG has created an interactive portal for visualizing your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utilized information from the IRS, the DOC, and various other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We’ve provided a straightforward, easy to use tool for helping you to make an 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29047529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96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Wingdings</vt:lpstr>
      <vt:lpstr>1_RetrospectVTI</vt:lpstr>
      <vt:lpstr>Violet Solutions Group</vt:lpstr>
      <vt:lpstr>“ You will be courteous to your elders who have explored to the point from which you may advance; and helpful to your juniors who will progress farther by reason of your labors. ”</vt:lpstr>
      <vt:lpstr>Your Personalized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2020-03-26T19:00:06Z</dcterms:created>
  <dcterms:modified xsi:type="dcterms:W3CDTF">2020-03-27T06:53:31Z</dcterms:modified>
</cp:coreProperties>
</file>