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762A-517B-406F-8361-E2926DC246F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EC33-5DE9-42E7-8A45-91E203FC23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3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762A-517B-406F-8361-E2926DC246F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EC33-5DE9-42E7-8A45-91E203FC23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7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762A-517B-406F-8361-E2926DC246F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EC33-5DE9-42E7-8A45-91E203FC23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8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762A-517B-406F-8361-E2926DC246F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EC33-5DE9-42E7-8A45-91E203FC23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4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762A-517B-406F-8361-E2926DC246F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EC33-5DE9-42E7-8A45-91E203FC23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6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762A-517B-406F-8361-E2926DC246F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EC33-5DE9-42E7-8A45-91E203FC23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762A-517B-406F-8361-E2926DC246F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EC33-5DE9-42E7-8A45-91E203FC23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2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762A-517B-406F-8361-E2926DC246F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EC33-5DE9-42E7-8A45-91E203FC23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4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762A-517B-406F-8361-E2926DC246F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EC33-5DE9-42E7-8A45-91E203FC23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762A-517B-406F-8361-E2926DC246F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EC33-5DE9-42E7-8A45-91E203FC23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5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762A-517B-406F-8361-E2926DC246F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EC33-5DE9-42E7-8A45-91E203FC23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762A-517B-406F-8361-E2926DC246F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5EC33-5DE9-42E7-8A45-91E203FC23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2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3" y="2396168"/>
            <a:ext cx="3859129" cy="92401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4" y="3936919"/>
            <a:ext cx="3866289" cy="243522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12" y="3443841"/>
            <a:ext cx="3859129" cy="26016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093" y="43144"/>
            <a:ext cx="2701261" cy="245012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375" y="2636199"/>
            <a:ext cx="3236658" cy="159264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2375" y="4457497"/>
            <a:ext cx="2933874" cy="200036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711" y="43144"/>
            <a:ext cx="3426255" cy="231503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6249" y="292475"/>
            <a:ext cx="2586956" cy="181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77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Siebra de Brito</dc:creator>
  <cp:lastModifiedBy>Diego Siebra de Brito</cp:lastModifiedBy>
  <cp:revision>9</cp:revision>
  <cp:lastPrinted>2020-07-24T13:32:26Z</cp:lastPrinted>
  <dcterms:created xsi:type="dcterms:W3CDTF">2020-07-23T00:15:52Z</dcterms:created>
  <dcterms:modified xsi:type="dcterms:W3CDTF">2020-07-24T18:53:49Z</dcterms:modified>
</cp:coreProperties>
</file>