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40.png" ContentType="image/png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36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37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8.png" ContentType="image/png"/>
  <Override PartName="/ppt/media/image3.png" ContentType="image/png"/>
  <Override PartName="/ppt/media/image39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2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0be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72120" y="6490440"/>
            <a:ext cx="71964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ECEE9BD-B043-42C8-8182-A92F4557537C}" type="slidenum"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11770920" y="0"/>
            <a:ext cx="420840" cy="6857640"/>
          </a:xfrm>
          <a:prstGeom prst="rect">
            <a:avLst/>
          </a:prstGeom>
          <a:solidFill>
            <a:srgbClr val="60bed4">
              <a:alpha val="58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CustomShape 2"/>
          <p:cNvSpPr/>
          <p:nvPr/>
        </p:nvSpPr>
        <p:spPr>
          <a:xfrm>
            <a:off x="11349720" y="0"/>
            <a:ext cx="420840" cy="6857640"/>
          </a:xfrm>
          <a:prstGeom prst="rect">
            <a:avLst/>
          </a:prstGeom>
          <a:solidFill>
            <a:srgbClr val="8edada">
              <a:alpha val="58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3"/>
          <p:cNvSpPr/>
          <p:nvPr/>
        </p:nvSpPr>
        <p:spPr>
          <a:xfrm>
            <a:off x="11472120" y="6490440"/>
            <a:ext cx="71964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774B868-10A9-49C2-967A-9964A8CF228B}" type="slidenum"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1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 texto do título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1770920" y="0"/>
            <a:ext cx="420840" cy="6857640"/>
          </a:xfrm>
          <a:prstGeom prst="rect">
            <a:avLst/>
          </a:prstGeom>
          <a:solidFill>
            <a:srgbClr val="60bed4">
              <a:alpha val="58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2"/>
          <p:cNvSpPr/>
          <p:nvPr/>
        </p:nvSpPr>
        <p:spPr>
          <a:xfrm>
            <a:off x="11349720" y="0"/>
            <a:ext cx="420840" cy="6857640"/>
          </a:xfrm>
          <a:prstGeom prst="rect">
            <a:avLst/>
          </a:prstGeom>
          <a:solidFill>
            <a:srgbClr val="8edada">
              <a:alpha val="58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3"/>
          <p:cNvSpPr/>
          <p:nvPr/>
        </p:nvSpPr>
        <p:spPr>
          <a:xfrm>
            <a:off x="11472120" y="6490440"/>
            <a:ext cx="71964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8990AFD-B734-4397-AB3E-722B4221AAB9}" type="slidenum"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1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323640" y="339480"/>
            <a:ext cx="11572920" cy="723960"/>
          </a:xfrm>
          <a:prstGeom prst="rect">
            <a:avLst/>
          </a:prstGeom>
        </p:spPr>
        <p:txBody>
          <a:bodyPr lIns="90000" rIns="90000" tIns="45000" bIns="4500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Clique para editar o formato do texto da estrutura de tópicos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2.º nível da estrutura de tópicos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3.º nível da estrutura de tópicos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4.º nível da estrutura de tópicos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5.º nível da estrutura de tópicos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6.º nível da estrutura de tópicos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7.º nível da estrutura de tópicosBASIC LAYOUT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5"/>
          <p:cNvSpPr/>
          <p:nvPr/>
        </p:nvSpPr>
        <p:spPr>
          <a:xfrm>
            <a:off x="9523800" y="5899320"/>
            <a:ext cx="2334600" cy="861840"/>
          </a:xfrm>
          <a:custGeom>
            <a:avLst/>
            <a:gdLst/>
            <a:ahLst/>
            <a:rect l="l" t="t" r="r" b="b"/>
            <a:pathLst>
              <a:path w="4797505" h="1771805">
                <a:moveTo>
                  <a:pt x="4794342" y="184721"/>
                </a:moveTo>
                <a:cubicBezTo>
                  <a:pt x="4799112" y="137019"/>
                  <a:pt x="4787527" y="98176"/>
                  <a:pt x="4759588" y="70236"/>
                </a:cubicBezTo>
                <a:cubicBezTo>
                  <a:pt x="4733692" y="43658"/>
                  <a:pt x="4698256" y="32074"/>
                  <a:pt x="4668953" y="27303"/>
                </a:cubicBezTo>
                <a:cubicBezTo>
                  <a:pt x="4659412" y="16400"/>
                  <a:pt x="4643739" y="8222"/>
                  <a:pt x="4624657" y="6178"/>
                </a:cubicBezTo>
                <a:cubicBezTo>
                  <a:pt x="4593310" y="2771"/>
                  <a:pt x="4566052" y="18444"/>
                  <a:pt x="4564007" y="39570"/>
                </a:cubicBezTo>
                <a:cubicBezTo>
                  <a:pt x="4561963" y="61377"/>
                  <a:pt x="4585814" y="81820"/>
                  <a:pt x="4616480" y="84546"/>
                </a:cubicBezTo>
                <a:cubicBezTo>
                  <a:pt x="4636242" y="86591"/>
                  <a:pt x="4653961" y="81139"/>
                  <a:pt x="4665545" y="71598"/>
                </a:cubicBezTo>
                <a:cubicBezTo>
                  <a:pt x="4686671" y="75687"/>
                  <a:pt x="4711203" y="83865"/>
                  <a:pt x="4727559" y="101583"/>
                </a:cubicBezTo>
                <a:cubicBezTo>
                  <a:pt x="4745958" y="119982"/>
                  <a:pt x="4753454" y="145878"/>
                  <a:pt x="4750047" y="180633"/>
                </a:cubicBezTo>
                <a:cubicBezTo>
                  <a:pt x="4742551" y="254912"/>
                  <a:pt x="4715974" y="366672"/>
                  <a:pt x="4663501" y="456625"/>
                </a:cubicBezTo>
                <a:cubicBezTo>
                  <a:pt x="4655323" y="470255"/>
                  <a:pt x="4647146" y="483203"/>
                  <a:pt x="4638968" y="494787"/>
                </a:cubicBezTo>
                <a:cubicBezTo>
                  <a:pt x="4629428" y="494787"/>
                  <a:pt x="4619888" y="499558"/>
                  <a:pt x="4613073" y="507054"/>
                </a:cubicBezTo>
                <a:cubicBezTo>
                  <a:pt x="4561963" y="567023"/>
                  <a:pt x="4499268" y="593600"/>
                  <a:pt x="4430440" y="593600"/>
                </a:cubicBezTo>
                <a:cubicBezTo>
                  <a:pt x="4365020" y="591555"/>
                  <a:pt x="4306414" y="562252"/>
                  <a:pt x="4257349" y="504328"/>
                </a:cubicBezTo>
                <a:cubicBezTo>
                  <a:pt x="4250534" y="496150"/>
                  <a:pt x="4240993" y="492062"/>
                  <a:pt x="4231453" y="492062"/>
                </a:cubicBezTo>
                <a:cubicBezTo>
                  <a:pt x="4223275" y="480477"/>
                  <a:pt x="4214417" y="467529"/>
                  <a:pt x="4206920" y="453900"/>
                </a:cubicBezTo>
                <a:cubicBezTo>
                  <a:pt x="4153766" y="363946"/>
                  <a:pt x="4126507" y="252186"/>
                  <a:pt x="4119011" y="178588"/>
                </a:cubicBezTo>
                <a:cubicBezTo>
                  <a:pt x="4115604" y="143834"/>
                  <a:pt x="4122419" y="117938"/>
                  <a:pt x="4140818" y="99538"/>
                </a:cubicBezTo>
                <a:cubicBezTo>
                  <a:pt x="4157855" y="81820"/>
                  <a:pt x="4181706" y="73643"/>
                  <a:pt x="4203513" y="69554"/>
                </a:cubicBezTo>
                <a:cubicBezTo>
                  <a:pt x="4214417" y="79095"/>
                  <a:pt x="4232816" y="84546"/>
                  <a:pt x="4252578" y="82502"/>
                </a:cubicBezTo>
                <a:cubicBezTo>
                  <a:pt x="4283926" y="79095"/>
                  <a:pt x="4307777" y="59332"/>
                  <a:pt x="4305051" y="37525"/>
                </a:cubicBezTo>
                <a:cubicBezTo>
                  <a:pt x="4303007" y="15718"/>
                  <a:pt x="4275748" y="726"/>
                  <a:pt x="4244401" y="4134"/>
                </a:cubicBezTo>
                <a:cubicBezTo>
                  <a:pt x="4225320" y="6178"/>
                  <a:pt x="4208964" y="14356"/>
                  <a:pt x="4199424" y="25259"/>
                </a:cubicBezTo>
                <a:cubicBezTo>
                  <a:pt x="4170121" y="30029"/>
                  <a:pt x="4135366" y="42296"/>
                  <a:pt x="4109471" y="68191"/>
                </a:cubicBezTo>
                <a:cubicBezTo>
                  <a:pt x="4081531" y="96131"/>
                  <a:pt x="4069946" y="134975"/>
                  <a:pt x="4075398" y="183359"/>
                </a:cubicBezTo>
                <a:cubicBezTo>
                  <a:pt x="4083575" y="262408"/>
                  <a:pt x="4118330" y="413012"/>
                  <a:pt x="4196698" y="520002"/>
                </a:cubicBezTo>
                <a:cubicBezTo>
                  <a:pt x="4194654" y="530224"/>
                  <a:pt x="4197380" y="541127"/>
                  <a:pt x="4204195" y="549986"/>
                </a:cubicBezTo>
                <a:cubicBezTo>
                  <a:pt x="4258712" y="614044"/>
                  <a:pt x="4319362" y="647435"/>
                  <a:pt x="4391597" y="660383"/>
                </a:cubicBezTo>
                <a:lnTo>
                  <a:pt x="4391597" y="928880"/>
                </a:lnTo>
                <a:cubicBezTo>
                  <a:pt x="4392960" y="972494"/>
                  <a:pt x="4385464" y="1027011"/>
                  <a:pt x="4318680" y="1031099"/>
                </a:cubicBezTo>
                <a:lnTo>
                  <a:pt x="3718992" y="1031099"/>
                </a:lnTo>
                <a:lnTo>
                  <a:pt x="3638579" y="673331"/>
                </a:lnTo>
                <a:cubicBezTo>
                  <a:pt x="3636535" y="665153"/>
                  <a:pt x="3632446" y="659020"/>
                  <a:pt x="3626313" y="654250"/>
                </a:cubicBezTo>
                <a:cubicBezTo>
                  <a:pt x="3620861" y="649480"/>
                  <a:pt x="3613365" y="647435"/>
                  <a:pt x="3604506" y="646754"/>
                </a:cubicBezTo>
                <a:lnTo>
                  <a:pt x="3603825" y="646754"/>
                </a:lnTo>
                <a:cubicBezTo>
                  <a:pt x="3595647" y="646754"/>
                  <a:pt x="3588151" y="649480"/>
                  <a:pt x="3582018" y="654931"/>
                </a:cubicBezTo>
                <a:cubicBezTo>
                  <a:pt x="3576566" y="659702"/>
                  <a:pt x="3571796" y="666516"/>
                  <a:pt x="3570433" y="674694"/>
                </a:cubicBezTo>
                <a:lnTo>
                  <a:pt x="3504331" y="1030418"/>
                </a:lnTo>
                <a:lnTo>
                  <a:pt x="3404837" y="1030418"/>
                </a:lnTo>
                <a:lnTo>
                  <a:pt x="3272633" y="319651"/>
                </a:lnTo>
                <a:cubicBezTo>
                  <a:pt x="3271270" y="311474"/>
                  <a:pt x="3267182" y="303978"/>
                  <a:pt x="3261048" y="298526"/>
                </a:cubicBezTo>
                <a:cubicBezTo>
                  <a:pt x="3254915" y="293074"/>
                  <a:pt x="3246738" y="290348"/>
                  <a:pt x="3238560" y="290348"/>
                </a:cubicBezTo>
                <a:cubicBezTo>
                  <a:pt x="3230382" y="290348"/>
                  <a:pt x="3222205" y="293756"/>
                  <a:pt x="3216072" y="298526"/>
                </a:cubicBezTo>
                <a:cubicBezTo>
                  <a:pt x="3209938" y="303978"/>
                  <a:pt x="3205850" y="311474"/>
                  <a:pt x="3204487" y="319651"/>
                </a:cubicBezTo>
                <a:lnTo>
                  <a:pt x="3060016" y="1199421"/>
                </a:lnTo>
                <a:lnTo>
                  <a:pt x="3046387" y="1041321"/>
                </a:lnTo>
                <a:cubicBezTo>
                  <a:pt x="3045706" y="1032462"/>
                  <a:pt x="3041617" y="1024285"/>
                  <a:pt x="3035484" y="1018833"/>
                </a:cubicBezTo>
                <a:cubicBezTo>
                  <a:pt x="3029351" y="1013381"/>
                  <a:pt x="3021173" y="1009293"/>
                  <a:pt x="3012314" y="1009293"/>
                </a:cubicBezTo>
                <a:lnTo>
                  <a:pt x="2970745" y="1009293"/>
                </a:lnTo>
                <a:lnTo>
                  <a:pt x="2970745" y="1008611"/>
                </a:lnTo>
                <a:lnTo>
                  <a:pt x="2938716" y="1008611"/>
                </a:lnTo>
                <a:lnTo>
                  <a:pt x="2909413" y="1008611"/>
                </a:lnTo>
                <a:lnTo>
                  <a:pt x="1420414" y="1008611"/>
                </a:lnTo>
                <a:lnTo>
                  <a:pt x="1399289" y="1008611"/>
                </a:lnTo>
                <a:lnTo>
                  <a:pt x="1380889" y="1008611"/>
                </a:lnTo>
                <a:cubicBezTo>
                  <a:pt x="1372030" y="1008611"/>
                  <a:pt x="1363853" y="1012018"/>
                  <a:pt x="1358401" y="1016789"/>
                </a:cubicBezTo>
                <a:cubicBezTo>
                  <a:pt x="1352268" y="1022240"/>
                  <a:pt x="1347498" y="1029736"/>
                  <a:pt x="1346816" y="1037914"/>
                </a:cubicBezTo>
                <a:lnTo>
                  <a:pt x="1250048" y="1495176"/>
                </a:lnTo>
                <a:lnTo>
                  <a:pt x="1083771" y="567023"/>
                </a:lnTo>
                <a:cubicBezTo>
                  <a:pt x="1082408" y="558845"/>
                  <a:pt x="1078319" y="551349"/>
                  <a:pt x="1072186" y="545897"/>
                </a:cubicBezTo>
                <a:cubicBezTo>
                  <a:pt x="1066053" y="540446"/>
                  <a:pt x="1058557" y="537720"/>
                  <a:pt x="1049698" y="537720"/>
                </a:cubicBezTo>
                <a:lnTo>
                  <a:pt x="1049016" y="537720"/>
                </a:lnTo>
                <a:lnTo>
                  <a:pt x="1048335" y="537720"/>
                </a:lnTo>
                <a:cubicBezTo>
                  <a:pt x="1040157" y="537720"/>
                  <a:pt x="1031980" y="541808"/>
                  <a:pt x="1025847" y="547260"/>
                </a:cubicBezTo>
                <a:cubicBezTo>
                  <a:pt x="1019713" y="552712"/>
                  <a:pt x="1015625" y="560889"/>
                  <a:pt x="1014943" y="569748"/>
                </a:cubicBezTo>
                <a:lnTo>
                  <a:pt x="978144" y="1009293"/>
                </a:lnTo>
                <a:lnTo>
                  <a:pt x="899094" y="1009293"/>
                </a:lnTo>
                <a:cubicBezTo>
                  <a:pt x="890235" y="1009293"/>
                  <a:pt x="882739" y="1012700"/>
                  <a:pt x="876606" y="1017470"/>
                </a:cubicBezTo>
                <a:cubicBezTo>
                  <a:pt x="870473" y="1022922"/>
                  <a:pt x="866384" y="1029736"/>
                  <a:pt x="865021" y="1038595"/>
                </a:cubicBezTo>
                <a:lnTo>
                  <a:pt x="805052" y="1289374"/>
                </a:lnTo>
                <a:lnTo>
                  <a:pt x="775068" y="1052906"/>
                </a:lnTo>
                <a:cubicBezTo>
                  <a:pt x="773705" y="1044729"/>
                  <a:pt x="768935" y="1037914"/>
                  <a:pt x="762801" y="1033144"/>
                </a:cubicBezTo>
                <a:cubicBezTo>
                  <a:pt x="756668" y="1028374"/>
                  <a:pt x="749172" y="1025648"/>
                  <a:pt x="740995" y="1025648"/>
                </a:cubicBezTo>
                <a:lnTo>
                  <a:pt x="3651" y="1025648"/>
                </a:lnTo>
                <a:lnTo>
                  <a:pt x="3651" y="1095157"/>
                </a:lnTo>
                <a:lnTo>
                  <a:pt x="713055" y="1095157"/>
                </a:lnTo>
                <a:lnTo>
                  <a:pt x="775749" y="1486999"/>
                </a:lnTo>
                <a:cubicBezTo>
                  <a:pt x="777794" y="1495176"/>
                  <a:pt x="781882" y="1501991"/>
                  <a:pt x="788016" y="1506761"/>
                </a:cubicBezTo>
                <a:cubicBezTo>
                  <a:pt x="794149" y="1511531"/>
                  <a:pt x="802326" y="1514257"/>
                  <a:pt x="810504" y="1514257"/>
                </a:cubicBezTo>
                <a:lnTo>
                  <a:pt x="810504" y="1514257"/>
                </a:lnTo>
                <a:cubicBezTo>
                  <a:pt x="818682" y="1514257"/>
                  <a:pt x="826178" y="1510850"/>
                  <a:pt x="832311" y="1506080"/>
                </a:cubicBezTo>
                <a:cubicBezTo>
                  <a:pt x="838444" y="1500628"/>
                  <a:pt x="842533" y="1493813"/>
                  <a:pt x="843896" y="1485636"/>
                </a:cubicBezTo>
                <a:lnTo>
                  <a:pt x="929079" y="1080165"/>
                </a:lnTo>
                <a:lnTo>
                  <a:pt x="1010173" y="1080165"/>
                </a:lnTo>
                <a:cubicBezTo>
                  <a:pt x="1019032" y="1080165"/>
                  <a:pt x="1027209" y="1076758"/>
                  <a:pt x="1033343" y="1071306"/>
                </a:cubicBezTo>
                <a:cubicBezTo>
                  <a:pt x="1039476" y="1065854"/>
                  <a:pt x="1043565" y="1057677"/>
                  <a:pt x="1044246" y="1048817"/>
                </a:cubicBezTo>
                <a:lnTo>
                  <a:pt x="1057875" y="890036"/>
                </a:lnTo>
                <a:lnTo>
                  <a:pt x="1216656" y="1740503"/>
                </a:lnTo>
                <a:cubicBezTo>
                  <a:pt x="1218019" y="1748681"/>
                  <a:pt x="1222108" y="1756177"/>
                  <a:pt x="1228241" y="1761629"/>
                </a:cubicBezTo>
                <a:cubicBezTo>
                  <a:pt x="1234375" y="1767080"/>
                  <a:pt x="1241871" y="1769806"/>
                  <a:pt x="1250730" y="1769806"/>
                </a:cubicBezTo>
                <a:cubicBezTo>
                  <a:pt x="1259589" y="1769806"/>
                  <a:pt x="1267085" y="1766399"/>
                  <a:pt x="1273218" y="1760947"/>
                </a:cubicBezTo>
                <a:cubicBezTo>
                  <a:pt x="1279351" y="1755495"/>
                  <a:pt x="1283440" y="1747999"/>
                  <a:pt x="1284803" y="1739822"/>
                </a:cubicBezTo>
                <a:lnTo>
                  <a:pt x="1410192" y="1078802"/>
                </a:lnTo>
                <a:lnTo>
                  <a:pt x="2907369" y="1078802"/>
                </a:lnTo>
                <a:lnTo>
                  <a:pt x="2936671" y="1078802"/>
                </a:lnTo>
                <a:lnTo>
                  <a:pt x="2968700" y="1078802"/>
                </a:lnTo>
                <a:lnTo>
                  <a:pt x="2968700" y="1078120"/>
                </a:lnTo>
                <a:lnTo>
                  <a:pt x="2978922" y="1078120"/>
                </a:lnTo>
                <a:lnTo>
                  <a:pt x="3015721" y="1497221"/>
                </a:lnTo>
                <a:cubicBezTo>
                  <a:pt x="3016403" y="1505398"/>
                  <a:pt x="3020492" y="1513576"/>
                  <a:pt x="3026625" y="1519027"/>
                </a:cubicBezTo>
                <a:cubicBezTo>
                  <a:pt x="3032758" y="1524479"/>
                  <a:pt x="3040254" y="1528568"/>
                  <a:pt x="3049113" y="1528568"/>
                </a:cubicBezTo>
                <a:lnTo>
                  <a:pt x="3049794" y="1528568"/>
                </a:lnTo>
                <a:lnTo>
                  <a:pt x="3050476" y="1528568"/>
                </a:lnTo>
                <a:cubicBezTo>
                  <a:pt x="3059335" y="1528568"/>
                  <a:pt x="3066831" y="1525161"/>
                  <a:pt x="3072964" y="1520390"/>
                </a:cubicBezTo>
                <a:cubicBezTo>
                  <a:pt x="3079097" y="1514939"/>
                  <a:pt x="3083186" y="1507443"/>
                  <a:pt x="3084549" y="1499265"/>
                </a:cubicBezTo>
                <a:lnTo>
                  <a:pt x="3237197" y="563615"/>
                </a:lnTo>
                <a:lnTo>
                  <a:pt x="3340098" y="1068580"/>
                </a:lnTo>
                <a:lnTo>
                  <a:pt x="3340098" y="1068580"/>
                </a:lnTo>
                <a:cubicBezTo>
                  <a:pt x="3341461" y="1076758"/>
                  <a:pt x="3345550" y="1084254"/>
                  <a:pt x="3351683" y="1089705"/>
                </a:cubicBezTo>
                <a:cubicBezTo>
                  <a:pt x="3357816" y="1095157"/>
                  <a:pt x="3365994" y="1098564"/>
                  <a:pt x="3374171" y="1098564"/>
                </a:cubicBezTo>
                <a:lnTo>
                  <a:pt x="3533634" y="1098564"/>
                </a:lnTo>
                <a:cubicBezTo>
                  <a:pt x="3541811" y="1098564"/>
                  <a:pt x="3549307" y="1095157"/>
                  <a:pt x="3555441" y="1090387"/>
                </a:cubicBezTo>
                <a:cubicBezTo>
                  <a:pt x="3561574" y="1085616"/>
                  <a:pt x="3565663" y="1078802"/>
                  <a:pt x="3567026" y="1069943"/>
                </a:cubicBezTo>
                <a:lnTo>
                  <a:pt x="3607232" y="842334"/>
                </a:lnTo>
                <a:lnTo>
                  <a:pt x="3656979" y="1071987"/>
                </a:lnTo>
                <a:cubicBezTo>
                  <a:pt x="3659023" y="1079483"/>
                  <a:pt x="3663112" y="1086298"/>
                  <a:pt x="3669245" y="1091068"/>
                </a:cubicBezTo>
                <a:cubicBezTo>
                  <a:pt x="3675378" y="1095838"/>
                  <a:pt x="3682875" y="1098564"/>
                  <a:pt x="3690371" y="1098564"/>
                </a:cubicBezTo>
                <a:cubicBezTo>
                  <a:pt x="3854603" y="1098564"/>
                  <a:pt x="4162625" y="1098564"/>
                  <a:pt x="4326858" y="1098564"/>
                </a:cubicBezTo>
                <a:cubicBezTo>
                  <a:pt x="4340487" y="1098564"/>
                  <a:pt x="4354798" y="1098564"/>
                  <a:pt x="4368427" y="1098564"/>
                </a:cubicBezTo>
                <a:cubicBezTo>
                  <a:pt x="4405226" y="1098564"/>
                  <a:pt x="4459744" y="1066536"/>
                  <a:pt x="4459744" y="1015426"/>
                </a:cubicBezTo>
                <a:lnTo>
                  <a:pt x="4459744" y="659020"/>
                </a:lnTo>
                <a:cubicBezTo>
                  <a:pt x="4532660" y="646072"/>
                  <a:pt x="4611710" y="615407"/>
                  <a:pt x="4665545" y="552030"/>
                </a:cubicBezTo>
                <a:cubicBezTo>
                  <a:pt x="4672360" y="543171"/>
                  <a:pt x="4675086" y="532268"/>
                  <a:pt x="4673042" y="522046"/>
                </a:cubicBezTo>
                <a:cubicBezTo>
                  <a:pt x="4752091" y="414375"/>
                  <a:pt x="4786846" y="264453"/>
                  <a:pt x="4794342" y="184721"/>
                </a:cubicBezTo>
                <a:close/>
              </a:path>
            </a:pathLst>
          </a:custGeom>
          <a:solidFill>
            <a:srgbClr val="60bed4"/>
          </a:solidFill>
          <a:ln w="6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6"/>
          <p:cNvSpPr/>
          <p:nvPr/>
        </p:nvSpPr>
        <p:spPr>
          <a:xfrm>
            <a:off x="6286680" y="6277680"/>
            <a:ext cx="260280" cy="260280"/>
          </a:xfrm>
          <a:custGeom>
            <a:avLst/>
            <a:gdLst/>
            <a:ahLst/>
            <a:rect l="l" t="t" r="r" b="b"/>
            <a:pathLst>
              <a:path w="517912" h="517912">
                <a:moveTo>
                  <a:pt x="460475" y="259443"/>
                </a:moveTo>
                <a:cubicBezTo>
                  <a:pt x="460475" y="370470"/>
                  <a:pt x="370470" y="460475"/>
                  <a:pt x="259443" y="460475"/>
                </a:cubicBezTo>
                <a:cubicBezTo>
                  <a:pt x="148416" y="460475"/>
                  <a:pt x="58411" y="370470"/>
                  <a:pt x="58411" y="259443"/>
                </a:cubicBezTo>
                <a:cubicBezTo>
                  <a:pt x="58411" y="148416"/>
                  <a:pt x="148416" y="58411"/>
                  <a:pt x="259443" y="58411"/>
                </a:cubicBezTo>
                <a:cubicBezTo>
                  <a:pt x="370470" y="58411"/>
                  <a:pt x="460475" y="148416"/>
                  <a:pt x="460475" y="259443"/>
                </a:cubicBezTo>
                <a:close/>
              </a:path>
            </a:pathLst>
          </a:custGeom>
          <a:noFill/>
          <a:ln w="108720">
            <a:solidFill>
              <a:srgbClr val="60bed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7"/>
          <p:cNvSpPr/>
          <p:nvPr/>
        </p:nvSpPr>
        <p:spPr>
          <a:xfrm>
            <a:off x="6516360" y="6381720"/>
            <a:ext cx="99360" cy="64800"/>
          </a:xfrm>
          <a:prstGeom prst="roundRect">
            <a:avLst>
              <a:gd name="adj" fmla="val 50000"/>
            </a:avLst>
          </a:prstGeom>
          <a:solidFill>
            <a:srgbClr val="60bed4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8"/>
          <p:cNvSpPr/>
          <p:nvPr/>
        </p:nvSpPr>
        <p:spPr>
          <a:xfrm>
            <a:off x="6546960" y="6398640"/>
            <a:ext cx="3258360" cy="32400"/>
          </a:xfrm>
          <a:prstGeom prst="rect">
            <a:avLst/>
          </a:prstGeom>
          <a:solidFill>
            <a:srgbClr val="60bed4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9"/>
          <p:cNvSpPr/>
          <p:nvPr/>
        </p:nvSpPr>
        <p:spPr>
          <a:xfrm>
            <a:off x="347040" y="5899320"/>
            <a:ext cx="2335320" cy="861840"/>
          </a:xfrm>
          <a:custGeom>
            <a:avLst/>
            <a:gdLst/>
            <a:ahLst/>
            <a:rect l="l" t="t" r="r" b="b"/>
            <a:pathLst>
              <a:path w="4797505" h="1771805">
                <a:moveTo>
                  <a:pt x="4794342" y="184721"/>
                </a:moveTo>
                <a:cubicBezTo>
                  <a:pt x="4799112" y="137019"/>
                  <a:pt x="4787527" y="98176"/>
                  <a:pt x="4759588" y="70236"/>
                </a:cubicBezTo>
                <a:cubicBezTo>
                  <a:pt x="4733692" y="43658"/>
                  <a:pt x="4698256" y="32074"/>
                  <a:pt x="4668953" y="27303"/>
                </a:cubicBezTo>
                <a:cubicBezTo>
                  <a:pt x="4659412" y="16400"/>
                  <a:pt x="4643739" y="8222"/>
                  <a:pt x="4624657" y="6178"/>
                </a:cubicBezTo>
                <a:cubicBezTo>
                  <a:pt x="4593310" y="2771"/>
                  <a:pt x="4566052" y="18444"/>
                  <a:pt x="4564007" y="39570"/>
                </a:cubicBezTo>
                <a:cubicBezTo>
                  <a:pt x="4561963" y="61377"/>
                  <a:pt x="4585814" y="81820"/>
                  <a:pt x="4616480" y="84546"/>
                </a:cubicBezTo>
                <a:cubicBezTo>
                  <a:pt x="4636242" y="86591"/>
                  <a:pt x="4653961" y="81139"/>
                  <a:pt x="4665545" y="71598"/>
                </a:cubicBezTo>
                <a:cubicBezTo>
                  <a:pt x="4686671" y="75687"/>
                  <a:pt x="4711203" y="83865"/>
                  <a:pt x="4727559" y="101583"/>
                </a:cubicBezTo>
                <a:cubicBezTo>
                  <a:pt x="4745958" y="119982"/>
                  <a:pt x="4753454" y="145878"/>
                  <a:pt x="4750047" y="180633"/>
                </a:cubicBezTo>
                <a:cubicBezTo>
                  <a:pt x="4742551" y="254912"/>
                  <a:pt x="4715974" y="366672"/>
                  <a:pt x="4663501" y="456625"/>
                </a:cubicBezTo>
                <a:cubicBezTo>
                  <a:pt x="4655323" y="470255"/>
                  <a:pt x="4647146" y="483203"/>
                  <a:pt x="4638968" y="494787"/>
                </a:cubicBezTo>
                <a:cubicBezTo>
                  <a:pt x="4629428" y="494787"/>
                  <a:pt x="4619888" y="499558"/>
                  <a:pt x="4613073" y="507054"/>
                </a:cubicBezTo>
                <a:cubicBezTo>
                  <a:pt x="4561963" y="567023"/>
                  <a:pt x="4499268" y="593600"/>
                  <a:pt x="4430440" y="593600"/>
                </a:cubicBezTo>
                <a:cubicBezTo>
                  <a:pt x="4365020" y="591555"/>
                  <a:pt x="4306414" y="562252"/>
                  <a:pt x="4257349" y="504328"/>
                </a:cubicBezTo>
                <a:cubicBezTo>
                  <a:pt x="4250534" y="496150"/>
                  <a:pt x="4240993" y="492062"/>
                  <a:pt x="4231453" y="492062"/>
                </a:cubicBezTo>
                <a:cubicBezTo>
                  <a:pt x="4223275" y="480477"/>
                  <a:pt x="4214417" y="467529"/>
                  <a:pt x="4206920" y="453900"/>
                </a:cubicBezTo>
                <a:cubicBezTo>
                  <a:pt x="4153766" y="363946"/>
                  <a:pt x="4126507" y="252186"/>
                  <a:pt x="4119011" y="178588"/>
                </a:cubicBezTo>
                <a:cubicBezTo>
                  <a:pt x="4115604" y="143834"/>
                  <a:pt x="4122419" y="117938"/>
                  <a:pt x="4140818" y="99538"/>
                </a:cubicBezTo>
                <a:cubicBezTo>
                  <a:pt x="4157855" y="81820"/>
                  <a:pt x="4181706" y="73643"/>
                  <a:pt x="4203513" y="69554"/>
                </a:cubicBezTo>
                <a:cubicBezTo>
                  <a:pt x="4214417" y="79095"/>
                  <a:pt x="4232816" y="84546"/>
                  <a:pt x="4252578" y="82502"/>
                </a:cubicBezTo>
                <a:cubicBezTo>
                  <a:pt x="4283926" y="79095"/>
                  <a:pt x="4307777" y="59332"/>
                  <a:pt x="4305051" y="37525"/>
                </a:cubicBezTo>
                <a:cubicBezTo>
                  <a:pt x="4303007" y="15718"/>
                  <a:pt x="4275748" y="726"/>
                  <a:pt x="4244401" y="4134"/>
                </a:cubicBezTo>
                <a:cubicBezTo>
                  <a:pt x="4225320" y="6178"/>
                  <a:pt x="4208964" y="14356"/>
                  <a:pt x="4199424" y="25259"/>
                </a:cubicBezTo>
                <a:cubicBezTo>
                  <a:pt x="4170121" y="30029"/>
                  <a:pt x="4135366" y="42296"/>
                  <a:pt x="4109471" y="68191"/>
                </a:cubicBezTo>
                <a:cubicBezTo>
                  <a:pt x="4081531" y="96131"/>
                  <a:pt x="4069946" y="134975"/>
                  <a:pt x="4075398" y="183359"/>
                </a:cubicBezTo>
                <a:cubicBezTo>
                  <a:pt x="4083575" y="262408"/>
                  <a:pt x="4118330" y="413012"/>
                  <a:pt x="4196698" y="520002"/>
                </a:cubicBezTo>
                <a:cubicBezTo>
                  <a:pt x="4194654" y="530224"/>
                  <a:pt x="4197380" y="541127"/>
                  <a:pt x="4204195" y="549986"/>
                </a:cubicBezTo>
                <a:cubicBezTo>
                  <a:pt x="4258712" y="614044"/>
                  <a:pt x="4319362" y="647435"/>
                  <a:pt x="4391597" y="660383"/>
                </a:cubicBezTo>
                <a:lnTo>
                  <a:pt x="4391597" y="928880"/>
                </a:lnTo>
                <a:cubicBezTo>
                  <a:pt x="4392960" y="972494"/>
                  <a:pt x="4385464" y="1027011"/>
                  <a:pt x="4318680" y="1031099"/>
                </a:cubicBezTo>
                <a:lnTo>
                  <a:pt x="3718992" y="1031099"/>
                </a:lnTo>
                <a:lnTo>
                  <a:pt x="3638579" y="673331"/>
                </a:lnTo>
                <a:cubicBezTo>
                  <a:pt x="3636535" y="665153"/>
                  <a:pt x="3632446" y="659020"/>
                  <a:pt x="3626313" y="654250"/>
                </a:cubicBezTo>
                <a:cubicBezTo>
                  <a:pt x="3620861" y="649480"/>
                  <a:pt x="3613365" y="647435"/>
                  <a:pt x="3604506" y="646754"/>
                </a:cubicBezTo>
                <a:lnTo>
                  <a:pt x="3603825" y="646754"/>
                </a:lnTo>
                <a:cubicBezTo>
                  <a:pt x="3595647" y="646754"/>
                  <a:pt x="3588151" y="649480"/>
                  <a:pt x="3582018" y="654931"/>
                </a:cubicBezTo>
                <a:cubicBezTo>
                  <a:pt x="3576566" y="659702"/>
                  <a:pt x="3571796" y="666516"/>
                  <a:pt x="3570433" y="674694"/>
                </a:cubicBezTo>
                <a:lnTo>
                  <a:pt x="3504331" y="1030418"/>
                </a:lnTo>
                <a:lnTo>
                  <a:pt x="3404837" y="1030418"/>
                </a:lnTo>
                <a:lnTo>
                  <a:pt x="3272633" y="319651"/>
                </a:lnTo>
                <a:cubicBezTo>
                  <a:pt x="3271270" y="311474"/>
                  <a:pt x="3267182" y="303978"/>
                  <a:pt x="3261048" y="298526"/>
                </a:cubicBezTo>
                <a:cubicBezTo>
                  <a:pt x="3254915" y="293074"/>
                  <a:pt x="3246738" y="290348"/>
                  <a:pt x="3238560" y="290348"/>
                </a:cubicBezTo>
                <a:cubicBezTo>
                  <a:pt x="3230382" y="290348"/>
                  <a:pt x="3222205" y="293756"/>
                  <a:pt x="3216072" y="298526"/>
                </a:cubicBezTo>
                <a:cubicBezTo>
                  <a:pt x="3209938" y="303978"/>
                  <a:pt x="3205850" y="311474"/>
                  <a:pt x="3204487" y="319651"/>
                </a:cubicBezTo>
                <a:lnTo>
                  <a:pt x="3060016" y="1199421"/>
                </a:lnTo>
                <a:lnTo>
                  <a:pt x="3046387" y="1041321"/>
                </a:lnTo>
                <a:cubicBezTo>
                  <a:pt x="3045706" y="1032462"/>
                  <a:pt x="3041617" y="1024285"/>
                  <a:pt x="3035484" y="1018833"/>
                </a:cubicBezTo>
                <a:cubicBezTo>
                  <a:pt x="3029351" y="1013381"/>
                  <a:pt x="3021173" y="1009293"/>
                  <a:pt x="3012314" y="1009293"/>
                </a:cubicBezTo>
                <a:lnTo>
                  <a:pt x="2970745" y="1009293"/>
                </a:lnTo>
                <a:lnTo>
                  <a:pt x="2970745" y="1008611"/>
                </a:lnTo>
                <a:lnTo>
                  <a:pt x="2938716" y="1008611"/>
                </a:lnTo>
                <a:lnTo>
                  <a:pt x="2909413" y="1008611"/>
                </a:lnTo>
                <a:lnTo>
                  <a:pt x="1420414" y="1008611"/>
                </a:lnTo>
                <a:lnTo>
                  <a:pt x="1399289" y="1008611"/>
                </a:lnTo>
                <a:lnTo>
                  <a:pt x="1380889" y="1008611"/>
                </a:lnTo>
                <a:cubicBezTo>
                  <a:pt x="1372030" y="1008611"/>
                  <a:pt x="1363853" y="1012018"/>
                  <a:pt x="1358401" y="1016789"/>
                </a:cubicBezTo>
                <a:cubicBezTo>
                  <a:pt x="1352268" y="1022240"/>
                  <a:pt x="1347498" y="1029736"/>
                  <a:pt x="1346816" y="1037914"/>
                </a:cubicBezTo>
                <a:lnTo>
                  <a:pt x="1250048" y="1495176"/>
                </a:lnTo>
                <a:lnTo>
                  <a:pt x="1083771" y="567023"/>
                </a:lnTo>
                <a:cubicBezTo>
                  <a:pt x="1082408" y="558845"/>
                  <a:pt x="1078319" y="551349"/>
                  <a:pt x="1072186" y="545897"/>
                </a:cubicBezTo>
                <a:cubicBezTo>
                  <a:pt x="1066053" y="540446"/>
                  <a:pt x="1058557" y="537720"/>
                  <a:pt x="1049698" y="537720"/>
                </a:cubicBezTo>
                <a:lnTo>
                  <a:pt x="1049016" y="537720"/>
                </a:lnTo>
                <a:lnTo>
                  <a:pt x="1048335" y="537720"/>
                </a:lnTo>
                <a:cubicBezTo>
                  <a:pt x="1040157" y="537720"/>
                  <a:pt x="1031980" y="541808"/>
                  <a:pt x="1025847" y="547260"/>
                </a:cubicBezTo>
                <a:cubicBezTo>
                  <a:pt x="1019713" y="552712"/>
                  <a:pt x="1015625" y="560889"/>
                  <a:pt x="1014943" y="569748"/>
                </a:cubicBezTo>
                <a:lnTo>
                  <a:pt x="978144" y="1009293"/>
                </a:lnTo>
                <a:lnTo>
                  <a:pt x="899094" y="1009293"/>
                </a:lnTo>
                <a:cubicBezTo>
                  <a:pt x="890235" y="1009293"/>
                  <a:pt x="882739" y="1012700"/>
                  <a:pt x="876606" y="1017470"/>
                </a:cubicBezTo>
                <a:cubicBezTo>
                  <a:pt x="870473" y="1022922"/>
                  <a:pt x="866384" y="1029736"/>
                  <a:pt x="865021" y="1038595"/>
                </a:cubicBezTo>
                <a:lnTo>
                  <a:pt x="805052" y="1289374"/>
                </a:lnTo>
                <a:lnTo>
                  <a:pt x="775068" y="1052906"/>
                </a:lnTo>
                <a:cubicBezTo>
                  <a:pt x="773705" y="1044729"/>
                  <a:pt x="768935" y="1037914"/>
                  <a:pt x="762801" y="1033144"/>
                </a:cubicBezTo>
                <a:cubicBezTo>
                  <a:pt x="756668" y="1028374"/>
                  <a:pt x="749172" y="1025648"/>
                  <a:pt x="740995" y="1025648"/>
                </a:cubicBezTo>
                <a:lnTo>
                  <a:pt x="3651" y="1025648"/>
                </a:lnTo>
                <a:lnTo>
                  <a:pt x="3651" y="1095157"/>
                </a:lnTo>
                <a:lnTo>
                  <a:pt x="713055" y="1095157"/>
                </a:lnTo>
                <a:lnTo>
                  <a:pt x="775749" y="1486999"/>
                </a:lnTo>
                <a:cubicBezTo>
                  <a:pt x="777794" y="1495176"/>
                  <a:pt x="781882" y="1501991"/>
                  <a:pt x="788016" y="1506761"/>
                </a:cubicBezTo>
                <a:cubicBezTo>
                  <a:pt x="794149" y="1511531"/>
                  <a:pt x="802326" y="1514257"/>
                  <a:pt x="810504" y="1514257"/>
                </a:cubicBezTo>
                <a:lnTo>
                  <a:pt x="810504" y="1514257"/>
                </a:lnTo>
                <a:cubicBezTo>
                  <a:pt x="818682" y="1514257"/>
                  <a:pt x="826178" y="1510850"/>
                  <a:pt x="832311" y="1506080"/>
                </a:cubicBezTo>
                <a:cubicBezTo>
                  <a:pt x="838444" y="1500628"/>
                  <a:pt x="842533" y="1493813"/>
                  <a:pt x="843896" y="1485636"/>
                </a:cubicBezTo>
                <a:lnTo>
                  <a:pt x="929079" y="1080165"/>
                </a:lnTo>
                <a:lnTo>
                  <a:pt x="1010173" y="1080165"/>
                </a:lnTo>
                <a:cubicBezTo>
                  <a:pt x="1019032" y="1080165"/>
                  <a:pt x="1027209" y="1076758"/>
                  <a:pt x="1033343" y="1071306"/>
                </a:cubicBezTo>
                <a:cubicBezTo>
                  <a:pt x="1039476" y="1065854"/>
                  <a:pt x="1043565" y="1057677"/>
                  <a:pt x="1044246" y="1048817"/>
                </a:cubicBezTo>
                <a:lnTo>
                  <a:pt x="1057875" y="890036"/>
                </a:lnTo>
                <a:lnTo>
                  <a:pt x="1216656" y="1740503"/>
                </a:lnTo>
                <a:cubicBezTo>
                  <a:pt x="1218019" y="1748681"/>
                  <a:pt x="1222108" y="1756177"/>
                  <a:pt x="1228241" y="1761629"/>
                </a:cubicBezTo>
                <a:cubicBezTo>
                  <a:pt x="1234375" y="1767080"/>
                  <a:pt x="1241871" y="1769806"/>
                  <a:pt x="1250730" y="1769806"/>
                </a:cubicBezTo>
                <a:cubicBezTo>
                  <a:pt x="1259589" y="1769806"/>
                  <a:pt x="1267085" y="1766399"/>
                  <a:pt x="1273218" y="1760947"/>
                </a:cubicBezTo>
                <a:cubicBezTo>
                  <a:pt x="1279351" y="1755495"/>
                  <a:pt x="1283440" y="1747999"/>
                  <a:pt x="1284803" y="1739822"/>
                </a:cubicBezTo>
                <a:lnTo>
                  <a:pt x="1410192" y="1078802"/>
                </a:lnTo>
                <a:lnTo>
                  <a:pt x="2907369" y="1078802"/>
                </a:lnTo>
                <a:lnTo>
                  <a:pt x="2936671" y="1078802"/>
                </a:lnTo>
                <a:lnTo>
                  <a:pt x="2968700" y="1078802"/>
                </a:lnTo>
                <a:lnTo>
                  <a:pt x="2968700" y="1078120"/>
                </a:lnTo>
                <a:lnTo>
                  <a:pt x="2978922" y="1078120"/>
                </a:lnTo>
                <a:lnTo>
                  <a:pt x="3015721" y="1497221"/>
                </a:lnTo>
                <a:cubicBezTo>
                  <a:pt x="3016403" y="1505398"/>
                  <a:pt x="3020492" y="1513576"/>
                  <a:pt x="3026625" y="1519027"/>
                </a:cubicBezTo>
                <a:cubicBezTo>
                  <a:pt x="3032758" y="1524479"/>
                  <a:pt x="3040254" y="1528568"/>
                  <a:pt x="3049113" y="1528568"/>
                </a:cubicBezTo>
                <a:lnTo>
                  <a:pt x="3049794" y="1528568"/>
                </a:lnTo>
                <a:lnTo>
                  <a:pt x="3050476" y="1528568"/>
                </a:lnTo>
                <a:cubicBezTo>
                  <a:pt x="3059335" y="1528568"/>
                  <a:pt x="3066831" y="1525161"/>
                  <a:pt x="3072964" y="1520390"/>
                </a:cubicBezTo>
                <a:cubicBezTo>
                  <a:pt x="3079097" y="1514939"/>
                  <a:pt x="3083186" y="1507443"/>
                  <a:pt x="3084549" y="1499265"/>
                </a:cubicBezTo>
                <a:lnTo>
                  <a:pt x="3237197" y="563615"/>
                </a:lnTo>
                <a:lnTo>
                  <a:pt x="3340098" y="1068580"/>
                </a:lnTo>
                <a:lnTo>
                  <a:pt x="3340098" y="1068580"/>
                </a:lnTo>
                <a:cubicBezTo>
                  <a:pt x="3341461" y="1076758"/>
                  <a:pt x="3345550" y="1084254"/>
                  <a:pt x="3351683" y="1089705"/>
                </a:cubicBezTo>
                <a:cubicBezTo>
                  <a:pt x="3357816" y="1095157"/>
                  <a:pt x="3365994" y="1098564"/>
                  <a:pt x="3374171" y="1098564"/>
                </a:cubicBezTo>
                <a:lnTo>
                  <a:pt x="3533634" y="1098564"/>
                </a:lnTo>
                <a:cubicBezTo>
                  <a:pt x="3541811" y="1098564"/>
                  <a:pt x="3549307" y="1095157"/>
                  <a:pt x="3555441" y="1090387"/>
                </a:cubicBezTo>
                <a:cubicBezTo>
                  <a:pt x="3561574" y="1085616"/>
                  <a:pt x="3565663" y="1078802"/>
                  <a:pt x="3567026" y="1069943"/>
                </a:cubicBezTo>
                <a:lnTo>
                  <a:pt x="3607232" y="842334"/>
                </a:lnTo>
                <a:lnTo>
                  <a:pt x="3656979" y="1071987"/>
                </a:lnTo>
                <a:cubicBezTo>
                  <a:pt x="3659023" y="1079483"/>
                  <a:pt x="3663112" y="1086298"/>
                  <a:pt x="3669245" y="1091068"/>
                </a:cubicBezTo>
                <a:cubicBezTo>
                  <a:pt x="3675378" y="1095838"/>
                  <a:pt x="3682875" y="1098564"/>
                  <a:pt x="3690371" y="1098564"/>
                </a:cubicBezTo>
                <a:cubicBezTo>
                  <a:pt x="3854603" y="1098564"/>
                  <a:pt x="4162625" y="1098564"/>
                  <a:pt x="4326858" y="1098564"/>
                </a:cubicBezTo>
                <a:cubicBezTo>
                  <a:pt x="4340487" y="1098564"/>
                  <a:pt x="4354798" y="1098564"/>
                  <a:pt x="4368427" y="1098564"/>
                </a:cubicBezTo>
                <a:cubicBezTo>
                  <a:pt x="4405226" y="1098564"/>
                  <a:pt x="4459744" y="1066536"/>
                  <a:pt x="4459744" y="1015426"/>
                </a:cubicBezTo>
                <a:lnTo>
                  <a:pt x="4459744" y="659020"/>
                </a:lnTo>
                <a:cubicBezTo>
                  <a:pt x="4532660" y="646072"/>
                  <a:pt x="4611710" y="615407"/>
                  <a:pt x="4665545" y="552030"/>
                </a:cubicBezTo>
                <a:cubicBezTo>
                  <a:pt x="4672360" y="543171"/>
                  <a:pt x="4675086" y="532268"/>
                  <a:pt x="4673042" y="522046"/>
                </a:cubicBezTo>
                <a:cubicBezTo>
                  <a:pt x="4752091" y="414375"/>
                  <a:pt x="4786846" y="264453"/>
                  <a:pt x="4794342" y="184721"/>
                </a:cubicBezTo>
                <a:close/>
              </a:path>
            </a:pathLst>
          </a:custGeom>
          <a:solidFill>
            <a:srgbClr val="60bed4"/>
          </a:solidFill>
          <a:ln w="6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10"/>
          <p:cNvSpPr/>
          <p:nvPr/>
        </p:nvSpPr>
        <p:spPr>
          <a:xfrm>
            <a:off x="5658480" y="6277680"/>
            <a:ext cx="261000" cy="260280"/>
          </a:xfrm>
          <a:custGeom>
            <a:avLst/>
            <a:gdLst/>
            <a:ahLst/>
            <a:rect l="l" t="t" r="r" b="b"/>
            <a:pathLst>
              <a:path w="517912" h="517912">
                <a:moveTo>
                  <a:pt x="460475" y="259443"/>
                </a:moveTo>
                <a:cubicBezTo>
                  <a:pt x="460475" y="370470"/>
                  <a:pt x="370470" y="460475"/>
                  <a:pt x="259443" y="460475"/>
                </a:cubicBezTo>
                <a:cubicBezTo>
                  <a:pt x="148416" y="460475"/>
                  <a:pt x="58411" y="370470"/>
                  <a:pt x="58411" y="259443"/>
                </a:cubicBezTo>
                <a:cubicBezTo>
                  <a:pt x="58411" y="148416"/>
                  <a:pt x="148416" y="58411"/>
                  <a:pt x="259443" y="58411"/>
                </a:cubicBezTo>
                <a:cubicBezTo>
                  <a:pt x="370470" y="58411"/>
                  <a:pt x="460475" y="148416"/>
                  <a:pt x="460475" y="259443"/>
                </a:cubicBezTo>
                <a:close/>
              </a:path>
            </a:pathLst>
          </a:custGeom>
          <a:noFill/>
          <a:ln w="108720">
            <a:solidFill>
              <a:srgbClr val="60bed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11"/>
          <p:cNvSpPr/>
          <p:nvPr/>
        </p:nvSpPr>
        <p:spPr>
          <a:xfrm>
            <a:off x="5589720" y="6381720"/>
            <a:ext cx="100080" cy="64800"/>
          </a:xfrm>
          <a:prstGeom prst="roundRect">
            <a:avLst>
              <a:gd name="adj" fmla="val 50000"/>
            </a:avLst>
          </a:prstGeom>
          <a:solidFill>
            <a:srgbClr val="60bed4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12"/>
          <p:cNvSpPr/>
          <p:nvPr/>
        </p:nvSpPr>
        <p:spPr>
          <a:xfrm>
            <a:off x="2400120" y="6398640"/>
            <a:ext cx="3259080" cy="32400"/>
          </a:xfrm>
          <a:prstGeom prst="rect">
            <a:avLst/>
          </a:prstGeom>
          <a:solidFill>
            <a:srgbClr val="60bed4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PlaceHolder 1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7295040" y="1762920"/>
            <a:ext cx="3657240" cy="3657240"/>
          </a:xfrm>
          <a:prstGeom prst="donut">
            <a:avLst>
              <a:gd name="adj" fmla="val 18423"/>
            </a:avLst>
          </a:prstGeom>
          <a:solidFill>
            <a:srgbClr val="ffffff">
              <a:alpha val="40000"/>
            </a:srgbClr>
          </a:solidFill>
          <a:ln w="12600">
            <a:solidFill>
              <a:srgbClr val="478c9c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"/>
          <p:cNvSpPr/>
          <p:nvPr/>
        </p:nvSpPr>
        <p:spPr>
          <a:xfrm>
            <a:off x="8209440" y="2677320"/>
            <a:ext cx="1828440" cy="1828440"/>
          </a:xfrm>
          <a:prstGeom prst="ellipse">
            <a:avLst/>
          </a:prstGeom>
          <a:noFill/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"/>
          <p:cNvSpPr/>
          <p:nvPr/>
        </p:nvSpPr>
        <p:spPr>
          <a:xfrm>
            <a:off x="5237640" y="-294480"/>
            <a:ext cx="7772040" cy="7772040"/>
          </a:xfrm>
          <a:prstGeom prst="ellipse">
            <a:avLst/>
          </a:prstGeom>
          <a:noFill/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4"/>
          <p:cNvSpPr/>
          <p:nvPr/>
        </p:nvSpPr>
        <p:spPr>
          <a:xfrm>
            <a:off x="6609240" y="1077120"/>
            <a:ext cx="5028840" cy="5028840"/>
          </a:xfrm>
          <a:prstGeom prst="ellipse">
            <a:avLst/>
          </a:prstGeom>
          <a:noFill/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5"/>
          <p:cNvSpPr/>
          <p:nvPr/>
        </p:nvSpPr>
        <p:spPr>
          <a:xfrm>
            <a:off x="5923440" y="391320"/>
            <a:ext cx="6400440" cy="6400440"/>
          </a:xfrm>
          <a:prstGeom prst="ellipse">
            <a:avLst/>
          </a:prstGeom>
          <a:noFill/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6"/>
          <p:cNvSpPr/>
          <p:nvPr/>
        </p:nvSpPr>
        <p:spPr>
          <a:xfrm>
            <a:off x="9054360" y="2602800"/>
            <a:ext cx="131400" cy="131400"/>
          </a:xfrm>
          <a:prstGeom prst="ellipse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7"/>
          <p:cNvSpPr/>
          <p:nvPr/>
        </p:nvSpPr>
        <p:spPr>
          <a:xfrm>
            <a:off x="9824040" y="3963600"/>
            <a:ext cx="131400" cy="131400"/>
          </a:xfrm>
          <a:prstGeom prst="ellipse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8"/>
          <p:cNvSpPr/>
          <p:nvPr/>
        </p:nvSpPr>
        <p:spPr>
          <a:xfrm>
            <a:off x="8237520" y="3963600"/>
            <a:ext cx="131400" cy="131400"/>
          </a:xfrm>
          <a:prstGeom prst="ellipse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9"/>
          <p:cNvSpPr/>
          <p:nvPr/>
        </p:nvSpPr>
        <p:spPr>
          <a:xfrm>
            <a:off x="9824040" y="3091680"/>
            <a:ext cx="131400" cy="131400"/>
          </a:xfrm>
          <a:prstGeom prst="ellipse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10"/>
          <p:cNvSpPr/>
          <p:nvPr/>
        </p:nvSpPr>
        <p:spPr>
          <a:xfrm>
            <a:off x="8237520" y="3091680"/>
            <a:ext cx="131400" cy="131400"/>
          </a:xfrm>
          <a:prstGeom prst="ellipse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11"/>
          <p:cNvSpPr/>
          <p:nvPr/>
        </p:nvSpPr>
        <p:spPr>
          <a:xfrm>
            <a:off x="9054360" y="4411440"/>
            <a:ext cx="131400" cy="131400"/>
          </a:xfrm>
          <a:prstGeom prst="ellipse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12"/>
          <p:cNvSpPr/>
          <p:nvPr/>
        </p:nvSpPr>
        <p:spPr>
          <a:xfrm>
            <a:off x="8925840" y="3422160"/>
            <a:ext cx="361440" cy="361440"/>
          </a:xfrm>
          <a:custGeom>
            <a:avLst/>
            <a:gdLst/>
            <a:ahLst/>
            <a:rect l="l" t="t" r="r" b="b"/>
            <a:pathLst>
              <a:path w="575537" h="575537">
                <a:moveTo>
                  <a:pt x="298183" y="531276"/>
                </a:moveTo>
                <a:cubicBezTo>
                  <a:pt x="427679" y="531276"/>
                  <a:pt x="531276" y="424801"/>
                  <a:pt x="531276" y="298183"/>
                </a:cubicBezTo>
                <a:cubicBezTo>
                  <a:pt x="531276" y="168687"/>
                  <a:pt x="424801" y="65091"/>
                  <a:pt x="298183" y="65091"/>
                </a:cubicBezTo>
                <a:cubicBezTo>
                  <a:pt x="168687" y="65091"/>
                  <a:pt x="65091" y="171565"/>
                  <a:pt x="65091" y="298183"/>
                </a:cubicBezTo>
                <a:cubicBezTo>
                  <a:pt x="65091" y="424801"/>
                  <a:pt x="168687" y="531276"/>
                  <a:pt x="298183" y="531276"/>
                </a:cubicBezTo>
                <a:close/>
              </a:path>
            </a:pathLst>
          </a:custGeom>
          <a:solidFill>
            <a:srgbClr val="ffffff"/>
          </a:solidFill>
          <a:ln w="28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13"/>
          <p:cNvSpPr/>
          <p:nvPr/>
        </p:nvSpPr>
        <p:spPr>
          <a:xfrm>
            <a:off x="8504640" y="3196800"/>
            <a:ext cx="1193400" cy="777600"/>
          </a:xfrm>
          <a:custGeom>
            <a:avLst/>
            <a:gdLst/>
            <a:ahLst/>
            <a:rect l="l" t="t" r="r" b="b"/>
            <a:pathLst>
              <a:path w="1899273" h="1237405">
                <a:moveTo>
                  <a:pt x="1860403" y="158931"/>
                </a:moveTo>
                <a:cubicBezTo>
                  <a:pt x="1756807" y="-19486"/>
                  <a:pt x="1276233" y="63967"/>
                  <a:pt x="784148" y="345981"/>
                </a:cubicBezTo>
                <a:cubicBezTo>
                  <a:pt x="294941" y="627994"/>
                  <a:pt x="-18726" y="1002093"/>
                  <a:pt x="84870" y="1183388"/>
                </a:cubicBezTo>
                <a:lnTo>
                  <a:pt x="139546" y="1151733"/>
                </a:lnTo>
                <a:cubicBezTo>
                  <a:pt x="53216" y="1002093"/>
                  <a:pt x="358251" y="665404"/>
                  <a:pt x="815803" y="400657"/>
                </a:cubicBezTo>
                <a:cubicBezTo>
                  <a:pt x="1276233" y="135910"/>
                  <a:pt x="1719397" y="40946"/>
                  <a:pt x="1805727" y="190586"/>
                </a:cubicBezTo>
                <a:lnTo>
                  <a:pt x="1860403" y="158931"/>
                </a:lnTo>
                <a:close/>
              </a:path>
            </a:pathLst>
          </a:custGeom>
          <a:solidFill>
            <a:srgbClr val="ffffff"/>
          </a:solidFill>
          <a:ln w="28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14"/>
          <p:cNvSpPr/>
          <p:nvPr/>
        </p:nvSpPr>
        <p:spPr>
          <a:xfrm>
            <a:off x="8517240" y="3255840"/>
            <a:ext cx="1193400" cy="777600"/>
          </a:xfrm>
          <a:custGeom>
            <a:avLst/>
            <a:gdLst/>
            <a:ahLst/>
            <a:rect l="l" t="t" r="r" b="b"/>
            <a:pathLst>
              <a:path w="1899273" h="1237405">
                <a:moveTo>
                  <a:pt x="1840624" y="65091"/>
                </a:moveTo>
                <a:cubicBezTo>
                  <a:pt x="1944220" y="243507"/>
                  <a:pt x="1630552" y="617607"/>
                  <a:pt x="1138468" y="899620"/>
                </a:cubicBezTo>
                <a:cubicBezTo>
                  <a:pt x="649261" y="1184511"/>
                  <a:pt x="168687" y="1267964"/>
                  <a:pt x="65091" y="1089547"/>
                </a:cubicBezTo>
                <a:lnTo>
                  <a:pt x="119767" y="1057893"/>
                </a:lnTo>
                <a:cubicBezTo>
                  <a:pt x="206097" y="1207532"/>
                  <a:pt x="649261" y="1112569"/>
                  <a:pt x="1109691" y="847822"/>
                </a:cubicBezTo>
                <a:cubicBezTo>
                  <a:pt x="1570121" y="583074"/>
                  <a:pt x="1872278" y="246385"/>
                  <a:pt x="1785948" y="96745"/>
                </a:cubicBezTo>
                <a:lnTo>
                  <a:pt x="1840624" y="65091"/>
                </a:lnTo>
                <a:close/>
              </a:path>
            </a:pathLst>
          </a:custGeom>
          <a:solidFill>
            <a:srgbClr val="ffffff"/>
          </a:solidFill>
          <a:ln w="28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15"/>
          <p:cNvSpPr/>
          <p:nvPr/>
        </p:nvSpPr>
        <p:spPr>
          <a:xfrm>
            <a:off x="8517240" y="3196080"/>
            <a:ext cx="1193400" cy="777600"/>
          </a:xfrm>
          <a:custGeom>
            <a:avLst/>
            <a:gdLst/>
            <a:ahLst/>
            <a:rect l="l" t="t" r="r" b="b"/>
            <a:pathLst>
              <a:path w="1899273" h="1237405">
                <a:moveTo>
                  <a:pt x="65091" y="160206"/>
                </a:moveTo>
                <a:cubicBezTo>
                  <a:pt x="168687" y="-21089"/>
                  <a:pt x="649261" y="65242"/>
                  <a:pt x="1138468" y="347255"/>
                </a:cubicBezTo>
                <a:cubicBezTo>
                  <a:pt x="1627675" y="629269"/>
                  <a:pt x="1944220" y="1003368"/>
                  <a:pt x="1840624" y="1184662"/>
                </a:cubicBezTo>
                <a:lnTo>
                  <a:pt x="1785948" y="1153008"/>
                </a:lnTo>
                <a:cubicBezTo>
                  <a:pt x="1872278" y="1003368"/>
                  <a:pt x="1570121" y="666679"/>
                  <a:pt x="1109691" y="401931"/>
                </a:cubicBezTo>
                <a:cubicBezTo>
                  <a:pt x="649261" y="137184"/>
                  <a:pt x="206097" y="42220"/>
                  <a:pt x="119767" y="188983"/>
                </a:cubicBezTo>
                <a:lnTo>
                  <a:pt x="65091" y="160206"/>
                </a:lnTo>
                <a:close/>
              </a:path>
            </a:pathLst>
          </a:custGeom>
          <a:solidFill>
            <a:srgbClr val="ffffff"/>
          </a:solidFill>
          <a:ln w="28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16"/>
          <p:cNvSpPr/>
          <p:nvPr/>
        </p:nvSpPr>
        <p:spPr>
          <a:xfrm>
            <a:off x="8504640" y="3255840"/>
            <a:ext cx="1193400" cy="777600"/>
          </a:xfrm>
          <a:custGeom>
            <a:avLst/>
            <a:gdLst/>
            <a:ahLst/>
            <a:rect l="l" t="t" r="r" b="b"/>
            <a:pathLst>
              <a:path w="1899273" h="1237405">
                <a:moveTo>
                  <a:pt x="84870" y="65091"/>
                </a:moveTo>
                <a:cubicBezTo>
                  <a:pt x="-18726" y="243507"/>
                  <a:pt x="294941" y="617607"/>
                  <a:pt x="784148" y="899620"/>
                </a:cubicBezTo>
                <a:cubicBezTo>
                  <a:pt x="1273355" y="1181633"/>
                  <a:pt x="1756807" y="1267964"/>
                  <a:pt x="1860403" y="1086670"/>
                </a:cubicBezTo>
                <a:lnTo>
                  <a:pt x="1805727" y="1055015"/>
                </a:lnTo>
                <a:cubicBezTo>
                  <a:pt x="1719397" y="1204655"/>
                  <a:pt x="1276233" y="1109691"/>
                  <a:pt x="815803" y="844944"/>
                </a:cubicBezTo>
                <a:cubicBezTo>
                  <a:pt x="355373" y="580197"/>
                  <a:pt x="53216" y="243507"/>
                  <a:pt x="139546" y="93867"/>
                </a:cubicBezTo>
                <a:lnTo>
                  <a:pt x="84870" y="65091"/>
                </a:lnTo>
                <a:close/>
              </a:path>
            </a:pathLst>
          </a:custGeom>
          <a:solidFill>
            <a:srgbClr val="ffffff"/>
          </a:solidFill>
          <a:ln w="28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17"/>
          <p:cNvSpPr/>
          <p:nvPr/>
        </p:nvSpPr>
        <p:spPr>
          <a:xfrm>
            <a:off x="8842680" y="2930040"/>
            <a:ext cx="307080" cy="1356480"/>
          </a:xfrm>
          <a:custGeom>
            <a:avLst/>
            <a:gdLst/>
            <a:ahLst/>
            <a:rect l="l" t="t" r="r" b="b"/>
            <a:pathLst>
              <a:path w="489206" h="2158265">
                <a:moveTo>
                  <a:pt x="439190" y="2114004"/>
                </a:moveTo>
                <a:cubicBezTo>
                  <a:pt x="231996" y="2114004"/>
                  <a:pt x="65091" y="1656452"/>
                  <a:pt x="65091" y="1089547"/>
                </a:cubicBezTo>
                <a:cubicBezTo>
                  <a:pt x="65091" y="522643"/>
                  <a:pt x="234874" y="65091"/>
                  <a:pt x="439190" y="65091"/>
                </a:cubicBezTo>
                <a:lnTo>
                  <a:pt x="439190" y="128400"/>
                </a:lnTo>
                <a:cubicBezTo>
                  <a:pt x="266529" y="128400"/>
                  <a:pt x="128400" y="560053"/>
                  <a:pt x="128400" y="1089547"/>
                </a:cubicBezTo>
                <a:cubicBezTo>
                  <a:pt x="128400" y="1619042"/>
                  <a:pt x="269406" y="2050695"/>
                  <a:pt x="439190" y="2050695"/>
                </a:cubicBezTo>
                <a:lnTo>
                  <a:pt x="439190" y="2114004"/>
                </a:lnTo>
                <a:close/>
              </a:path>
            </a:pathLst>
          </a:custGeom>
          <a:solidFill>
            <a:srgbClr val="ffffff"/>
          </a:solidFill>
          <a:ln w="28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18"/>
          <p:cNvSpPr/>
          <p:nvPr/>
        </p:nvSpPr>
        <p:spPr>
          <a:xfrm>
            <a:off x="9077760" y="2930040"/>
            <a:ext cx="307080" cy="1356480"/>
          </a:xfrm>
          <a:custGeom>
            <a:avLst/>
            <a:gdLst/>
            <a:ahLst/>
            <a:rect l="l" t="t" r="r" b="b"/>
            <a:pathLst>
              <a:path w="489206" h="2158265">
                <a:moveTo>
                  <a:pt x="65091" y="2114004"/>
                </a:moveTo>
                <a:cubicBezTo>
                  <a:pt x="272284" y="2114004"/>
                  <a:pt x="439190" y="1656452"/>
                  <a:pt x="439190" y="1089547"/>
                </a:cubicBezTo>
                <a:cubicBezTo>
                  <a:pt x="439190" y="522643"/>
                  <a:pt x="272284" y="65091"/>
                  <a:pt x="65091" y="65091"/>
                </a:cubicBezTo>
                <a:lnTo>
                  <a:pt x="65091" y="128400"/>
                </a:lnTo>
                <a:cubicBezTo>
                  <a:pt x="237752" y="128400"/>
                  <a:pt x="375881" y="560053"/>
                  <a:pt x="375881" y="1089547"/>
                </a:cubicBezTo>
                <a:cubicBezTo>
                  <a:pt x="375881" y="1619042"/>
                  <a:pt x="237752" y="2050695"/>
                  <a:pt x="65091" y="2050695"/>
                </a:cubicBezTo>
                <a:lnTo>
                  <a:pt x="65091" y="2114004"/>
                </a:lnTo>
                <a:close/>
              </a:path>
            </a:pathLst>
          </a:custGeom>
          <a:solidFill>
            <a:srgbClr val="ffffff"/>
          </a:solidFill>
          <a:ln w="28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19"/>
          <p:cNvSpPr/>
          <p:nvPr/>
        </p:nvSpPr>
        <p:spPr>
          <a:xfrm>
            <a:off x="9520920" y="3671640"/>
            <a:ext cx="180360" cy="180360"/>
          </a:xfrm>
          <a:custGeom>
            <a:avLst/>
            <a:gdLst/>
            <a:ahLst/>
            <a:rect l="l" t="t" r="r" b="b"/>
            <a:pathLst>
              <a:path w="287768" h="287768">
                <a:moveTo>
                  <a:pt x="154299" y="243507"/>
                </a:moveTo>
                <a:cubicBezTo>
                  <a:pt x="203220" y="243507"/>
                  <a:pt x="243507" y="203220"/>
                  <a:pt x="243507" y="154299"/>
                </a:cubicBezTo>
                <a:cubicBezTo>
                  <a:pt x="243507" y="105378"/>
                  <a:pt x="203220" y="65091"/>
                  <a:pt x="154299" y="65091"/>
                </a:cubicBezTo>
                <a:cubicBezTo>
                  <a:pt x="105378" y="65091"/>
                  <a:pt x="65091" y="105378"/>
                  <a:pt x="65091" y="154299"/>
                </a:cubicBezTo>
                <a:cubicBezTo>
                  <a:pt x="65091" y="203220"/>
                  <a:pt x="105378" y="243507"/>
                  <a:pt x="154299" y="243507"/>
                </a:cubicBezTo>
                <a:close/>
              </a:path>
            </a:pathLst>
          </a:custGeom>
          <a:solidFill>
            <a:srgbClr val="ffffff"/>
          </a:solidFill>
          <a:ln w="28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20"/>
          <p:cNvSpPr/>
          <p:nvPr/>
        </p:nvSpPr>
        <p:spPr>
          <a:xfrm>
            <a:off x="8871840" y="3069360"/>
            <a:ext cx="180360" cy="180360"/>
          </a:xfrm>
          <a:custGeom>
            <a:avLst/>
            <a:gdLst/>
            <a:ahLst/>
            <a:rect l="l" t="t" r="r" b="b"/>
            <a:pathLst>
              <a:path w="287768" h="287768">
                <a:moveTo>
                  <a:pt x="154299" y="243507"/>
                </a:moveTo>
                <a:cubicBezTo>
                  <a:pt x="203220" y="243507"/>
                  <a:pt x="243507" y="203220"/>
                  <a:pt x="243507" y="154299"/>
                </a:cubicBezTo>
                <a:cubicBezTo>
                  <a:pt x="243507" y="105378"/>
                  <a:pt x="203220" y="65091"/>
                  <a:pt x="154299" y="65091"/>
                </a:cubicBezTo>
                <a:cubicBezTo>
                  <a:pt x="105378" y="65091"/>
                  <a:pt x="65091" y="105378"/>
                  <a:pt x="65091" y="154299"/>
                </a:cubicBezTo>
                <a:cubicBezTo>
                  <a:pt x="65091" y="203220"/>
                  <a:pt x="105378" y="243507"/>
                  <a:pt x="154299" y="243507"/>
                </a:cubicBezTo>
                <a:close/>
              </a:path>
            </a:pathLst>
          </a:custGeom>
          <a:solidFill>
            <a:srgbClr val="ffffff"/>
          </a:solidFill>
          <a:ln w="28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21"/>
          <p:cNvSpPr/>
          <p:nvPr/>
        </p:nvSpPr>
        <p:spPr>
          <a:xfrm>
            <a:off x="8681760" y="3876120"/>
            <a:ext cx="180360" cy="180360"/>
          </a:xfrm>
          <a:custGeom>
            <a:avLst/>
            <a:gdLst/>
            <a:ahLst/>
            <a:rect l="l" t="t" r="r" b="b"/>
            <a:pathLst>
              <a:path w="287768" h="287768">
                <a:moveTo>
                  <a:pt x="154299" y="243507"/>
                </a:moveTo>
                <a:cubicBezTo>
                  <a:pt x="203220" y="243507"/>
                  <a:pt x="243507" y="203220"/>
                  <a:pt x="243507" y="154299"/>
                </a:cubicBezTo>
                <a:cubicBezTo>
                  <a:pt x="243507" y="105378"/>
                  <a:pt x="203220" y="65091"/>
                  <a:pt x="154299" y="65091"/>
                </a:cubicBezTo>
                <a:cubicBezTo>
                  <a:pt x="105378" y="65091"/>
                  <a:pt x="65091" y="105378"/>
                  <a:pt x="65091" y="154299"/>
                </a:cubicBezTo>
                <a:cubicBezTo>
                  <a:pt x="65091" y="203220"/>
                  <a:pt x="105378" y="243507"/>
                  <a:pt x="154299" y="243507"/>
                </a:cubicBezTo>
                <a:close/>
              </a:path>
            </a:pathLst>
          </a:custGeom>
          <a:solidFill>
            <a:srgbClr val="ffffff"/>
          </a:solidFill>
          <a:ln w="28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22"/>
          <p:cNvSpPr/>
          <p:nvPr/>
        </p:nvSpPr>
        <p:spPr>
          <a:xfrm>
            <a:off x="8899560" y="154800"/>
            <a:ext cx="399240" cy="295200"/>
          </a:xfrm>
          <a:custGeom>
            <a:avLst/>
            <a:gdLst/>
            <a:ahLst/>
            <a:rect l="l" t="t" r="r" b="b"/>
            <a:pathLst>
              <a:path w="3501" h="2588">
                <a:moveTo>
                  <a:pt x="1496" y="1304"/>
                </a:moveTo>
                <a:lnTo>
                  <a:pt x="1436" y="1317"/>
                </a:lnTo>
                <a:lnTo>
                  <a:pt x="1376" y="1335"/>
                </a:lnTo>
                <a:lnTo>
                  <a:pt x="1316" y="1353"/>
                </a:lnTo>
                <a:lnTo>
                  <a:pt x="1252" y="1368"/>
                </a:lnTo>
                <a:lnTo>
                  <a:pt x="1251" y="1386"/>
                </a:lnTo>
                <a:lnTo>
                  <a:pt x="1251" y="1398"/>
                </a:lnTo>
                <a:lnTo>
                  <a:pt x="1249" y="1411"/>
                </a:lnTo>
                <a:lnTo>
                  <a:pt x="1249" y="1428"/>
                </a:lnTo>
                <a:lnTo>
                  <a:pt x="1296" y="1422"/>
                </a:lnTo>
                <a:lnTo>
                  <a:pt x="1341" y="1413"/>
                </a:lnTo>
                <a:lnTo>
                  <a:pt x="1383" y="1398"/>
                </a:lnTo>
                <a:lnTo>
                  <a:pt x="1423" y="1384"/>
                </a:lnTo>
                <a:lnTo>
                  <a:pt x="1461" y="1368"/>
                </a:lnTo>
                <a:lnTo>
                  <a:pt x="1500" y="1353"/>
                </a:lnTo>
                <a:lnTo>
                  <a:pt x="1503" y="1333"/>
                </a:lnTo>
                <a:lnTo>
                  <a:pt x="1501" y="1318"/>
                </a:lnTo>
                <a:lnTo>
                  <a:pt x="1496" y="1304"/>
                </a:lnTo>
                <a:close/>
                <a:moveTo>
                  <a:pt x="1600" y="0"/>
                </a:moveTo>
                <a:lnTo>
                  <a:pt x="1636" y="4"/>
                </a:lnTo>
                <a:lnTo>
                  <a:pt x="1669" y="17"/>
                </a:lnTo>
                <a:lnTo>
                  <a:pt x="1681" y="40"/>
                </a:lnTo>
                <a:lnTo>
                  <a:pt x="1691" y="69"/>
                </a:lnTo>
                <a:lnTo>
                  <a:pt x="1696" y="104"/>
                </a:lnTo>
                <a:lnTo>
                  <a:pt x="1698" y="142"/>
                </a:lnTo>
                <a:lnTo>
                  <a:pt x="1700" y="182"/>
                </a:lnTo>
                <a:lnTo>
                  <a:pt x="1700" y="222"/>
                </a:lnTo>
                <a:lnTo>
                  <a:pt x="1698" y="264"/>
                </a:lnTo>
                <a:lnTo>
                  <a:pt x="1696" y="304"/>
                </a:lnTo>
                <a:lnTo>
                  <a:pt x="1696" y="340"/>
                </a:lnTo>
                <a:lnTo>
                  <a:pt x="1700" y="1280"/>
                </a:lnTo>
                <a:lnTo>
                  <a:pt x="1723" y="1311"/>
                </a:lnTo>
                <a:lnTo>
                  <a:pt x="1754" y="1340"/>
                </a:lnTo>
                <a:lnTo>
                  <a:pt x="1794" y="1364"/>
                </a:lnTo>
                <a:lnTo>
                  <a:pt x="1841" y="1386"/>
                </a:lnTo>
                <a:lnTo>
                  <a:pt x="1892" y="1404"/>
                </a:lnTo>
                <a:lnTo>
                  <a:pt x="1949" y="1417"/>
                </a:lnTo>
                <a:lnTo>
                  <a:pt x="2005" y="1429"/>
                </a:lnTo>
                <a:lnTo>
                  <a:pt x="2065" y="1438"/>
                </a:lnTo>
                <a:lnTo>
                  <a:pt x="2125" y="1444"/>
                </a:lnTo>
                <a:lnTo>
                  <a:pt x="2183" y="1448"/>
                </a:lnTo>
                <a:lnTo>
                  <a:pt x="2240" y="1448"/>
                </a:lnTo>
                <a:lnTo>
                  <a:pt x="2240" y="1437"/>
                </a:lnTo>
                <a:lnTo>
                  <a:pt x="2232" y="1397"/>
                </a:lnTo>
                <a:lnTo>
                  <a:pt x="2232" y="1358"/>
                </a:lnTo>
                <a:lnTo>
                  <a:pt x="2236" y="1322"/>
                </a:lnTo>
                <a:lnTo>
                  <a:pt x="2243" y="1288"/>
                </a:lnTo>
                <a:lnTo>
                  <a:pt x="2185" y="1282"/>
                </a:lnTo>
                <a:lnTo>
                  <a:pt x="2129" y="1275"/>
                </a:lnTo>
                <a:lnTo>
                  <a:pt x="2074" y="1268"/>
                </a:lnTo>
                <a:lnTo>
                  <a:pt x="2016" y="1260"/>
                </a:lnTo>
                <a:lnTo>
                  <a:pt x="2012" y="1277"/>
                </a:lnTo>
                <a:lnTo>
                  <a:pt x="2009" y="1289"/>
                </a:lnTo>
                <a:lnTo>
                  <a:pt x="2003" y="1302"/>
                </a:lnTo>
                <a:lnTo>
                  <a:pt x="2000" y="1320"/>
                </a:lnTo>
                <a:lnTo>
                  <a:pt x="1996" y="1320"/>
                </a:lnTo>
                <a:lnTo>
                  <a:pt x="1951" y="1309"/>
                </a:lnTo>
                <a:lnTo>
                  <a:pt x="1911" y="1295"/>
                </a:lnTo>
                <a:lnTo>
                  <a:pt x="1874" y="1280"/>
                </a:lnTo>
                <a:lnTo>
                  <a:pt x="1841" y="1258"/>
                </a:lnTo>
                <a:lnTo>
                  <a:pt x="1812" y="1231"/>
                </a:lnTo>
                <a:lnTo>
                  <a:pt x="1811" y="1004"/>
                </a:lnTo>
                <a:lnTo>
                  <a:pt x="1811" y="773"/>
                </a:lnTo>
                <a:lnTo>
                  <a:pt x="1809" y="540"/>
                </a:lnTo>
                <a:lnTo>
                  <a:pt x="1809" y="311"/>
                </a:lnTo>
                <a:lnTo>
                  <a:pt x="1807" y="284"/>
                </a:lnTo>
                <a:lnTo>
                  <a:pt x="1805" y="249"/>
                </a:lnTo>
                <a:lnTo>
                  <a:pt x="1805" y="215"/>
                </a:lnTo>
                <a:lnTo>
                  <a:pt x="1803" y="178"/>
                </a:lnTo>
                <a:lnTo>
                  <a:pt x="1803" y="142"/>
                </a:lnTo>
                <a:lnTo>
                  <a:pt x="1805" y="108"/>
                </a:lnTo>
                <a:lnTo>
                  <a:pt x="1809" y="77"/>
                </a:lnTo>
                <a:lnTo>
                  <a:pt x="1816" y="49"/>
                </a:lnTo>
                <a:lnTo>
                  <a:pt x="1829" y="29"/>
                </a:lnTo>
                <a:lnTo>
                  <a:pt x="1843" y="17"/>
                </a:lnTo>
                <a:lnTo>
                  <a:pt x="1871" y="9"/>
                </a:lnTo>
                <a:lnTo>
                  <a:pt x="1898" y="4"/>
                </a:lnTo>
                <a:lnTo>
                  <a:pt x="1925" y="6"/>
                </a:lnTo>
                <a:lnTo>
                  <a:pt x="1951" y="9"/>
                </a:lnTo>
                <a:lnTo>
                  <a:pt x="1974" y="22"/>
                </a:lnTo>
                <a:lnTo>
                  <a:pt x="1996" y="40"/>
                </a:lnTo>
                <a:lnTo>
                  <a:pt x="2005" y="68"/>
                </a:lnTo>
                <a:lnTo>
                  <a:pt x="2011" y="100"/>
                </a:lnTo>
                <a:lnTo>
                  <a:pt x="2012" y="140"/>
                </a:lnTo>
                <a:lnTo>
                  <a:pt x="2012" y="180"/>
                </a:lnTo>
                <a:lnTo>
                  <a:pt x="2011" y="224"/>
                </a:lnTo>
                <a:lnTo>
                  <a:pt x="2007" y="264"/>
                </a:lnTo>
                <a:lnTo>
                  <a:pt x="2005" y="302"/>
                </a:lnTo>
                <a:lnTo>
                  <a:pt x="2003" y="337"/>
                </a:lnTo>
                <a:lnTo>
                  <a:pt x="2009" y="1124"/>
                </a:lnTo>
                <a:lnTo>
                  <a:pt x="2049" y="1138"/>
                </a:lnTo>
                <a:lnTo>
                  <a:pt x="2094" y="1149"/>
                </a:lnTo>
                <a:lnTo>
                  <a:pt x="2145" y="1157"/>
                </a:lnTo>
                <a:lnTo>
                  <a:pt x="2200" y="1160"/>
                </a:lnTo>
                <a:lnTo>
                  <a:pt x="2252" y="1160"/>
                </a:lnTo>
                <a:lnTo>
                  <a:pt x="2303" y="1157"/>
                </a:lnTo>
                <a:lnTo>
                  <a:pt x="2311" y="1146"/>
                </a:lnTo>
                <a:lnTo>
                  <a:pt x="2316" y="1140"/>
                </a:lnTo>
                <a:lnTo>
                  <a:pt x="2321" y="1133"/>
                </a:lnTo>
                <a:lnTo>
                  <a:pt x="2329" y="1124"/>
                </a:lnTo>
                <a:lnTo>
                  <a:pt x="2294" y="1097"/>
                </a:lnTo>
                <a:lnTo>
                  <a:pt x="2261" y="1071"/>
                </a:lnTo>
                <a:lnTo>
                  <a:pt x="2231" y="1048"/>
                </a:lnTo>
                <a:lnTo>
                  <a:pt x="2200" y="1024"/>
                </a:lnTo>
                <a:lnTo>
                  <a:pt x="2171" y="1000"/>
                </a:lnTo>
                <a:lnTo>
                  <a:pt x="2143" y="975"/>
                </a:lnTo>
                <a:lnTo>
                  <a:pt x="2118" y="946"/>
                </a:lnTo>
                <a:lnTo>
                  <a:pt x="2096" y="911"/>
                </a:lnTo>
                <a:lnTo>
                  <a:pt x="2076" y="871"/>
                </a:lnTo>
                <a:lnTo>
                  <a:pt x="2060" y="824"/>
                </a:lnTo>
                <a:lnTo>
                  <a:pt x="2045" y="753"/>
                </a:lnTo>
                <a:lnTo>
                  <a:pt x="2041" y="686"/>
                </a:lnTo>
                <a:lnTo>
                  <a:pt x="2047" y="620"/>
                </a:lnTo>
                <a:lnTo>
                  <a:pt x="2061" y="557"/>
                </a:lnTo>
                <a:lnTo>
                  <a:pt x="2085" y="498"/>
                </a:lnTo>
                <a:lnTo>
                  <a:pt x="2116" y="444"/>
                </a:lnTo>
                <a:lnTo>
                  <a:pt x="2156" y="395"/>
                </a:lnTo>
                <a:lnTo>
                  <a:pt x="2201" y="351"/>
                </a:lnTo>
                <a:lnTo>
                  <a:pt x="2252" y="315"/>
                </a:lnTo>
                <a:lnTo>
                  <a:pt x="2309" y="284"/>
                </a:lnTo>
                <a:lnTo>
                  <a:pt x="2369" y="260"/>
                </a:lnTo>
                <a:lnTo>
                  <a:pt x="2432" y="244"/>
                </a:lnTo>
                <a:lnTo>
                  <a:pt x="2500" y="237"/>
                </a:lnTo>
                <a:lnTo>
                  <a:pt x="2569" y="237"/>
                </a:lnTo>
                <a:lnTo>
                  <a:pt x="2640" y="248"/>
                </a:lnTo>
                <a:lnTo>
                  <a:pt x="2731" y="273"/>
                </a:lnTo>
                <a:lnTo>
                  <a:pt x="2816" y="306"/>
                </a:lnTo>
                <a:lnTo>
                  <a:pt x="2894" y="346"/>
                </a:lnTo>
                <a:lnTo>
                  <a:pt x="2969" y="393"/>
                </a:lnTo>
                <a:lnTo>
                  <a:pt x="3036" y="446"/>
                </a:lnTo>
                <a:lnTo>
                  <a:pt x="3100" y="506"/>
                </a:lnTo>
                <a:lnTo>
                  <a:pt x="3158" y="571"/>
                </a:lnTo>
                <a:lnTo>
                  <a:pt x="3212" y="642"/>
                </a:lnTo>
                <a:lnTo>
                  <a:pt x="3261" y="717"/>
                </a:lnTo>
                <a:lnTo>
                  <a:pt x="3305" y="797"/>
                </a:lnTo>
                <a:lnTo>
                  <a:pt x="3345" y="880"/>
                </a:lnTo>
                <a:lnTo>
                  <a:pt x="3381" y="966"/>
                </a:lnTo>
                <a:lnTo>
                  <a:pt x="3412" y="1057"/>
                </a:lnTo>
                <a:lnTo>
                  <a:pt x="3440" y="1148"/>
                </a:lnTo>
                <a:lnTo>
                  <a:pt x="3463" y="1240"/>
                </a:lnTo>
                <a:lnTo>
                  <a:pt x="3483" y="1337"/>
                </a:lnTo>
                <a:lnTo>
                  <a:pt x="3498" y="1438"/>
                </a:lnTo>
                <a:lnTo>
                  <a:pt x="3501" y="1537"/>
                </a:lnTo>
                <a:lnTo>
                  <a:pt x="3494" y="1635"/>
                </a:lnTo>
                <a:lnTo>
                  <a:pt x="3478" y="1729"/>
                </a:lnTo>
                <a:lnTo>
                  <a:pt x="3452" y="1820"/>
                </a:lnTo>
                <a:lnTo>
                  <a:pt x="3418" y="1908"/>
                </a:lnTo>
                <a:lnTo>
                  <a:pt x="3378" y="1989"/>
                </a:lnTo>
                <a:lnTo>
                  <a:pt x="3331" y="2068"/>
                </a:lnTo>
                <a:lnTo>
                  <a:pt x="3278" y="2138"/>
                </a:lnTo>
                <a:lnTo>
                  <a:pt x="3220" y="2202"/>
                </a:lnTo>
                <a:lnTo>
                  <a:pt x="3158" y="2260"/>
                </a:lnTo>
                <a:lnTo>
                  <a:pt x="3092" y="2309"/>
                </a:lnTo>
                <a:lnTo>
                  <a:pt x="3025" y="2349"/>
                </a:lnTo>
                <a:lnTo>
                  <a:pt x="2956" y="2382"/>
                </a:lnTo>
                <a:lnTo>
                  <a:pt x="2883" y="2404"/>
                </a:lnTo>
                <a:lnTo>
                  <a:pt x="2821" y="2415"/>
                </a:lnTo>
                <a:lnTo>
                  <a:pt x="2758" y="2418"/>
                </a:lnTo>
                <a:lnTo>
                  <a:pt x="2698" y="2417"/>
                </a:lnTo>
                <a:lnTo>
                  <a:pt x="2638" y="2406"/>
                </a:lnTo>
                <a:lnTo>
                  <a:pt x="2580" y="2389"/>
                </a:lnTo>
                <a:lnTo>
                  <a:pt x="2527" y="2368"/>
                </a:lnTo>
                <a:lnTo>
                  <a:pt x="2476" y="2340"/>
                </a:lnTo>
                <a:lnTo>
                  <a:pt x="2432" y="2306"/>
                </a:lnTo>
                <a:lnTo>
                  <a:pt x="2392" y="2268"/>
                </a:lnTo>
                <a:lnTo>
                  <a:pt x="2358" y="2226"/>
                </a:lnTo>
                <a:lnTo>
                  <a:pt x="2331" y="2178"/>
                </a:lnTo>
                <a:lnTo>
                  <a:pt x="2311" y="2128"/>
                </a:lnTo>
                <a:lnTo>
                  <a:pt x="2298" y="2073"/>
                </a:lnTo>
                <a:lnTo>
                  <a:pt x="2294" y="2015"/>
                </a:lnTo>
                <a:lnTo>
                  <a:pt x="2300" y="1955"/>
                </a:lnTo>
                <a:lnTo>
                  <a:pt x="2316" y="1893"/>
                </a:lnTo>
                <a:lnTo>
                  <a:pt x="2331" y="1858"/>
                </a:lnTo>
                <a:lnTo>
                  <a:pt x="2349" y="1829"/>
                </a:lnTo>
                <a:lnTo>
                  <a:pt x="2369" y="1804"/>
                </a:lnTo>
                <a:lnTo>
                  <a:pt x="2391" y="1780"/>
                </a:lnTo>
                <a:lnTo>
                  <a:pt x="2414" y="1757"/>
                </a:lnTo>
                <a:lnTo>
                  <a:pt x="2436" y="1731"/>
                </a:lnTo>
                <a:lnTo>
                  <a:pt x="2429" y="1731"/>
                </a:lnTo>
                <a:lnTo>
                  <a:pt x="2320" y="1637"/>
                </a:lnTo>
                <a:lnTo>
                  <a:pt x="2307" y="1617"/>
                </a:lnTo>
                <a:lnTo>
                  <a:pt x="2285" y="1588"/>
                </a:lnTo>
                <a:lnTo>
                  <a:pt x="2272" y="1568"/>
                </a:lnTo>
                <a:lnTo>
                  <a:pt x="2183" y="1562"/>
                </a:lnTo>
                <a:lnTo>
                  <a:pt x="2092" y="1553"/>
                </a:lnTo>
                <a:lnTo>
                  <a:pt x="2003" y="1548"/>
                </a:lnTo>
                <a:lnTo>
                  <a:pt x="2003" y="2537"/>
                </a:lnTo>
                <a:lnTo>
                  <a:pt x="1991" y="2558"/>
                </a:lnTo>
                <a:lnTo>
                  <a:pt x="1971" y="2573"/>
                </a:lnTo>
                <a:lnTo>
                  <a:pt x="1947" y="2584"/>
                </a:lnTo>
                <a:lnTo>
                  <a:pt x="1921" y="2588"/>
                </a:lnTo>
                <a:lnTo>
                  <a:pt x="1894" y="2588"/>
                </a:lnTo>
                <a:lnTo>
                  <a:pt x="1867" y="2582"/>
                </a:lnTo>
                <a:lnTo>
                  <a:pt x="1841" y="2573"/>
                </a:lnTo>
                <a:lnTo>
                  <a:pt x="1820" y="2560"/>
                </a:lnTo>
                <a:lnTo>
                  <a:pt x="1811" y="2517"/>
                </a:lnTo>
                <a:lnTo>
                  <a:pt x="1805" y="2468"/>
                </a:lnTo>
                <a:lnTo>
                  <a:pt x="1803" y="2415"/>
                </a:lnTo>
                <a:lnTo>
                  <a:pt x="1803" y="2360"/>
                </a:lnTo>
                <a:lnTo>
                  <a:pt x="1805" y="2306"/>
                </a:lnTo>
                <a:lnTo>
                  <a:pt x="1807" y="2251"/>
                </a:lnTo>
                <a:lnTo>
                  <a:pt x="1809" y="2200"/>
                </a:lnTo>
                <a:lnTo>
                  <a:pt x="1809" y="1508"/>
                </a:lnTo>
                <a:lnTo>
                  <a:pt x="1789" y="1497"/>
                </a:lnTo>
                <a:lnTo>
                  <a:pt x="1767" y="1484"/>
                </a:lnTo>
                <a:lnTo>
                  <a:pt x="1743" y="1475"/>
                </a:lnTo>
                <a:lnTo>
                  <a:pt x="1720" y="1468"/>
                </a:lnTo>
                <a:lnTo>
                  <a:pt x="1696" y="1468"/>
                </a:lnTo>
                <a:lnTo>
                  <a:pt x="1696" y="1689"/>
                </a:lnTo>
                <a:lnTo>
                  <a:pt x="1694" y="1906"/>
                </a:lnTo>
                <a:lnTo>
                  <a:pt x="1694" y="2118"/>
                </a:lnTo>
                <a:lnTo>
                  <a:pt x="1692" y="2335"/>
                </a:lnTo>
                <a:lnTo>
                  <a:pt x="1692" y="2557"/>
                </a:lnTo>
                <a:lnTo>
                  <a:pt x="1667" y="2571"/>
                </a:lnTo>
                <a:lnTo>
                  <a:pt x="1638" y="2582"/>
                </a:lnTo>
                <a:lnTo>
                  <a:pt x="1607" y="2586"/>
                </a:lnTo>
                <a:lnTo>
                  <a:pt x="1576" y="2586"/>
                </a:lnTo>
                <a:lnTo>
                  <a:pt x="1545" y="2578"/>
                </a:lnTo>
                <a:lnTo>
                  <a:pt x="1516" y="2564"/>
                </a:lnTo>
                <a:lnTo>
                  <a:pt x="1514" y="2448"/>
                </a:lnTo>
                <a:lnTo>
                  <a:pt x="1512" y="2344"/>
                </a:lnTo>
                <a:lnTo>
                  <a:pt x="1512" y="2248"/>
                </a:lnTo>
                <a:lnTo>
                  <a:pt x="1511" y="2162"/>
                </a:lnTo>
                <a:lnTo>
                  <a:pt x="1509" y="2082"/>
                </a:lnTo>
                <a:lnTo>
                  <a:pt x="1509" y="2008"/>
                </a:lnTo>
                <a:lnTo>
                  <a:pt x="1507" y="1937"/>
                </a:lnTo>
                <a:lnTo>
                  <a:pt x="1505" y="1866"/>
                </a:lnTo>
                <a:lnTo>
                  <a:pt x="1503" y="1797"/>
                </a:lnTo>
                <a:lnTo>
                  <a:pt x="1501" y="1726"/>
                </a:lnTo>
                <a:lnTo>
                  <a:pt x="1498" y="1651"/>
                </a:lnTo>
                <a:lnTo>
                  <a:pt x="1496" y="1571"/>
                </a:lnTo>
                <a:lnTo>
                  <a:pt x="1492" y="1484"/>
                </a:lnTo>
                <a:lnTo>
                  <a:pt x="1480" y="1489"/>
                </a:lnTo>
                <a:lnTo>
                  <a:pt x="1458" y="1495"/>
                </a:lnTo>
                <a:lnTo>
                  <a:pt x="1429" y="1504"/>
                </a:lnTo>
                <a:lnTo>
                  <a:pt x="1396" y="1513"/>
                </a:lnTo>
                <a:lnTo>
                  <a:pt x="1360" y="1524"/>
                </a:lnTo>
                <a:lnTo>
                  <a:pt x="1323" y="1533"/>
                </a:lnTo>
                <a:lnTo>
                  <a:pt x="1287" y="1544"/>
                </a:lnTo>
                <a:lnTo>
                  <a:pt x="1252" y="1551"/>
                </a:lnTo>
                <a:lnTo>
                  <a:pt x="1223" y="1558"/>
                </a:lnTo>
                <a:lnTo>
                  <a:pt x="1200" y="1564"/>
                </a:lnTo>
                <a:lnTo>
                  <a:pt x="1185" y="1595"/>
                </a:lnTo>
                <a:lnTo>
                  <a:pt x="1167" y="1620"/>
                </a:lnTo>
                <a:lnTo>
                  <a:pt x="1147" y="1642"/>
                </a:lnTo>
                <a:lnTo>
                  <a:pt x="1123" y="1664"/>
                </a:lnTo>
                <a:lnTo>
                  <a:pt x="1100" y="1682"/>
                </a:lnTo>
                <a:lnTo>
                  <a:pt x="1074" y="1702"/>
                </a:lnTo>
                <a:lnTo>
                  <a:pt x="1052" y="1724"/>
                </a:lnTo>
                <a:lnTo>
                  <a:pt x="1056" y="1731"/>
                </a:lnTo>
                <a:lnTo>
                  <a:pt x="1091" y="1755"/>
                </a:lnTo>
                <a:lnTo>
                  <a:pt x="1123" y="1786"/>
                </a:lnTo>
                <a:lnTo>
                  <a:pt x="1151" y="1826"/>
                </a:lnTo>
                <a:lnTo>
                  <a:pt x="1174" y="1873"/>
                </a:lnTo>
                <a:lnTo>
                  <a:pt x="1191" y="1924"/>
                </a:lnTo>
                <a:lnTo>
                  <a:pt x="1201" y="1978"/>
                </a:lnTo>
                <a:lnTo>
                  <a:pt x="1203" y="2035"/>
                </a:lnTo>
                <a:lnTo>
                  <a:pt x="1198" y="2093"/>
                </a:lnTo>
                <a:lnTo>
                  <a:pt x="1183" y="2148"/>
                </a:lnTo>
                <a:lnTo>
                  <a:pt x="1163" y="2195"/>
                </a:lnTo>
                <a:lnTo>
                  <a:pt x="1132" y="2242"/>
                </a:lnTo>
                <a:lnTo>
                  <a:pt x="1096" y="2284"/>
                </a:lnTo>
                <a:lnTo>
                  <a:pt x="1052" y="2322"/>
                </a:lnTo>
                <a:lnTo>
                  <a:pt x="1001" y="2357"/>
                </a:lnTo>
                <a:lnTo>
                  <a:pt x="945" y="2384"/>
                </a:lnTo>
                <a:lnTo>
                  <a:pt x="883" y="2404"/>
                </a:lnTo>
                <a:lnTo>
                  <a:pt x="816" y="2417"/>
                </a:lnTo>
                <a:lnTo>
                  <a:pt x="745" y="2420"/>
                </a:lnTo>
                <a:lnTo>
                  <a:pt x="672" y="2411"/>
                </a:lnTo>
                <a:lnTo>
                  <a:pt x="594" y="2393"/>
                </a:lnTo>
                <a:lnTo>
                  <a:pt x="516" y="2364"/>
                </a:lnTo>
                <a:lnTo>
                  <a:pt x="443" y="2326"/>
                </a:lnTo>
                <a:lnTo>
                  <a:pt x="371" y="2277"/>
                </a:lnTo>
                <a:lnTo>
                  <a:pt x="303" y="2220"/>
                </a:lnTo>
                <a:lnTo>
                  <a:pt x="241" y="2157"/>
                </a:lnTo>
                <a:lnTo>
                  <a:pt x="183" y="2086"/>
                </a:lnTo>
                <a:lnTo>
                  <a:pt x="132" y="2008"/>
                </a:lnTo>
                <a:lnTo>
                  <a:pt x="89" y="1924"/>
                </a:lnTo>
                <a:lnTo>
                  <a:pt x="52" y="1835"/>
                </a:lnTo>
                <a:lnTo>
                  <a:pt x="25" y="1742"/>
                </a:lnTo>
                <a:lnTo>
                  <a:pt x="7" y="1644"/>
                </a:lnTo>
                <a:lnTo>
                  <a:pt x="0" y="1544"/>
                </a:lnTo>
                <a:lnTo>
                  <a:pt x="1" y="1440"/>
                </a:lnTo>
                <a:lnTo>
                  <a:pt x="16" y="1337"/>
                </a:lnTo>
                <a:lnTo>
                  <a:pt x="41" y="1224"/>
                </a:lnTo>
                <a:lnTo>
                  <a:pt x="71" y="1115"/>
                </a:lnTo>
                <a:lnTo>
                  <a:pt x="105" y="1009"/>
                </a:lnTo>
                <a:lnTo>
                  <a:pt x="143" y="909"/>
                </a:lnTo>
                <a:lnTo>
                  <a:pt x="189" y="815"/>
                </a:lnTo>
                <a:lnTo>
                  <a:pt x="240" y="726"/>
                </a:lnTo>
                <a:lnTo>
                  <a:pt x="294" y="642"/>
                </a:lnTo>
                <a:lnTo>
                  <a:pt x="356" y="564"/>
                </a:lnTo>
                <a:lnTo>
                  <a:pt x="423" y="491"/>
                </a:lnTo>
                <a:lnTo>
                  <a:pt x="496" y="426"/>
                </a:lnTo>
                <a:lnTo>
                  <a:pt x="576" y="368"/>
                </a:lnTo>
                <a:lnTo>
                  <a:pt x="614" y="344"/>
                </a:lnTo>
                <a:lnTo>
                  <a:pt x="660" y="317"/>
                </a:lnTo>
                <a:lnTo>
                  <a:pt x="711" y="291"/>
                </a:lnTo>
                <a:lnTo>
                  <a:pt x="765" y="268"/>
                </a:lnTo>
                <a:lnTo>
                  <a:pt x="823" y="249"/>
                </a:lnTo>
                <a:lnTo>
                  <a:pt x="885" y="238"/>
                </a:lnTo>
                <a:lnTo>
                  <a:pt x="951" y="233"/>
                </a:lnTo>
                <a:lnTo>
                  <a:pt x="1016" y="240"/>
                </a:lnTo>
                <a:lnTo>
                  <a:pt x="1071" y="253"/>
                </a:lnTo>
                <a:lnTo>
                  <a:pt x="1123" y="268"/>
                </a:lnTo>
                <a:lnTo>
                  <a:pt x="1176" y="289"/>
                </a:lnTo>
                <a:lnTo>
                  <a:pt x="1225" y="313"/>
                </a:lnTo>
                <a:lnTo>
                  <a:pt x="1271" y="342"/>
                </a:lnTo>
                <a:lnTo>
                  <a:pt x="1314" y="373"/>
                </a:lnTo>
                <a:lnTo>
                  <a:pt x="1352" y="409"/>
                </a:lnTo>
                <a:lnTo>
                  <a:pt x="1385" y="449"/>
                </a:lnTo>
                <a:lnTo>
                  <a:pt x="1414" y="493"/>
                </a:lnTo>
                <a:lnTo>
                  <a:pt x="1438" y="538"/>
                </a:lnTo>
                <a:lnTo>
                  <a:pt x="1452" y="589"/>
                </a:lnTo>
                <a:lnTo>
                  <a:pt x="1461" y="642"/>
                </a:lnTo>
                <a:lnTo>
                  <a:pt x="1463" y="700"/>
                </a:lnTo>
                <a:lnTo>
                  <a:pt x="1456" y="758"/>
                </a:lnTo>
                <a:lnTo>
                  <a:pt x="1441" y="822"/>
                </a:lnTo>
                <a:lnTo>
                  <a:pt x="1416" y="888"/>
                </a:lnTo>
                <a:lnTo>
                  <a:pt x="1392" y="933"/>
                </a:lnTo>
                <a:lnTo>
                  <a:pt x="1363" y="973"/>
                </a:lnTo>
                <a:lnTo>
                  <a:pt x="1331" y="1009"/>
                </a:lnTo>
                <a:lnTo>
                  <a:pt x="1292" y="1042"/>
                </a:lnTo>
                <a:lnTo>
                  <a:pt x="1252" y="1071"/>
                </a:lnTo>
                <a:lnTo>
                  <a:pt x="1211" y="1098"/>
                </a:lnTo>
                <a:lnTo>
                  <a:pt x="1169" y="1124"/>
                </a:lnTo>
                <a:lnTo>
                  <a:pt x="1169" y="1128"/>
                </a:lnTo>
                <a:lnTo>
                  <a:pt x="1176" y="1144"/>
                </a:lnTo>
                <a:lnTo>
                  <a:pt x="1185" y="1162"/>
                </a:lnTo>
                <a:lnTo>
                  <a:pt x="1191" y="1184"/>
                </a:lnTo>
                <a:lnTo>
                  <a:pt x="1200" y="1206"/>
                </a:lnTo>
                <a:lnTo>
                  <a:pt x="1207" y="1226"/>
                </a:lnTo>
                <a:lnTo>
                  <a:pt x="1218" y="1240"/>
                </a:lnTo>
                <a:lnTo>
                  <a:pt x="1232" y="1248"/>
                </a:lnTo>
                <a:lnTo>
                  <a:pt x="1278" y="1237"/>
                </a:lnTo>
                <a:lnTo>
                  <a:pt x="1327" y="1226"/>
                </a:lnTo>
                <a:lnTo>
                  <a:pt x="1374" y="1215"/>
                </a:lnTo>
                <a:lnTo>
                  <a:pt x="1421" y="1200"/>
                </a:lnTo>
                <a:lnTo>
                  <a:pt x="1463" y="1184"/>
                </a:lnTo>
                <a:lnTo>
                  <a:pt x="1500" y="1164"/>
                </a:lnTo>
                <a:lnTo>
                  <a:pt x="1500" y="993"/>
                </a:lnTo>
                <a:lnTo>
                  <a:pt x="1501" y="826"/>
                </a:lnTo>
                <a:lnTo>
                  <a:pt x="1503" y="662"/>
                </a:lnTo>
                <a:lnTo>
                  <a:pt x="1503" y="495"/>
                </a:lnTo>
                <a:lnTo>
                  <a:pt x="1503" y="324"/>
                </a:lnTo>
                <a:lnTo>
                  <a:pt x="1503" y="275"/>
                </a:lnTo>
                <a:lnTo>
                  <a:pt x="1501" y="228"/>
                </a:lnTo>
                <a:lnTo>
                  <a:pt x="1498" y="184"/>
                </a:lnTo>
                <a:lnTo>
                  <a:pt x="1496" y="140"/>
                </a:lnTo>
                <a:lnTo>
                  <a:pt x="1498" y="98"/>
                </a:lnTo>
                <a:lnTo>
                  <a:pt x="1505" y="60"/>
                </a:lnTo>
                <a:lnTo>
                  <a:pt x="1520" y="24"/>
                </a:lnTo>
                <a:lnTo>
                  <a:pt x="1561" y="8"/>
                </a:lnTo>
                <a:lnTo>
                  <a:pt x="1600" y="0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23"/>
          <p:cNvSpPr/>
          <p:nvPr/>
        </p:nvSpPr>
        <p:spPr>
          <a:xfrm>
            <a:off x="6010560" y="3483000"/>
            <a:ext cx="320040" cy="365040"/>
          </a:xfrm>
          <a:custGeom>
            <a:avLst/>
            <a:gdLst/>
            <a:ahLst/>
            <a:rect l="l" t="t" r="r" b="b"/>
            <a:pathLst>
              <a:path w="2942" h="3247">
                <a:moveTo>
                  <a:pt x="1516" y="0"/>
                </a:moveTo>
                <a:lnTo>
                  <a:pt x="1644" y="1"/>
                </a:lnTo>
                <a:lnTo>
                  <a:pt x="1764" y="10"/>
                </a:lnTo>
                <a:lnTo>
                  <a:pt x="1878" y="25"/>
                </a:lnTo>
                <a:lnTo>
                  <a:pt x="1987" y="47"/>
                </a:lnTo>
                <a:lnTo>
                  <a:pt x="2091" y="74"/>
                </a:lnTo>
                <a:lnTo>
                  <a:pt x="2187" y="109"/>
                </a:lnTo>
                <a:lnTo>
                  <a:pt x="2280" y="147"/>
                </a:lnTo>
                <a:lnTo>
                  <a:pt x="2365" y="192"/>
                </a:lnTo>
                <a:lnTo>
                  <a:pt x="2445" y="243"/>
                </a:lnTo>
                <a:lnTo>
                  <a:pt x="2522" y="300"/>
                </a:lnTo>
                <a:lnTo>
                  <a:pt x="2591" y="361"/>
                </a:lnTo>
                <a:lnTo>
                  <a:pt x="2654" y="429"/>
                </a:lnTo>
                <a:lnTo>
                  <a:pt x="2713" y="500"/>
                </a:lnTo>
                <a:lnTo>
                  <a:pt x="2765" y="576"/>
                </a:lnTo>
                <a:lnTo>
                  <a:pt x="2813" y="656"/>
                </a:lnTo>
                <a:lnTo>
                  <a:pt x="2845" y="723"/>
                </a:lnTo>
                <a:lnTo>
                  <a:pt x="2873" y="798"/>
                </a:lnTo>
                <a:lnTo>
                  <a:pt x="2898" y="880"/>
                </a:lnTo>
                <a:lnTo>
                  <a:pt x="2918" y="969"/>
                </a:lnTo>
                <a:lnTo>
                  <a:pt x="2933" y="1060"/>
                </a:lnTo>
                <a:lnTo>
                  <a:pt x="2940" y="1154"/>
                </a:lnTo>
                <a:lnTo>
                  <a:pt x="2942" y="1250"/>
                </a:lnTo>
                <a:lnTo>
                  <a:pt x="2936" y="1345"/>
                </a:lnTo>
                <a:lnTo>
                  <a:pt x="2924" y="1438"/>
                </a:lnTo>
                <a:lnTo>
                  <a:pt x="2902" y="1529"/>
                </a:lnTo>
                <a:lnTo>
                  <a:pt x="2873" y="1607"/>
                </a:lnTo>
                <a:lnTo>
                  <a:pt x="2838" y="1680"/>
                </a:lnTo>
                <a:lnTo>
                  <a:pt x="2796" y="1747"/>
                </a:lnTo>
                <a:lnTo>
                  <a:pt x="2753" y="1812"/>
                </a:lnTo>
                <a:lnTo>
                  <a:pt x="2705" y="1876"/>
                </a:lnTo>
                <a:lnTo>
                  <a:pt x="2658" y="1936"/>
                </a:lnTo>
                <a:lnTo>
                  <a:pt x="2611" y="1998"/>
                </a:lnTo>
                <a:lnTo>
                  <a:pt x="2565" y="2060"/>
                </a:lnTo>
                <a:lnTo>
                  <a:pt x="2534" y="2110"/>
                </a:lnTo>
                <a:lnTo>
                  <a:pt x="2509" y="2167"/>
                </a:lnTo>
                <a:lnTo>
                  <a:pt x="2489" y="2227"/>
                </a:lnTo>
                <a:lnTo>
                  <a:pt x="2473" y="2292"/>
                </a:lnTo>
                <a:lnTo>
                  <a:pt x="2471" y="2323"/>
                </a:lnTo>
                <a:lnTo>
                  <a:pt x="2473" y="2360"/>
                </a:lnTo>
                <a:lnTo>
                  <a:pt x="2478" y="2405"/>
                </a:lnTo>
                <a:lnTo>
                  <a:pt x="2485" y="2452"/>
                </a:lnTo>
                <a:lnTo>
                  <a:pt x="2496" y="2503"/>
                </a:lnTo>
                <a:lnTo>
                  <a:pt x="2509" y="2554"/>
                </a:lnTo>
                <a:lnTo>
                  <a:pt x="2522" y="2603"/>
                </a:lnTo>
                <a:lnTo>
                  <a:pt x="2536" y="2650"/>
                </a:lnTo>
                <a:lnTo>
                  <a:pt x="2549" y="2692"/>
                </a:lnTo>
                <a:lnTo>
                  <a:pt x="2562" y="2729"/>
                </a:lnTo>
                <a:lnTo>
                  <a:pt x="2573" y="2756"/>
                </a:lnTo>
                <a:lnTo>
                  <a:pt x="2589" y="2796"/>
                </a:lnTo>
                <a:lnTo>
                  <a:pt x="2604" y="2845"/>
                </a:lnTo>
                <a:lnTo>
                  <a:pt x="2620" y="2900"/>
                </a:lnTo>
                <a:lnTo>
                  <a:pt x="2636" y="2956"/>
                </a:lnTo>
                <a:lnTo>
                  <a:pt x="2654" y="3007"/>
                </a:lnTo>
                <a:lnTo>
                  <a:pt x="2673" y="3052"/>
                </a:lnTo>
                <a:lnTo>
                  <a:pt x="2502" y="3107"/>
                </a:lnTo>
                <a:lnTo>
                  <a:pt x="2336" y="3154"/>
                </a:lnTo>
                <a:lnTo>
                  <a:pt x="2178" y="3192"/>
                </a:lnTo>
                <a:lnTo>
                  <a:pt x="2024" y="3220"/>
                </a:lnTo>
                <a:lnTo>
                  <a:pt x="1874" y="3240"/>
                </a:lnTo>
                <a:lnTo>
                  <a:pt x="1729" y="3247"/>
                </a:lnTo>
                <a:lnTo>
                  <a:pt x="1587" y="3245"/>
                </a:lnTo>
                <a:lnTo>
                  <a:pt x="1449" y="3232"/>
                </a:lnTo>
                <a:lnTo>
                  <a:pt x="1313" y="3209"/>
                </a:lnTo>
                <a:lnTo>
                  <a:pt x="1307" y="3176"/>
                </a:lnTo>
                <a:lnTo>
                  <a:pt x="1300" y="3138"/>
                </a:lnTo>
                <a:lnTo>
                  <a:pt x="1291" y="3092"/>
                </a:lnTo>
                <a:lnTo>
                  <a:pt x="1284" y="3043"/>
                </a:lnTo>
                <a:lnTo>
                  <a:pt x="1274" y="2990"/>
                </a:lnTo>
                <a:lnTo>
                  <a:pt x="1264" y="2936"/>
                </a:lnTo>
                <a:lnTo>
                  <a:pt x="1253" y="2883"/>
                </a:lnTo>
                <a:lnTo>
                  <a:pt x="1240" y="2832"/>
                </a:lnTo>
                <a:lnTo>
                  <a:pt x="1227" y="2783"/>
                </a:lnTo>
                <a:lnTo>
                  <a:pt x="1211" y="2740"/>
                </a:lnTo>
                <a:lnTo>
                  <a:pt x="1194" y="2703"/>
                </a:lnTo>
                <a:lnTo>
                  <a:pt x="1176" y="2674"/>
                </a:lnTo>
                <a:lnTo>
                  <a:pt x="1156" y="2656"/>
                </a:lnTo>
                <a:lnTo>
                  <a:pt x="1134" y="2647"/>
                </a:lnTo>
                <a:lnTo>
                  <a:pt x="1109" y="2643"/>
                </a:lnTo>
                <a:lnTo>
                  <a:pt x="1080" y="2645"/>
                </a:lnTo>
                <a:lnTo>
                  <a:pt x="1051" y="2649"/>
                </a:lnTo>
                <a:lnTo>
                  <a:pt x="1024" y="2656"/>
                </a:lnTo>
                <a:lnTo>
                  <a:pt x="998" y="2663"/>
                </a:lnTo>
                <a:lnTo>
                  <a:pt x="974" y="2670"/>
                </a:lnTo>
                <a:lnTo>
                  <a:pt x="956" y="2676"/>
                </a:lnTo>
                <a:lnTo>
                  <a:pt x="913" y="2690"/>
                </a:lnTo>
                <a:lnTo>
                  <a:pt x="864" y="2703"/>
                </a:lnTo>
                <a:lnTo>
                  <a:pt x="809" y="2714"/>
                </a:lnTo>
                <a:lnTo>
                  <a:pt x="751" y="2721"/>
                </a:lnTo>
                <a:lnTo>
                  <a:pt x="693" y="2727"/>
                </a:lnTo>
                <a:lnTo>
                  <a:pt x="634" y="2729"/>
                </a:lnTo>
                <a:lnTo>
                  <a:pt x="578" y="2725"/>
                </a:lnTo>
                <a:lnTo>
                  <a:pt x="525" y="2716"/>
                </a:lnTo>
                <a:lnTo>
                  <a:pt x="496" y="2709"/>
                </a:lnTo>
                <a:lnTo>
                  <a:pt x="467" y="2696"/>
                </a:lnTo>
                <a:lnTo>
                  <a:pt x="438" y="2681"/>
                </a:lnTo>
                <a:lnTo>
                  <a:pt x="413" y="2663"/>
                </a:lnTo>
                <a:lnTo>
                  <a:pt x="387" y="2641"/>
                </a:lnTo>
                <a:lnTo>
                  <a:pt x="367" y="2618"/>
                </a:lnTo>
                <a:lnTo>
                  <a:pt x="353" y="2589"/>
                </a:lnTo>
                <a:lnTo>
                  <a:pt x="342" y="2556"/>
                </a:lnTo>
                <a:lnTo>
                  <a:pt x="338" y="2520"/>
                </a:lnTo>
                <a:lnTo>
                  <a:pt x="342" y="2480"/>
                </a:lnTo>
                <a:lnTo>
                  <a:pt x="347" y="2452"/>
                </a:lnTo>
                <a:lnTo>
                  <a:pt x="354" y="2421"/>
                </a:lnTo>
                <a:lnTo>
                  <a:pt x="362" y="2389"/>
                </a:lnTo>
                <a:lnTo>
                  <a:pt x="365" y="2358"/>
                </a:lnTo>
                <a:lnTo>
                  <a:pt x="365" y="2325"/>
                </a:lnTo>
                <a:lnTo>
                  <a:pt x="356" y="2296"/>
                </a:lnTo>
                <a:lnTo>
                  <a:pt x="347" y="2280"/>
                </a:lnTo>
                <a:lnTo>
                  <a:pt x="331" y="2265"/>
                </a:lnTo>
                <a:lnTo>
                  <a:pt x="314" y="2254"/>
                </a:lnTo>
                <a:lnTo>
                  <a:pt x="296" y="2245"/>
                </a:lnTo>
                <a:lnTo>
                  <a:pt x="278" y="2232"/>
                </a:lnTo>
                <a:lnTo>
                  <a:pt x="264" y="2218"/>
                </a:lnTo>
                <a:lnTo>
                  <a:pt x="253" y="2200"/>
                </a:lnTo>
                <a:lnTo>
                  <a:pt x="249" y="2180"/>
                </a:lnTo>
                <a:lnTo>
                  <a:pt x="251" y="2160"/>
                </a:lnTo>
                <a:lnTo>
                  <a:pt x="258" y="2141"/>
                </a:lnTo>
                <a:lnTo>
                  <a:pt x="267" y="2125"/>
                </a:lnTo>
                <a:lnTo>
                  <a:pt x="273" y="2109"/>
                </a:lnTo>
                <a:lnTo>
                  <a:pt x="244" y="2089"/>
                </a:lnTo>
                <a:lnTo>
                  <a:pt x="224" y="2069"/>
                </a:lnTo>
                <a:lnTo>
                  <a:pt x="213" y="2049"/>
                </a:lnTo>
                <a:lnTo>
                  <a:pt x="211" y="2027"/>
                </a:lnTo>
                <a:lnTo>
                  <a:pt x="214" y="2007"/>
                </a:lnTo>
                <a:lnTo>
                  <a:pt x="222" y="1985"/>
                </a:lnTo>
                <a:lnTo>
                  <a:pt x="233" y="1963"/>
                </a:lnTo>
                <a:lnTo>
                  <a:pt x="245" y="1941"/>
                </a:lnTo>
                <a:lnTo>
                  <a:pt x="256" y="1918"/>
                </a:lnTo>
                <a:lnTo>
                  <a:pt x="267" y="1896"/>
                </a:lnTo>
                <a:lnTo>
                  <a:pt x="273" y="1872"/>
                </a:lnTo>
                <a:lnTo>
                  <a:pt x="253" y="1854"/>
                </a:lnTo>
                <a:lnTo>
                  <a:pt x="225" y="1840"/>
                </a:lnTo>
                <a:lnTo>
                  <a:pt x="194" y="1827"/>
                </a:lnTo>
                <a:lnTo>
                  <a:pt x="162" y="1816"/>
                </a:lnTo>
                <a:lnTo>
                  <a:pt x="129" y="1805"/>
                </a:lnTo>
                <a:lnTo>
                  <a:pt x="96" y="1794"/>
                </a:lnTo>
                <a:lnTo>
                  <a:pt x="65" y="1781"/>
                </a:lnTo>
                <a:lnTo>
                  <a:pt x="40" y="1767"/>
                </a:lnTo>
                <a:lnTo>
                  <a:pt x="18" y="1747"/>
                </a:lnTo>
                <a:lnTo>
                  <a:pt x="5" y="1723"/>
                </a:lnTo>
                <a:lnTo>
                  <a:pt x="0" y="1698"/>
                </a:lnTo>
                <a:lnTo>
                  <a:pt x="4" y="1674"/>
                </a:lnTo>
                <a:lnTo>
                  <a:pt x="13" y="1652"/>
                </a:lnTo>
                <a:lnTo>
                  <a:pt x="27" y="1634"/>
                </a:lnTo>
                <a:lnTo>
                  <a:pt x="44" y="1616"/>
                </a:lnTo>
                <a:lnTo>
                  <a:pt x="60" y="1601"/>
                </a:lnTo>
                <a:lnTo>
                  <a:pt x="73" y="1589"/>
                </a:lnTo>
                <a:lnTo>
                  <a:pt x="111" y="1545"/>
                </a:lnTo>
                <a:lnTo>
                  <a:pt x="151" y="1505"/>
                </a:lnTo>
                <a:lnTo>
                  <a:pt x="191" y="1465"/>
                </a:lnTo>
                <a:lnTo>
                  <a:pt x="229" y="1421"/>
                </a:lnTo>
                <a:lnTo>
                  <a:pt x="265" y="1378"/>
                </a:lnTo>
                <a:lnTo>
                  <a:pt x="298" y="1329"/>
                </a:lnTo>
                <a:lnTo>
                  <a:pt x="325" y="1276"/>
                </a:lnTo>
                <a:lnTo>
                  <a:pt x="340" y="1232"/>
                </a:lnTo>
                <a:lnTo>
                  <a:pt x="345" y="1189"/>
                </a:lnTo>
                <a:lnTo>
                  <a:pt x="345" y="1143"/>
                </a:lnTo>
                <a:lnTo>
                  <a:pt x="344" y="1094"/>
                </a:lnTo>
                <a:lnTo>
                  <a:pt x="342" y="1045"/>
                </a:lnTo>
                <a:lnTo>
                  <a:pt x="344" y="992"/>
                </a:lnTo>
                <a:lnTo>
                  <a:pt x="349" y="936"/>
                </a:lnTo>
                <a:lnTo>
                  <a:pt x="405" y="705"/>
                </a:lnTo>
                <a:lnTo>
                  <a:pt x="440" y="621"/>
                </a:lnTo>
                <a:lnTo>
                  <a:pt x="482" y="543"/>
                </a:lnTo>
                <a:lnTo>
                  <a:pt x="531" y="470"/>
                </a:lnTo>
                <a:lnTo>
                  <a:pt x="587" y="401"/>
                </a:lnTo>
                <a:lnTo>
                  <a:pt x="649" y="338"/>
                </a:lnTo>
                <a:lnTo>
                  <a:pt x="716" y="280"/>
                </a:lnTo>
                <a:lnTo>
                  <a:pt x="789" y="227"/>
                </a:lnTo>
                <a:lnTo>
                  <a:pt x="865" y="180"/>
                </a:lnTo>
                <a:lnTo>
                  <a:pt x="947" y="138"/>
                </a:lnTo>
                <a:lnTo>
                  <a:pt x="1031" y="103"/>
                </a:lnTo>
                <a:lnTo>
                  <a:pt x="1116" y="72"/>
                </a:lnTo>
                <a:lnTo>
                  <a:pt x="1402" y="9"/>
                </a:lnTo>
                <a:lnTo>
                  <a:pt x="1516" y="0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24"/>
          <p:cNvSpPr/>
          <p:nvPr/>
        </p:nvSpPr>
        <p:spPr>
          <a:xfrm>
            <a:off x="7578720" y="1003320"/>
            <a:ext cx="245880" cy="346320"/>
          </a:xfrm>
          <a:custGeom>
            <a:avLst/>
            <a:gdLst/>
            <a:ahLst/>
            <a:rect l="l" t="t" r="r" b="b"/>
            <a:pathLst>
              <a:path w="2753" h="3873">
                <a:moveTo>
                  <a:pt x="2122" y="555"/>
                </a:moveTo>
                <a:lnTo>
                  <a:pt x="2180" y="557"/>
                </a:lnTo>
                <a:lnTo>
                  <a:pt x="2231" y="560"/>
                </a:lnTo>
                <a:lnTo>
                  <a:pt x="2275" y="568"/>
                </a:lnTo>
                <a:lnTo>
                  <a:pt x="2311" y="580"/>
                </a:lnTo>
                <a:lnTo>
                  <a:pt x="2346" y="598"/>
                </a:lnTo>
                <a:lnTo>
                  <a:pt x="2375" y="626"/>
                </a:lnTo>
                <a:lnTo>
                  <a:pt x="2399" y="658"/>
                </a:lnTo>
                <a:lnTo>
                  <a:pt x="2419" y="695"/>
                </a:lnTo>
                <a:lnTo>
                  <a:pt x="2433" y="735"/>
                </a:lnTo>
                <a:lnTo>
                  <a:pt x="2442" y="777"/>
                </a:lnTo>
                <a:lnTo>
                  <a:pt x="2444" y="820"/>
                </a:lnTo>
                <a:lnTo>
                  <a:pt x="2440" y="864"/>
                </a:lnTo>
                <a:lnTo>
                  <a:pt x="2431" y="908"/>
                </a:lnTo>
                <a:lnTo>
                  <a:pt x="2415" y="948"/>
                </a:lnTo>
                <a:lnTo>
                  <a:pt x="2391" y="984"/>
                </a:lnTo>
                <a:lnTo>
                  <a:pt x="2364" y="1013"/>
                </a:lnTo>
                <a:lnTo>
                  <a:pt x="2331" y="1037"/>
                </a:lnTo>
                <a:lnTo>
                  <a:pt x="2293" y="1057"/>
                </a:lnTo>
                <a:lnTo>
                  <a:pt x="2253" y="1073"/>
                </a:lnTo>
                <a:lnTo>
                  <a:pt x="2211" y="1086"/>
                </a:lnTo>
                <a:lnTo>
                  <a:pt x="2166" y="1098"/>
                </a:lnTo>
                <a:lnTo>
                  <a:pt x="2122" y="1111"/>
                </a:lnTo>
                <a:lnTo>
                  <a:pt x="2079" y="1124"/>
                </a:lnTo>
                <a:lnTo>
                  <a:pt x="2037" y="1138"/>
                </a:lnTo>
                <a:lnTo>
                  <a:pt x="1999" y="1157"/>
                </a:lnTo>
                <a:lnTo>
                  <a:pt x="1962" y="1178"/>
                </a:lnTo>
                <a:lnTo>
                  <a:pt x="1931" y="1204"/>
                </a:lnTo>
                <a:lnTo>
                  <a:pt x="1935" y="1235"/>
                </a:lnTo>
                <a:lnTo>
                  <a:pt x="1946" y="1260"/>
                </a:lnTo>
                <a:lnTo>
                  <a:pt x="1959" y="1282"/>
                </a:lnTo>
                <a:lnTo>
                  <a:pt x="1977" y="1302"/>
                </a:lnTo>
                <a:lnTo>
                  <a:pt x="1997" y="1318"/>
                </a:lnTo>
                <a:lnTo>
                  <a:pt x="2019" y="1333"/>
                </a:lnTo>
                <a:lnTo>
                  <a:pt x="2039" y="1346"/>
                </a:lnTo>
                <a:lnTo>
                  <a:pt x="2060" y="1360"/>
                </a:lnTo>
                <a:lnTo>
                  <a:pt x="2159" y="1433"/>
                </a:lnTo>
                <a:lnTo>
                  <a:pt x="2248" y="1509"/>
                </a:lnTo>
                <a:lnTo>
                  <a:pt x="2328" y="1588"/>
                </a:lnTo>
                <a:lnTo>
                  <a:pt x="2400" y="1671"/>
                </a:lnTo>
                <a:lnTo>
                  <a:pt x="2464" y="1757"/>
                </a:lnTo>
                <a:lnTo>
                  <a:pt x="2522" y="1844"/>
                </a:lnTo>
                <a:lnTo>
                  <a:pt x="2571" y="1933"/>
                </a:lnTo>
                <a:lnTo>
                  <a:pt x="2613" y="2026"/>
                </a:lnTo>
                <a:lnTo>
                  <a:pt x="2649" y="2118"/>
                </a:lnTo>
                <a:lnTo>
                  <a:pt x="2679" y="2211"/>
                </a:lnTo>
                <a:lnTo>
                  <a:pt x="2704" y="2304"/>
                </a:lnTo>
                <a:lnTo>
                  <a:pt x="2722" y="2398"/>
                </a:lnTo>
                <a:lnTo>
                  <a:pt x="2737" y="2493"/>
                </a:lnTo>
                <a:lnTo>
                  <a:pt x="2746" y="2586"/>
                </a:lnTo>
                <a:lnTo>
                  <a:pt x="2751" y="2677"/>
                </a:lnTo>
                <a:lnTo>
                  <a:pt x="2753" y="2768"/>
                </a:lnTo>
                <a:lnTo>
                  <a:pt x="2751" y="2857"/>
                </a:lnTo>
                <a:lnTo>
                  <a:pt x="2746" y="2942"/>
                </a:lnTo>
                <a:lnTo>
                  <a:pt x="2739" y="3028"/>
                </a:lnTo>
                <a:lnTo>
                  <a:pt x="2728" y="3108"/>
                </a:lnTo>
                <a:lnTo>
                  <a:pt x="2715" y="3186"/>
                </a:lnTo>
                <a:lnTo>
                  <a:pt x="2702" y="3260"/>
                </a:lnTo>
                <a:lnTo>
                  <a:pt x="2688" y="3331"/>
                </a:lnTo>
                <a:lnTo>
                  <a:pt x="2671" y="3397"/>
                </a:lnTo>
                <a:lnTo>
                  <a:pt x="2657" y="3458"/>
                </a:lnTo>
                <a:lnTo>
                  <a:pt x="2640" y="3515"/>
                </a:lnTo>
                <a:lnTo>
                  <a:pt x="2624" y="3564"/>
                </a:lnTo>
                <a:lnTo>
                  <a:pt x="2609" y="3609"/>
                </a:lnTo>
                <a:lnTo>
                  <a:pt x="2597" y="3648"/>
                </a:lnTo>
                <a:lnTo>
                  <a:pt x="2584" y="3680"/>
                </a:lnTo>
                <a:lnTo>
                  <a:pt x="2573" y="3704"/>
                </a:lnTo>
                <a:lnTo>
                  <a:pt x="2566" y="3722"/>
                </a:lnTo>
                <a:lnTo>
                  <a:pt x="2560" y="3733"/>
                </a:lnTo>
                <a:lnTo>
                  <a:pt x="2533" y="3764"/>
                </a:lnTo>
                <a:lnTo>
                  <a:pt x="2499" y="3789"/>
                </a:lnTo>
                <a:lnTo>
                  <a:pt x="2459" y="3811"/>
                </a:lnTo>
                <a:lnTo>
                  <a:pt x="2415" y="3829"/>
                </a:lnTo>
                <a:lnTo>
                  <a:pt x="2368" y="3844"/>
                </a:lnTo>
                <a:lnTo>
                  <a:pt x="2319" y="3855"/>
                </a:lnTo>
                <a:lnTo>
                  <a:pt x="2269" y="3862"/>
                </a:lnTo>
                <a:lnTo>
                  <a:pt x="2220" y="3868"/>
                </a:lnTo>
                <a:lnTo>
                  <a:pt x="2133" y="3873"/>
                </a:lnTo>
                <a:lnTo>
                  <a:pt x="2046" y="3873"/>
                </a:lnTo>
                <a:lnTo>
                  <a:pt x="1959" y="3868"/>
                </a:lnTo>
                <a:lnTo>
                  <a:pt x="1871" y="3855"/>
                </a:lnTo>
                <a:lnTo>
                  <a:pt x="1784" y="3838"/>
                </a:lnTo>
                <a:lnTo>
                  <a:pt x="1699" y="3818"/>
                </a:lnTo>
                <a:lnTo>
                  <a:pt x="1613" y="3795"/>
                </a:lnTo>
                <a:lnTo>
                  <a:pt x="1531" y="3768"/>
                </a:lnTo>
                <a:lnTo>
                  <a:pt x="1449" y="3737"/>
                </a:lnTo>
                <a:lnTo>
                  <a:pt x="1369" y="3704"/>
                </a:lnTo>
                <a:lnTo>
                  <a:pt x="1293" y="3669"/>
                </a:lnTo>
                <a:lnTo>
                  <a:pt x="1219" y="3635"/>
                </a:lnTo>
                <a:lnTo>
                  <a:pt x="1146" y="3597"/>
                </a:lnTo>
                <a:lnTo>
                  <a:pt x="1079" y="3560"/>
                </a:lnTo>
                <a:lnTo>
                  <a:pt x="1015" y="3524"/>
                </a:lnTo>
                <a:lnTo>
                  <a:pt x="953" y="3488"/>
                </a:lnTo>
                <a:lnTo>
                  <a:pt x="899" y="3453"/>
                </a:lnTo>
                <a:lnTo>
                  <a:pt x="846" y="3420"/>
                </a:lnTo>
                <a:lnTo>
                  <a:pt x="800" y="3389"/>
                </a:lnTo>
                <a:lnTo>
                  <a:pt x="759" y="3360"/>
                </a:lnTo>
                <a:lnTo>
                  <a:pt x="722" y="3335"/>
                </a:lnTo>
                <a:lnTo>
                  <a:pt x="693" y="3313"/>
                </a:lnTo>
                <a:lnTo>
                  <a:pt x="669" y="3297"/>
                </a:lnTo>
                <a:lnTo>
                  <a:pt x="653" y="3284"/>
                </a:lnTo>
                <a:lnTo>
                  <a:pt x="642" y="3275"/>
                </a:lnTo>
                <a:lnTo>
                  <a:pt x="640" y="3273"/>
                </a:lnTo>
                <a:lnTo>
                  <a:pt x="644" y="3277"/>
                </a:lnTo>
                <a:lnTo>
                  <a:pt x="562" y="3206"/>
                </a:lnTo>
                <a:lnTo>
                  <a:pt x="482" y="3124"/>
                </a:lnTo>
                <a:lnTo>
                  <a:pt x="402" y="3033"/>
                </a:lnTo>
                <a:lnTo>
                  <a:pt x="326" y="2935"/>
                </a:lnTo>
                <a:lnTo>
                  <a:pt x="255" y="2829"/>
                </a:lnTo>
                <a:lnTo>
                  <a:pt x="189" y="2718"/>
                </a:lnTo>
                <a:lnTo>
                  <a:pt x="131" y="2604"/>
                </a:lnTo>
                <a:lnTo>
                  <a:pt x="82" y="2484"/>
                </a:lnTo>
                <a:lnTo>
                  <a:pt x="40" y="2362"/>
                </a:lnTo>
                <a:lnTo>
                  <a:pt x="11" y="2240"/>
                </a:lnTo>
                <a:lnTo>
                  <a:pt x="0" y="2148"/>
                </a:lnTo>
                <a:lnTo>
                  <a:pt x="0" y="2057"/>
                </a:lnTo>
                <a:lnTo>
                  <a:pt x="9" y="1969"/>
                </a:lnTo>
                <a:lnTo>
                  <a:pt x="26" y="1886"/>
                </a:lnTo>
                <a:lnTo>
                  <a:pt x="51" y="1804"/>
                </a:lnTo>
                <a:lnTo>
                  <a:pt x="79" y="1729"/>
                </a:lnTo>
                <a:lnTo>
                  <a:pt x="111" y="1658"/>
                </a:lnTo>
                <a:lnTo>
                  <a:pt x="146" y="1595"/>
                </a:lnTo>
                <a:lnTo>
                  <a:pt x="180" y="1537"/>
                </a:lnTo>
                <a:lnTo>
                  <a:pt x="197" y="1513"/>
                </a:lnTo>
                <a:lnTo>
                  <a:pt x="217" y="1491"/>
                </a:lnTo>
                <a:lnTo>
                  <a:pt x="237" y="1471"/>
                </a:lnTo>
                <a:lnTo>
                  <a:pt x="259" y="1451"/>
                </a:lnTo>
                <a:lnTo>
                  <a:pt x="279" y="1429"/>
                </a:lnTo>
                <a:lnTo>
                  <a:pt x="300" y="1406"/>
                </a:lnTo>
                <a:lnTo>
                  <a:pt x="319" y="1380"/>
                </a:lnTo>
                <a:lnTo>
                  <a:pt x="335" y="1349"/>
                </a:lnTo>
                <a:lnTo>
                  <a:pt x="349" y="1313"/>
                </a:lnTo>
                <a:lnTo>
                  <a:pt x="359" y="1269"/>
                </a:lnTo>
                <a:lnTo>
                  <a:pt x="364" y="1220"/>
                </a:lnTo>
                <a:lnTo>
                  <a:pt x="368" y="1135"/>
                </a:lnTo>
                <a:lnTo>
                  <a:pt x="366" y="1058"/>
                </a:lnTo>
                <a:lnTo>
                  <a:pt x="364" y="989"/>
                </a:lnTo>
                <a:lnTo>
                  <a:pt x="360" y="929"/>
                </a:lnTo>
                <a:lnTo>
                  <a:pt x="357" y="877"/>
                </a:lnTo>
                <a:lnTo>
                  <a:pt x="353" y="831"/>
                </a:lnTo>
                <a:lnTo>
                  <a:pt x="353" y="789"/>
                </a:lnTo>
                <a:lnTo>
                  <a:pt x="355" y="755"/>
                </a:lnTo>
                <a:lnTo>
                  <a:pt x="359" y="724"/>
                </a:lnTo>
                <a:lnTo>
                  <a:pt x="369" y="698"/>
                </a:lnTo>
                <a:lnTo>
                  <a:pt x="384" y="675"/>
                </a:lnTo>
                <a:lnTo>
                  <a:pt x="406" y="653"/>
                </a:lnTo>
                <a:lnTo>
                  <a:pt x="435" y="635"/>
                </a:lnTo>
                <a:lnTo>
                  <a:pt x="473" y="617"/>
                </a:lnTo>
                <a:lnTo>
                  <a:pt x="520" y="600"/>
                </a:lnTo>
                <a:lnTo>
                  <a:pt x="559" y="591"/>
                </a:lnTo>
                <a:lnTo>
                  <a:pt x="593" y="591"/>
                </a:lnTo>
                <a:lnTo>
                  <a:pt x="624" y="598"/>
                </a:lnTo>
                <a:lnTo>
                  <a:pt x="651" y="615"/>
                </a:lnTo>
                <a:lnTo>
                  <a:pt x="677" y="635"/>
                </a:lnTo>
                <a:lnTo>
                  <a:pt x="699" y="664"/>
                </a:lnTo>
                <a:lnTo>
                  <a:pt x="717" y="697"/>
                </a:lnTo>
                <a:lnTo>
                  <a:pt x="733" y="733"/>
                </a:lnTo>
                <a:lnTo>
                  <a:pt x="748" y="775"/>
                </a:lnTo>
                <a:lnTo>
                  <a:pt x="760" y="818"/>
                </a:lnTo>
                <a:lnTo>
                  <a:pt x="769" y="866"/>
                </a:lnTo>
                <a:lnTo>
                  <a:pt x="777" y="915"/>
                </a:lnTo>
                <a:lnTo>
                  <a:pt x="782" y="964"/>
                </a:lnTo>
                <a:lnTo>
                  <a:pt x="788" y="1015"/>
                </a:lnTo>
                <a:lnTo>
                  <a:pt x="789" y="1066"/>
                </a:lnTo>
                <a:lnTo>
                  <a:pt x="791" y="1115"/>
                </a:lnTo>
                <a:lnTo>
                  <a:pt x="791" y="1164"/>
                </a:lnTo>
                <a:lnTo>
                  <a:pt x="791" y="1420"/>
                </a:lnTo>
                <a:lnTo>
                  <a:pt x="884" y="1224"/>
                </a:lnTo>
                <a:lnTo>
                  <a:pt x="942" y="1137"/>
                </a:lnTo>
                <a:lnTo>
                  <a:pt x="1008" y="1053"/>
                </a:lnTo>
                <a:lnTo>
                  <a:pt x="1080" y="969"/>
                </a:lnTo>
                <a:lnTo>
                  <a:pt x="1160" y="893"/>
                </a:lnTo>
                <a:lnTo>
                  <a:pt x="1248" y="820"/>
                </a:lnTo>
                <a:lnTo>
                  <a:pt x="1339" y="757"/>
                </a:lnTo>
                <a:lnTo>
                  <a:pt x="1433" y="700"/>
                </a:lnTo>
                <a:lnTo>
                  <a:pt x="1531" y="657"/>
                </a:lnTo>
                <a:lnTo>
                  <a:pt x="1573" y="642"/>
                </a:lnTo>
                <a:lnTo>
                  <a:pt x="1622" y="628"/>
                </a:lnTo>
                <a:lnTo>
                  <a:pt x="1679" y="613"/>
                </a:lnTo>
                <a:lnTo>
                  <a:pt x="1737" y="600"/>
                </a:lnTo>
                <a:lnTo>
                  <a:pt x="1800" y="588"/>
                </a:lnTo>
                <a:lnTo>
                  <a:pt x="1866" y="577"/>
                </a:lnTo>
                <a:lnTo>
                  <a:pt x="1931" y="568"/>
                </a:lnTo>
                <a:lnTo>
                  <a:pt x="1999" y="562"/>
                </a:lnTo>
                <a:lnTo>
                  <a:pt x="2062" y="557"/>
                </a:lnTo>
                <a:lnTo>
                  <a:pt x="2122" y="555"/>
                </a:lnTo>
                <a:close/>
                <a:moveTo>
                  <a:pt x="1200" y="0"/>
                </a:moveTo>
                <a:lnTo>
                  <a:pt x="1231" y="2"/>
                </a:lnTo>
                <a:lnTo>
                  <a:pt x="1257" y="8"/>
                </a:lnTo>
                <a:lnTo>
                  <a:pt x="1277" y="18"/>
                </a:lnTo>
                <a:lnTo>
                  <a:pt x="1291" y="31"/>
                </a:lnTo>
                <a:lnTo>
                  <a:pt x="1300" y="48"/>
                </a:lnTo>
                <a:lnTo>
                  <a:pt x="1308" y="68"/>
                </a:lnTo>
                <a:lnTo>
                  <a:pt x="1311" y="89"/>
                </a:lnTo>
                <a:lnTo>
                  <a:pt x="1315" y="111"/>
                </a:lnTo>
                <a:lnTo>
                  <a:pt x="1315" y="137"/>
                </a:lnTo>
                <a:lnTo>
                  <a:pt x="1317" y="160"/>
                </a:lnTo>
                <a:lnTo>
                  <a:pt x="1320" y="186"/>
                </a:lnTo>
                <a:lnTo>
                  <a:pt x="1324" y="208"/>
                </a:lnTo>
                <a:lnTo>
                  <a:pt x="1329" y="229"/>
                </a:lnTo>
                <a:lnTo>
                  <a:pt x="1339" y="249"/>
                </a:lnTo>
                <a:lnTo>
                  <a:pt x="1349" y="266"/>
                </a:lnTo>
                <a:lnTo>
                  <a:pt x="1364" y="278"/>
                </a:lnTo>
                <a:lnTo>
                  <a:pt x="1375" y="278"/>
                </a:lnTo>
                <a:lnTo>
                  <a:pt x="1389" y="278"/>
                </a:lnTo>
                <a:lnTo>
                  <a:pt x="1400" y="280"/>
                </a:lnTo>
                <a:lnTo>
                  <a:pt x="1420" y="246"/>
                </a:lnTo>
                <a:lnTo>
                  <a:pt x="1439" y="209"/>
                </a:lnTo>
                <a:lnTo>
                  <a:pt x="1455" y="173"/>
                </a:lnTo>
                <a:lnTo>
                  <a:pt x="1471" y="138"/>
                </a:lnTo>
                <a:lnTo>
                  <a:pt x="1489" y="104"/>
                </a:lnTo>
                <a:lnTo>
                  <a:pt x="1511" y="71"/>
                </a:lnTo>
                <a:lnTo>
                  <a:pt x="1537" y="42"/>
                </a:lnTo>
                <a:lnTo>
                  <a:pt x="1568" y="18"/>
                </a:lnTo>
                <a:lnTo>
                  <a:pt x="1600" y="22"/>
                </a:lnTo>
                <a:lnTo>
                  <a:pt x="1626" y="29"/>
                </a:lnTo>
                <a:lnTo>
                  <a:pt x="1646" y="44"/>
                </a:lnTo>
                <a:lnTo>
                  <a:pt x="1659" y="62"/>
                </a:lnTo>
                <a:lnTo>
                  <a:pt x="1668" y="82"/>
                </a:lnTo>
                <a:lnTo>
                  <a:pt x="1671" y="108"/>
                </a:lnTo>
                <a:lnTo>
                  <a:pt x="1673" y="133"/>
                </a:lnTo>
                <a:lnTo>
                  <a:pt x="1669" y="162"/>
                </a:lnTo>
                <a:lnTo>
                  <a:pt x="1664" y="191"/>
                </a:lnTo>
                <a:lnTo>
                  <a:pt x="1657" y="220"/>
                </a:lnTo>
                <a:lnTo>
                  <a:pt x="1649" y="249"/>
                </a:lnTo>
                <a:lnTo>
                  <a:pt x="1640" y="278"/>
                </a:lnTo>
                <a:lnTo>
                  <a:pt x="1633" y="304"/>
                </a:lnTo>
                <a:lnTo>
                  <a:pt x="1626" y="329"/>
                </a:lnTo>
                <a:lnTo>
                  <a:pt x="1620" y="349"/>
                </a:lnTo>
                <a:lnTo>
                  <a:pt x="1666" y="408"/>
                </a:lnTo>
                <a:lnTo>
                  <a:pt x="1717" y="458"/>
                </a:lnTo>
                <a:lnTo>
                  <a:pt x="1771" y="502"/>
                </a:lnTo>
                <a:lnTo>
                  <a:pt x="1773" y="504"/>
                </a:lnTo>
                <a:lnTo>
                  <a:pt x="1773" y="508"/>
                </a:lnTo>
                <a:lnTo>
                  <a:pt x="1775" y="511"/>
                </a:lnTo>
                <a:lnTo>
                  <a:pt x="1775" y="515"/>
                </a:lnTo>
                <a:lnTo>
                  <a:pt x="1777" y="517"/>
                </a:lnTo>
                <a:lnTo>
                  <a:pt x="1686" y="535"/>
                </a:lnTo>
                <a:lnTo>
                  <a:pt x="1604" y="557"/>
                </a:lnTo>
                <a:lnTo>
                  <a:pt x="1529" y="580"/>
                </a:lnTo>
                <a:lnTo>
                  <a:pt x="1462" y="606"/>
                </a:lnTo>
                <a:lnTo>
                  <a:pt x="1400" y="635"/>
                </a:lnTo>
                <a:lnTo>
                  <a:pt x="1342" y="666"/>
                </a:lnTo>
                <a:lnTo>
                  <a:pt x="1289" y="700"/>
                </a:lnTo>
                <a:lnTo>
                  <a:pt x="1239" y="735"/>
                </a:lnTo>
                <a:lnTo>
                  <a:pt x="1189" y="773"/>
                </a:lnTo>
                <a:lnTo>
                  <a:pt x="1140" y="813"/>
                </a:lnTo>
                <a:lnTo>
                  <a:pt x="1091" y="857"/>
                </a:lnTo>
                <a:lnTo>
                  <a:pt x="1039" y="908"/>
                </a:lnTo>
                <a:lnTo>
                  <a:pt x="995" y="958"/>
                </a:lnTo>
                <a:lnTo>
                  <a:pt x="955" y="1009"/>
                </a:lnTo>
                <a:lnTo>
                  <a:pt x="919" y="1060"/>
                </a:lnTo>
                <a:lnTo>
                  <a:pt x="880" y="1111"/>
                </a:lnTo>
                <a:lnTo>
                  <a:pt x="877" y="1115"/>
                </a:lnTo>
                <a:lnTo>
                  <a:pt x="871" y="1124"/>
                </a:lnTo>
                <a:lnTo>
                  <a:pt x="866" y="1135"/>
                </a:lnTo>
                <a:lnTo>
                  <a:pt x="860" y="1146"/>
                </a:lnTo>
                <a:lnTo>
                  <a:pt x="855" y="1153"/>
                </a:lnTo>
                <a:lnTo>
                  <a:pt x="851" y="1157"/>
                </a:lnTo>
                <a:lnTo>
                  <a:pt x="855" y="1100"/>
                </a:lnTo>
                <a:lnTo>
                  <a:pt x="855" y="1038"/>
                </a:lnTo>
                <a:lnTo>
                  <a:pt x="851" y="977"/>
                </a:lnTo>
                <a:lnTo>
                  <a:pt x="844" y="913"/>
                </a:lnTo>
                <a:lnTo>
                  <a:pt x="835" y="853"/>
                </a:lnTo>
                <a:lnTo>
                  <a:pt x="826" y="798"/>
                </a:lnTo>
                <a:lnTo>
                  <a:pt x="813" y="751"/>
                </a:lnTo>
                <a:lnTo>
                  <a:pt x="800" y="713"/>
                </a:lnTo>
                <a:lnTo>
                  <a:pt x="809" y="698"/>
                </a:lnTo>
                <a:lnTo>
                  <a:pt x="822" y="678"/>
                </a:lnTo>
                <a:lnTo>
                  <a:pt x="837" y="658"/>
                </a:lnTo>
                <a:lnTo>
                  <a:pt x="853" y="637"/>
                </a:lnTo>
                <a:lnTo>
                  <a:pt x="869" y="615"/>
                </a:lnTo>
                <a:lnTo>
                  <a:pt x="882" y="593"/>
                </a:lnTo>
                <a:lnTo>
                  <a:pt x="891" y="573"/>
                </a:lnTo>
                <a:lnTo>
                  <a:pt x="897" y="555"/>
                </a:lnTo>
                <a:lnTo>
                  <a:pt x="897" y="540"/>
                </a:lnTo>
                <a:lnTo>
                  <a:pt x="840" y="511"/>
                </a:lnTo>
                <a:lnTo>
                  <a:pt x="788" y="484"/>
                </a:lnTo>
                <a:lnTo>
                  <a:pt x="742" y="460"/>
                </a:lnTo>
                <a:lnTo>
                  <a:pt x="704" y="437"/>
                </a:lnTo>
                <a:lnTo>
                  <a:pt x="669" y="415"/>
                </a:lnTo>
                <a:lnTo>
                  <a:pt x="644" y="393"/>
                </a:lnTo>
                <a:lnTo>
                  <a:pt x="624" y="371"/>
                </a:lnTo>
                <a:lnTo>
                  <a:pt x="613" y="348"/>
                </a:lnTo>
                <a:lnTo>
                  <a:pt x="609" y="320"/>
                </a:lnTo>
                <a:lnTo>
                  <a:pt x="615" y="291"/>
                </a:lnTo>
                <a:lnTo>
                  <a:pt x="628" y="258"/>
                </a:lnTo>
                <a:lnTo>
                  <a:pt x="646" y="233"/>
                </a:lnTo>
                <a:lnTo>
                  <a:pt x="666" y="215"/>
                </a:lnTo>
                <a:lnTo>
                  <a:pt x="691" y="206"/>
                </a:lnTo>
                <a:lnTo>
                  <a:pt x="720" y="202"/>
                </a:lnTo>
                <a:lnTo>
                  <a:pt x="755" y="206"/>
                </a:lnTo>
                <a:lnTo>
                  <a:pt x="793" y="215"/>
                </a:lnTo>
                <a:lnTo>
                  <a:pt x="837" y="231"/>
                </a:lnTo>
                <a:lnTo>
                  <a:pt x="886" y="251"/>
                </a:lnTo>
                <a:lnTo>
                  <a:pt x="940" y="277"/>
                </a:lnTo>
                <a:lnTo>
                  <a:pt x="1000" y="308"/>
                </a:lnTo>
                <a:lnTo>
                  <a:pt x="1066" y="340"/>
                </a:lnTo>
                <a:lnTo>
                  <a:pt x="1137" y="378"/>
                </a:lnTo>
                <a:lnTo>
                  <a:pt x="1144" y="375"/>
                </a:lnTo>
                <a:lnTo>
                  <a:pt x="1142" y="338"/>
                </a:lnTo>
                <a:lnTo>
                  <a:pt x="1137" y="302"/>
                </a:lnTo>
                <a:lnTo>
                  <a:pt x="1129" y="264"/>
                </a:lnTo>
                <a:lnTo>
                  <a:pt x="1122" y="228"/>
                </a:lnTo>
                <a:lnTo>
                  <a:pt x="1115" y="189"/>
                </a:lnTo>
                <a:lnTo>
                  <a:pt x="1109" y="155"/>
                </a:lnTo>
                <a:lnTo>
                  <a:pt x="1106" y="120"/>
                </a:lnTo>
                <a:lnTo>
                  <a:pt x="1106" y="89"/>
                </a:lnTo>
                <a:lnTo>
                  <a:pt x="1111" y="62"/>
                </a:lnTo>
                <a:lnTo>
                  <a:pt x="1120" y="38"/>
                </a:lnTo>
                <a:lnTo>
                  <a:pt x="1137" y="18"/>
                </a:lnTo>
                <a:lnTo>
                  <a:pt x="1160" y="4"/>
                </a:lnTo>
                <a:lnTo>
                  <a:pt x="1200" y="0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25"/>
          <p:cNvSpPr/>
          <p:nvPr/>
        </p:nvSpPr>
        <p:spPr>
          <a:xfrm>
            <a:off x="6656760" y="3425040"/>
            <a:ext cx="447120" cy="313560"/>
          </a:xfrm>
          <a:custGeom>
            <a:avLst/>
            <a:gdLst/>
            <a:ahLst/>
            <a:rect l="l" t="t" r="r" b="b"/>
            <a:pathLst>
              <a:path w="4436" h="3111">
                <a:moveTo>
                  <a:pt x="951" y="956"/>
                </a:moveTo>
                <a:lnTo>
                  <a:pt x="1005" y="964"/>
                </a:lnTo>
                <a:lnTo>
                  <a:pt x="1056" y="978"/>
                </a:lnTo>
                <a:lnTo>
                  <a:pt x="1104" y="1002"/>
                </a:lnTo>
                <a:lnTo>
                  <a:pt x="1144" y="1029"/>
                </a:lnTo>
                <a:lnTo>
                  <a:pt x="1182" y="1064"/>
                </a:lnTo>
                <a:lnTo>
                  <a:pt x="1213" y="1104"/>
                </a:lnTo>
                <a:lnTo>
                  <a:pt x="1240" y="1147"/>
                </a:lnTo>
                <a:lnTo>
                  <a:pt x="1264" y="1196"/>
                </a:lnTo>
                <a:lnTo>
                  <a:pt x="1282" y="1245"/>
                </a:lnTo>
                <a:lnTo>
                  <a:pt x="1295" y="1298"/>
                </a:lnTo>
                <a:lnTo>
                  <a:pt x="1302" y="1351"/>
                </a:lnTo>
                <a:lnTo>
                  <a:pt x="1304" y="1404"/>
                </a:lnTo>
                <a:lnTo>
                  <a:pt x="1302" y="1458"/>
                </a:lnTo>
                <a:lnTo>
                  <a:pt x="1293" y="1509"/>
                </a:lnTo>
                <a:lnTo>
                  <a:pt x="1280" y="1560"/>
                </a:lnTo>
                <a:lnTo>
                  <a:pt x="1262" y="1605"/>
                </a:lnTo>
                <a:lnTo>
                  <a:pt x="1236" y="1649"/>
                </a:lnTo>
                <a:lnTo>
                  <a:pt x="1207" y="1689"/>
                </a:lnTo>
                <a:lnTo>
                  <a:pt x="1173" y="1724"/>
                </a:lnTo>
                <a:lnTo>
                  <a:pt x="1131" y="1751"/>
                </a:lnTo>
                <a:lnTo>
                  <a:pt x="1084" y="1773"/>
                </a:lnTo>
                <a:lnTo>
                  <a:pt x="1033" y="1787"/>
                </a:lnTo>
                <a:lnTo>
                  <a:pt x="976" y="1793"/>
                </a:lnTo>
                <a:lnTo>
                  <a:pt x="922" y="1785"/>
                </a:lnTo>
                <a:lnTo>
                  <a:pt x="871" y="1771"/>
                </a:lnTo>
                <a:lnTo>
                  <a:pt x="822" y="1747"/>
                </a:lnTo>
                <a:lnTo>
                  <a:pt x="778" y="1715"/>
                </a:lnTo>
                <a:lnTo>
                  <a:pt x="738" y="1676"/>
                </a:lnTo>
                <a:lnTo>
                  <a:pt x="702" y="1633"/>
                </a:lnTo>
                <a:lnTo>
                  <a:pt x="671" y="1584"/>
                </a:lnTo>
                <a:lnTo>
                  <a:pt x="645" y="1531"/>
                </a:lnTo>
                <a:lnTo>
                  <a:pt x="627" y="1475"/>
                </a:lnTo>
                <a:lnTo>
                  <a:pt x="615" y="1418"/>
                </a:lnTo>
                <a:lnTo>
                  <a:pt x="609" y="1360"/>
                </a:lnTo>
                <a:lnTo>
                  <a:pt x="611" y="1300"/>
                </a:lnTo>
                <a:lnTo>
                  <a:pt x="620" y="1244"/>
                </a:lnTo>
                <a:lnTo>
                  <a:pt x="636" y="1185"/>
                </a:lnTo>
                <a:lnTo>
                  <a:pt x="656" y="1135"/>
                </a:lnTo>
                <a:lnTo>
                  <a:pt x="680" y="1093"/>
                </a:lnTo>
                <a:lnTo>
                  <a:pt x="709" y="1056"/>
                </a:lnTo>
                <a:lnTo>
                  <a:pt x="744" y="1027"/>
                </a:lnTo>
                <a:lnTo>
                  <a:pt x="785" y="1002"/>
                </a:lnTo>
                <a:lnTo>
                  <a:pt x="835" y="978"/>
                </a:lnTo>
                <a:lnTo>
                  <a:pt x="893" y="960"/>
                </a:lnTo>
                <a:lnTo>
                  <a:pt x="951" y="956"/>
                </a:lnTo>
                <a:close/>
                <a:moveTo>
                  <a:pt x="3504" y="955"/>
                </a:moveTo>
                <a:lnTo>
                  <a:pt x="3564" y="958"/>
                </a:lnTo>
                <a:lnTo>
                  <a:pt x="3616" y="969"/>
                </a:lnTo>
                <a:lnTo>
                  <a:pt x="3664" y="987"/>
                </a:lnTo>
                <a:lnTo>
                  <a:pt x="3705" y="1011"/>
                </a:lnTo>
                <a:lnTo>
                  <a:pt x="3742" y="1040"/>
                </a:lnTo>
                <a:lnTo>
                  <a:pt x="3773" y="1075"/>
                </a:lnTo>
                <a:lnTo>
                  <a:pt x="3798" y="1113"/>
                </a:lnTo>
                <a:lnTo>
                  <a:pt x="3818" y="1155"/>
                </a:lnTo>
                <a:lnTo>
                  <a:pt x="3835" y="1200"/>
                </a:lnTo>
                <a:lnTo>
                  <a:pt x="3845" y="1247"/>
                </a:lnTo>
                <a:lnTo>
                  <a:pt x="3853" y="1296"/>
                </a:lnTo>
                <a:lnTo>
                  <a:pt x="3853" y="1347"/>
                </a:lnTo>
                <a:lnTo>
                  <a:pt x="3851" y="1396"/>
                </a:lnTo>
                <a:lnTo>
                  <a:pt x="3844" y="1447"/>
                </a:lnTo>
                <a:lnTo>
                  <a:pt x="3833" y="1496"/>
                </a:lnTo>
                <a:lnTo>
                  <a:pt x="3818" y="1544"/>
                </a:lnTo>
                <a:lnTo>
                  <a:pt x="3798" y="1589"/>
                </a:lnTo>
                <a:lnTo>
                  <a:pt x="3775" y="1633"/>
                </a:lnTo>
                <a:lnTo>
                  <a:pt x="3749" y="1671"/>
                </a:lnTo>
                <a:lnTo>
                  <a:pt x="3718" y="1705"/>
                </a:lnTo>
                <a:lnTo>
                  <a:pt x="3685" y="1736"/>
                </a:lnTo>
                <a:lnTo>
                  <a:pt x="3649" y="1760"/>
                </a:lnTo>
                <a:lnTo>
                  <a:pt x="3609" y="1778"/>
                </a:lnTo>
                <a:lnTo>
                  <a:pt x="3565" y="1791"/>
                </a:lnTo>
                <a:lnTo>
                  <a:pt x="3520" y="1795"/>
                </a:lnTo>
                <a:lnTo>
                  <a:pt x="3473" y="1791"/>
                </a:lnTo>
                <a:lnTo>
                  <a:pt x="3413" y="1776"/>
                </a:lnTo>
                <a:lnTo>
                  <a:pt x="3360" y="1755"/>
                </a:lnTo>
                <a:lnTo>
                  <a:pt x="3313" y="1724"/>
                </a:lnTo>
                <a:lnTo>
                  <a:pt x="3271" y="1687"/>
                </a:lnTo>
                <a:lnTo>
                  <a:pt x="3235" y="1644"/>
                </a:lnTo>
                <a:lnTo>
                  <a:pt x="3205" y="1596"/>
                </a:lnTo>
                <a:lnTo>
                  <a:pt x="3184" y="1544"/>
                </a:lnTo>
                <a:lnTo>
                  <a:pt x="3169" y="1487"/>
                </a:lnTo>
                <a:lnTo>
                  <a:pt x="3160" y="1427"/>
                </a:lnTo>
                <a:lnTo>
                  <a:pt x="3160" y="1365"/>
                </a:lnTo>
                <a:lnTo>
                  <a:pt x="3167" y="1302"/>
                </a:lnTo>
                <a:lnTo>
                  <a:pt x="3184" y="1238"/>
                </a:lnTo>
                <a:lnTo>
                  <a:pt x="3207" y="1175"/>
                </a:lnTo>
                <a:lnTo>
                  <a:pt x="3233" y="1127"/>
                </a:lnTo>
                <a:lnTo>
                  <a:pt x="3260" y="1087"/>
                </a:lnTo>
                <a:lnTo>
                  <a:pt x="3291" y="1053"/>
                </a:lnTo>
                <a:lnTo>
                  <a:pt x="3325" y="1027"/>
                </a:lnTo>
                <a:lnTo>
                  <a:pt x="3362" y="1004"/>
                </a:lnTo>
                <a:lnTo>
                  <a:pt x="3405" y="985"/>
                </a:lnTo>
                <a:lnTo>
                  <a:pt x="3451" y="969"/>
                </a:lnTo>
                <a:lnTo>
                  <a:pt x="3504" y="955"/>
                </a:lnTo>
                <a:close/>
                <a:moveTo>
                  <a:pt x="2253" y="0"/>
                </a:moveTo>
                <a:lnTo>
                  <a:pt x="2318" y="2"/>
                </a:lnTo>
                <a:lnTo>
                  <a:pt x="2378" y="9"/>
                </a:lnTo>
                <a:lnTo>
                  <a:pt x="2433" y="22"/>
                </a:lnTo>
                <a:lnTo>
                  <a:pt x="2482" y="38"/>
                </a:lnTo>
                <a:lnTo>
                  <a:pt x="2529" y="58"/>
                </a:lnTo>
                <a:lnTo>
                  <a:pt x="2571" y="80"/>
                </a:lnTo>
                <a:lnTo>
                  <a:pt x="2613" y="102"/>
                </a:lnTo>
                <a:lnTo>
                  <a:pt x="2653" y="127"/>
                </a:lnTo>
                <a:lnTo>
                  <a:pt x="2693" y="151"/>
                </a:lnTo>
                <a:lnTo>
                  <a:pt x="2735" y="175"/>
                </a:lnTo>
                <a:lnTo>
                  <a:pt x="2776" y="196"/>
                </a:lnTo>
                <a:lnTo>
                  <a:pt x="2822" y="216"/>
                </a:lnTo>
                <a:lnTo>
                  <a:pt x="2871" y="233"/>
                </a:lnTo>
                <a:lnTo>
                  <a:pt x="2924" y="247"/>
                </a:lnTo>
                <a:lnTo>
                  <a:pt x="2982" y="255"/>
                </a:lnTo>
                <a:lnTo>
                  <a:pt x="3042" y="253"/>
                </a:lnTo>
                <a:lnTo>
                  <a:pt x="3100" y="245"/>
                </a:lnTo>
                <a:lnTo>
                  <a:pt x="3158" y="233"/>
                </a:lnTo>
                <a:lnTo>
                  <a:pt x="3215" y="218"/>
                </a:lnTo>
                <a:lnTo>
                  <a:pt x="3267" y="204"/>
                </a:lnTo>
                <a:lnTo>
                  <a:pt x="3316" y="191"/>
                </a:lnTo>
                <a:lnTo>
                  <a:pt x="3393" y="175"/>
                </a:lnTo>
                <a:lnTo>
                  <a:pt x="3473" y="162"/>
                </a:lnTo>
                <a:lnTo>
                  <a:pt x="3556" y="155"/>
                </a:lnTo>
                <a:lnTo>
                  <a:pt x="3642" y="153"/>
                </a:lnTo>
                <a:lnTo>
                  <a:pt x="3727" y="156"/>
                </a:lnTo>
                <a:lnTo>
                  <a:pt x="3809" y="164"/>
                </a:lnTo>
                <a:lnTo>
                  <a:pt x="3887" y="176"/>
                </a:lnTo>
                <a:lnTo>
                  <a:pt x="3960" y="195"/>
                </a:lnTo>
                <a:lnTo>
                  <a:pt x="4022" y="216"/>
                </a:lnTo>
                <a:lnTo>
                  <a:pt x="4082" y="240"/>
                </a:lnTo>
                <a:lnTo>
                  <a:pt x="4138" y="269"/>
                </a:lnTo>
                <a:lnTo>
                  <a:pt x="4193" y="300"/>
                </a:lnTo>
                <a:lnTo>
                  <a:pt x="4244" y="335"/>
                </a:lnTo>
                <a:lnTo>
                  <a:pt x="4289" y="375"/>
                </a:lnTo>
                <a:lnTo>
                  <a:pt x="4329" y="418"/>
                </a:lnTo>
                <a:lnTo>
                  <a:pt x="4364" y="467"/>
                </a:lnTo>
                <a:lnTo>
                  <a:pt x="4398" y="533"/>
                </a:lnTo>
                <a:lnTo>
                  <a:pt x="4420" y="602"/>
                </a:lnTo>
                <a:lnTo>
                  <a:pt x="4433" y="671"/>
                </a:lnTo>
                <a:lnTo>
                  <a:pt x="4436" y="742"/>
                </a:lnTo>
                <a:lnTo>
                  <a:pt x="4431" y="813"/>
                </a:lnTo>
                <a:lnTo>
                  <a:pt x="4418" y="884"/>
                </a:lnTo>
                <a:lnTo>
                  <a:pt x="4398" y="955"/>
                </a:lnTo>
                <a:lnTo>
                  <a:pt x="4371" y="1024"/>
                </a:lnTo>
                <a:lnTo>
                  <a:pt x="4340" y="1091"/>
                </a:lnTo>
                <a:lnTo>
                  <a:pt x="4304" y="1158"/>
                </a:lnTo>
                <a:lnTo>
                  <a:pt x="4265" y="1222"/>
                </a:lnTo>
                <a:lnTo>
                  <a:pt x="4222" y="1284"/>
                </a:lnTo>
                <a:lnTo>
                  <a:pt x="4178" y="1342"/>
                </a:lnTo>
                <a:lnTo>
                  <a:pt x="4133" y="1396"/>
                </a:lnTo>
                <a:lnTo>
                  <a:pt x="4087" y="1445"/>
                </a:lnTo>
                <a:lnTo>
                  <a:pt x="4042" y="1491"/>
                </a:lnTo>
                <a:lnTo>
                  <a:pt x="3996" y="1531"/>
                </a:lnTo>
                <a:lnTo>
                  <a:pt x="3955" y="1565"/>
                </a:lnTo>
                <a:lnTo>
                  <a:pt x="3916" y="1595"/>
                </a:lnTo>
                <a:lnTo>
                  <a:pt x="3904" y="1595"/>
                </a:lnTo>
                <a:lnTo>
                  <a:pt x="3904" y="1591"/>
                </a:lnTo>
                <a:lnTo>
                  <a:pt x="3924" y="1531"/>
                </a:lnTo>
                <a:lnTo>
                  <a:pt x="3936" y="1467"/>
                </a:lnTo>
                <a:lnTo>
                  <a:pt x="3944" y="1400"/>
                </a:lnTo>
                <a:lnTo>
                  <a:pt x="3944" y="1333"/>
                </a:lnTo>
                <a:lnTo>
                  <a:pt x="3940" y="1265"/>
                </a:lnTo>
                <a:lnTo>
                  <a:pt x="3933" y="1200"/>
                </a:lnTo>
                <a:lnTo>
                  <a:pt x="3918" y="1138"/>
                </a:lnTo>
                <a:lnTo>
                  <a:pt x="3902" y="1080"/>
                </a:lnTo>
                <a:lnTo>
                  <a:pt x="3880" y="1027"/>
                </a:lnTo>
                <a:lnTo>
                  <a:pt x="3880" y="1024"/>
                </a:lnTo>
                <a:lnTo>
                  <a:pt x="3916" y="1025"/>
                </a:lnTo>
                <a:lnTo>
                  <a:pt x="3955" y="1027"/>
                </a:lnTo>
                <a:lnTo>
                  <a:pt x="3993" y="1027"/>
                </a:lnTo>
                <a:lnTo>
                  <a:pt x="4033" y="1025"/>
                </a:lnTo>
                <a:lnTo>
                  <a:pt x="4071" y="1022"/>
                </a:lnTo>
                <a:lnTo>
                  <a:pt x="4107" y="1016"/>
                </a:lnTo>
                <a:lnTo>
                  <a:pt x="4140" y="1005"/>
                </a:lnTo>
                <a:lnTo>
                  <a:pt x="4171" y="993"/>
                </a:lnTo>
                <a:lnTo>
                  <a:pt x="4195" y="976"/>
                </a:lnTo>
                <a:lnTo>
                  <a:pt x="4213" y="955"/>
                </a:lnTo>
                <a:lnTo>
                  <a:pt x="4236" y="831"/>
                </a:lnTo>
                <a:lnTo>
                  <a:pt x="4242" y="775"/>
                </a:lnTo>
                <a:lnTo>
                  <a:pt x="4240" y="724"/>
                </a:lnTo>
                <a:lnTo>
                  <a:pt x="4231" y="676"/>
                </a:lnTo>
                <a:lnTo>
                  <a:pt x="4215" y="635"/>
                </a:lnTo>
                <a:lnTo>
                  <a:pt x="4193" y="596"/>
                </a:lnTo>
                <a:lnTo>
                  <a:pt x="4167" y="562"/>
                </a:lnTo>
                <a:lnTo>
                  <a:pt x="4136" y="533"/>
                </a:lnTo>
                <a:lnTo>
                  <a:pt x="4102" y="505"/>
                </a:lnTo>
                <a:lnTo>
                  <a:pt x="4065" y="484"/>
                </a:lnTo>
                <a:lnTo>
                  <a:pt x="4027" y="465"/>
                </a:lnTo>
                <a:lnTo>
                  <a:pt x="3987" y="451"/>
                </a:lnTo>
                <a:lnTo>
                  <a:pt x="3938" y="438"/>
                </a:lnTo>
                <a:lnTo>
                  <a:pt x="3884" y="427"/>
                </a:lnTo>
                <a:lnTo>
                  <a:pt x="3824" y="422"/>
                </a:lnTo>
                <a:lnTo>
                  <a:pt x="3762" y="418"/>
                </a:lnTo>
                <a:lnTo>
                  <a:pt x="3700" y="418"/>
                </a:lnTo>
                <a:lnTo>
                  <a:pt x="3640" y="424"/>
                </a:lnTo>
                <a:lnTo>
                  <a:pt x="3584" y="431"/>
                </a:lnTo>
                <a:lnTo>
                  <a:pt x="3500" y="449"/>
                </a:lnTo>
                <a:lnTo>
                  <a:pt x="3424" y="467"/>
                </a:lnTo>
                <a:lnTo>
                  <a:pt x="3351" y="491"/>
                </a:lnTo>
                <a:lnTo>
                  <a:pt x="3284" y="516"/>
                </a:lnTo>
                <a:lnTo>
                  <a:pt x="3222" y="547"/>
                </a:lnTo>
                <a:lnTo>
                  <a:pt x="3165" y="582"/>
                </a:lnTo>
                <a:lnTo>
                  <a:pt x="3113" y="622"/>
                </a:lnTo>
                <a:lnTo>
                  <a:pt x="3067" y="669"/>
                </a:lnTo>
                <a:lnTo>
                  <a:pt x="3025" y="720"/>
                </a:lnTo>
                <a:lnTo>
                  <a:pt x="2989" y="780"/>
                </a:lnTo>
                <a:lnTo>
                  <a:pt x="2958" y="845"/>
                </a:lnTo>
                <a:lnTo>
                  <a:pt x="2933" y="918"/>
                </a:lnTo>
                <a:lnTo>
                  <a:pt x="2913" y="993"/>
                </a:lnTo>
                <a:lnTo>
                  <a:pt x="2900" y="1069"/>
                </a:lnTo>
                <a:lnTo>
                  <a:pt x="2889" y="1151"/>
                </a:lnTo>
                <a:lnTo>
                  <a:pt x="2882" y="1231"/>
                </a:lnTo>
                <a:lnTo>
                  <a:pt x="2875" y="1315"/>
                </a:lnTo>
                <a:lnTo>
                  <a:pt x="2865" y="1396"/>
                </a:lnTo>
                <a:lnTo>
                  <a:pt x="2856" y="1476"/>
                </a:lnTo>
                <a:lnTo>
                  <a:pt x="2844" y="1555"/>
                </a:lnTo>
                <a:lnTo>
                  <a:pt x="2827" y="1629"/>
                </a:lnTo>
                <a:lnTo>
                  <a:pt x="2804" y="1698"/>
                </a:lnTo>
                <a:lnTo>
                  <a:pt x="2773" y="1775"/>
                </a:lnTo>
                <a:lnTo>
                  <a:pt x="2738" y="1847"/>
                </a:lnTo>
                <a:lnTo>
                  <a:pt x="2702" y="1918"/>
                </a:lnTo>
                <a:lnTo>
                  <a:pt x="2664" y="1987"/>
                </a:lnTo>
                <a:lnTo>
                  <a:pt x="2625" y="2056"/>
                </a:lnTo>
                <a:lnTo>
                  <a:pt x="2587" y="2124"/>
                </a:lnTo>
                <a:lnTo>
                  <a:pt x="2549" y="2193"/>
                </a:lnTo>
                <a:lnTo>
                  <a:pt x="2513" y="2264"/>
                </a:lnTo>
                <a:lnTo>
                  <a:pt x="2476" y="2335"/>
                </a:lnTo>
                <a:lnTo>
                  <a:pt x="2444" y="2409"/>
                </a:lnTo>
                <a:lnTo>
                  <a:pt x="2415" y="2485"/>
                </a:lnTo>
                <a:lnTo>
                  <a:pt x="2387" y="2565"/>
                </a:lnTo>
                <a:lnTo>
                  <a:pt x="2365" y="2649"/>
                </a:lnTo>
                <a:lnTo>
                  <a:pt x="2347" y="2738"/>
                </a:lnTo>
                <a:lnTo>
                  <a:pt x="2336" y="2833"/>
                </a:lnTo>
                <a:lnTo>
                  <a:pt x="2331" y="2933"/>
                </a:lnTo>
                <a:lnTo>
                  <a:pt x="2333" y="3038"/>
                </a:lnTo>
                <a:lnTo>
                  <a:pt x="2324" y="3056"/>
                </a:lnTo>
                <a:lnTo>
                  <a:pt x="2316" y="3071"/>
                </a:lnTo>
                <a:lnTo>
                  <a:pt x="2309" y="3084"/>
                </a:lnTo>
                <a:lnTo>
                  <a:pt x="2300" y="3095"/>
                </a:lnTo>
                <a:lnTo>
                  <a:pt x="2287" y="3104"/>
                </a:lnTo>
                <a:lnTo>
                  <a:pt x="2269" y="3109"/>
                </a:lnTo>
                <a:lnTo>
                  <a:pt x="2244" y="3111"/>
                </a:lnTo>
                <a:lnTo>
                  <a:pt x="2218" y="3109"/>
                </a:lnTo>
                <a:lnTo>
                  <a:pt x="2198" y="3104"/>
                </a:lnTo>
                <a:lnTo>
                  <a:pt x="2184" y="3096"/>
                </a:lnTo>
                <a:lnTo>
                  <a:pt x="2173" y="3085"/>
                </a:lnTo>
                <a:lnTo>
                  <a:pt x="2165" y="3073"/>
                </a:lnTo>
                <a:lnTo>
                  <a:pt x="2160" y="3060"/>
                </a:lnTo>
                <a:lnTo>
                  <a:pt x="2156" y="3047"/>
                </a:lnTo>
                <a:lnTo>
                  <a:pt x="2155" y="2942"/>
                </a:lnTo>
                <a:lnTo>
                  <a:pt x="2147" y="2844"/>
                </a:lnTo>
                <a:lnTo>
                  <a:pt x="2133" y="2749"/>
                </a:lnTo>
                <a:lnTo>
                  <a:pt x="2115" y="2662"/>
                </a:lnTo>
                <a:lnTo>
                  <a:pt x="2089" y="2578"/>
                </a:lnTo>
                <a:lnTo>
                  <a:pt x="2062" y="2498"/>
                </a:lnTo>
                <a:lnTo>
                  <a:pt x="2029" y="2424"/>
                </a:lnTo>
                <a:lnTo>
                  <a:pt x="1995" y="2349"/>
                </a:lnTo>
                <a:lnTo>
                  <a:pt x="1956" y="2278"/>
                </a:lnTo>
                <a:lnTo>
                  <a:pt x="1918" y="2209"/>
                </a:lnTo>
                <a:lnTo>
                  <a:pt x="1878" y="2142"/>
                </a:lnTo>
                <a:lnTo>
                  <a:pt x="1838" y="2073"/>
                </a:lnTo>
                <a:lnTo>
                  <a:pt x="1798" y="2005"/>
                </a:lnTo>
                <a:lnTo>
                  <a:pt x="1760" y="1936"/>
                </a:lnTo>
                <a:lnTo>
                  <a:pt x="1724" y="1865"/>
                </a:lnTo>
                <a:lnTo>
                  <a:pt x="1687" y="1795"/>
                </a:lnTo>
                <a:lnTo>
                  <a:pt x="1656" y="1720"/>
                </a:lnTo>
                <a:lnTo>
                  <a:pt x="1633" y="1653"/>
                </a:lnTo>
                <a:lnTo>
                  <a:pt x="1615" y="1584"/>
                </a:lnTo>
                <a:lnTo>
                  <a:pt x="1600" y="1507"/>
                </a:lnTo>
                <a:lnTo>
                  <a:pt x="1587" y="1429"/>
                </a:lnTo>
                <a:lnTo>
                  <a:pt x="1575" y="1349"/>
                </a:lnTo>
                <a:lnTo>
                  <a:pt x="1565" y="1267"/>
                </a:lnTo>
                <a:lnTo>
                  <a:pt x="1555" y="1185"/>
                </a:lnTo>
                <a:lnTo>
                  <a:pt x="1542" y="1105"/>
                </a:lnTo>
                <a:lnTo>
                  <a:pt x="1529" y="1025"/>
                </a:lnTo>
                <a:lnTo>
                  <a:pt x="1515" y="949"/>
                </a:lnTo>
                <a:lnTo>
                  <a:pt x="1495" y="876"/>
                </a:lnTo>
                <a:lnTo>
                  <a:pt x="1471" y="809"/>
                </a:lnTo>
                <a:lnTo>
                  <a:pt x="1442" y="745"/>
                </a:lnTo>
                <a:lnTo>
                  <a:pt x="1407" y="691"/>
                </a:lnTo>
                <a:lnTo>
                  <a:pt x="1369" y="644"/>
                </a:lnTo>
                <a:lnTo>
                  <a:pt x="1324" y="602"/>
                </a:lnTo>
                <a:lnTo>
                  <a:pt x="1273" y="562"/>
                </a:lnTo>
                <a:lnTo>
                  <a:pt x="1216" y="529"/>
                </a:lnTo>
                <a:lnTo>
                  <a:pt x="1156" y="500"/>
                </a:lnTo>
                <a:lnTo>
                  <a:pt x="1093" y="475"/>
                </a:lnTo>
                <a:lnTo>
                  <a:pt x="1025" y="453"/>
                </a:lnTo>
                <a:lnTo>
                  <a:pt x="956" y="435"/>
                </a:lnTo>
                <a:lnTo>
                  <a:pt x="800" y="424"/>
                </a:lnTo>
                <a:lnTo>
                  <a:pt x="749" y="418"/>
                </a:lnTo>
                <a:lnTo>
                  <a:pt x="695" y="418"/>
                </a:lnTo>
                <a:lnTo>
                  <a:pt x="640" y="424"/>
                </a:lnTo>
                <a:lnTo>
                  <a:pt x="585" y="433"/>
                </a:lnTo>
                <a:lnTo>
                  <a:pt x="536" y="444"/>
                </a:lnTo>
                <a:lnTo>
                  <a:pt x="493" y="455"/>
                </a:lnTo>
                <a:lnTo>
                  <a:pt x="447" y="471"/>
                </a:lnTo>
                <a:lnTo>
                  <a:pt x="402" y="489"/>
                </a:lnTo>
                <a:lnTo>
                  <a:pt x="360" y="509"/>
                </a:lnTo>
                <a:lnTo>
                  <a:pt x="320" y="535"/>
                </a:lnTo>
                <a:lnTo>
                  <a:pt x="284" y="562"/>
                </a:lnTo>
                <a:lnTo>
                  <a:pt x="251" y="595"/>
                </a:lnTo>
                <a:lnTo>
                  <a:pt x="224" y="631"/>
                </a:lnTo>
                <a:lnTo>
                  <a:pt x="204" y="671"/>
                </a:lnTo>
                <a:lnTo>
                  <a:pt x="191" y="715"/>
                </a:lnTo>
                <a:lnTo>
                  <a:pt x="187" y="760"/>
                </a:lnTo>
                <a:lnTo>
                  <a:pt x="191" y="805"/>
                </a:lnTo>
                <a:lnTo>
                  <a:pt x="202" y="849"/>
                </a:lnTo>
                <a:lnTo>
                  <a:pt x="216" y="893"/>
                </a:lnTo>
                <a:lnTo>
                  <a:pt x="236" y="931"/>
                </a:lnTo>
                <a:lnTo>
                  <a:pt x="260" y="965"/>
                </a:lnTo>
                <a:lnTo>
                  <a:pt x="285" y="996"/>
                </a:lnTo>
                <a:lnTo>
                  <a:pt x="313" y="1020"/>
                </a:lnTo>
                <a:lnTo>
                  <a:pt x="340" y="1035"/>
                </a:lnTo>
                <a:lnTo>
                  <a:pt x="378" y="1045"/>
                </a:lnTo>
                <a:lnTo>
                  <a:pt x="415" y="1047"/>
                </a:lnTo>
                <a:lnTo>
                  <a:pt x="451" y="1044"/>
                </a:lnTo>
                <a:lnTo>
                  <a:pt x="487" y="1036"/>
                </a:lnTo>
                <a:lnTo>
                  <a:pt x="522" y="1027"/>
                </a:lnTo>
                <a:lnTo>
                  <a:pt x="555" y="1018"/>
                </a:lnTo>
                <a:lnTo>
                  <a:pt x="587" y="1011"/>
                </a:lnTo>
                <a:lnTo>
                  <a:pt x="527" y="1147"/>
                </a:lnTo>
                <a:lnTo>
                  <a:pt x="513" y="1213"/>
                </a:lnTo>
                <a:lnTo>
                  <a:pt x="505" y="1280"/>
                </a:lnTo>
                <a:lnTo>
                  <a:pt x="505" y="1349"/>
                </a:lnTo>
                <a:lnTo>
                  <a:pt x="511" y="1416"/>
                </a:lnTo>
                <a:lnTo>
                  <a:pt x="520" y="1484"/>
                </a:lnTo>
                <a:lnTo>
                  <a:pt x="533" y="1547"/>
                </a:lnTo>
                <a:lnTo>
                  <a:pt x="547" y="1607"/>
                </a:lnTo>
                <a:lnTo>
                  <a:pt x="482" y="1560"/>
                </a:lnTo>
                <a:lnTo>
                  <a:pt x="420" y="1507"/>
                </a:lnTo>
                <a:lnTo>
                  <a:pt x="360" y="1451"/>
                </a:lnTo>
                <a:lnTo>
                  <a:pt x="305" y="1391"/>
                </a:lnTo>
                <a:lnTo>
                  <a:pt x="253" y="1327"/>
                </a:lnTo>
                <a:lnTo>
                  <a:pt x="204" y="1264"/>
                </a:lnTo>
                <a:lnTo>
                  <a:pt x="165" y="1209"/>
                </a:lnTo>
                <a:lnTo>
                  <a:pt x="129" y="1155"/>
                </a:lnTo>
                <a:lnTo>
                  <a:pt x="96" y="1095"/>
                </a:lnTo>
                <a:lnTo>
                  <a:pt x="65" y="1033"/>
                </a:lnTo>
                <a:lnTo>
                  <a:pt x="40" y="967"/>
                </a:lnTo>
                <a:lnTo>
                  <a:pt x="16" y="889"/>
                </a:lnTo>
                <a:lnTo>
                  <a:pt x="4" y="813"/>
                </a:lnTo>
                <a:lnTo>
                  <a:pt x="0" y="742"/>
                </a:lnTo>
                <a:lnTo>
                  <a:pt x="5" y="675"/>
                </a:lnTo>
                <a:lnTo>
                  <a:pt x="18" y="609"/>
                </a:lnTo>
                <a:lnTo>
                  <a:pt x="40" y="549"/>
                </a:lnTo>
                <a:lnTo>
                  <a:pt x="69" y="493"/>
                </a:lnTo>
                <a:lnTo>
                  <a:pt x="105" y="440"/>
                </a:lnTo>
                <a:lnTo>
                  <a:pt x="147" y="393"/>
                </a:lnTo>
                <a:lnTo>
                  <a:pt x="195" y="347"/>
                </a:lnTo>
                <a:lnTo>
                  <a:pt x="249" y="307"/>
                </a:lnTo>
                <a:lnTo>
                  <a:pt x="307" y="273"/>
                </a:lnTo>
                <a:lnTo>
                  <a:pt x="371" y="240"/>
                </a:lnTo>
                <a:lnTo>
                  <a:pt x="436" y="213"/>
                </a:lnTo>
                <a:lnTo>
                  <a:pt x="507" y="191"/>
                </a:lnTo>
                <a:lnTo>
                  <a:pt x="580" y="173"/>
                </a:lnTo>
                <a:lnTo>
                  <a:pt x="656" y="158"/>
                </a:lnTo>
                <a:lnTo>
                  <a:pt x="735" y="151"/>
                </a:lnTo>
                <a:lnTo>
                  <a:pt x="815" y="145"/>
                </a:lnTo>
                <a:lnTo>
                  <a:pt x="895" y="147"/>
                </a:lnTo>
                <a:lnTo>
                  <a:pt x="975" y="153"/>
                </a:lnTo>
                <a:lnTo>
                  <a:pt x="1056" y="164"/>
                </a:lnTo>
                <a:lnTo>
                  <a:pt x="1236" y="187"/>
                </a:lnTo>
                <a:lnTo>
                  <a:pt x="1282" y="200"/>
                </a:lnTo>
                <a:lnTo>
                  <a:pt x="1333" y="215"/>
                </a:lnTo>
                <a:lnTo>
                  <a:pt x="1385" y="231"/>
                </a:lnTo>
                <a:lnTo>
                  <a:pt x="1444" y="244"/>
                </a:lnTo>
                <a:lnTo>
                  <a:pt x="1502" y="253"/>
                </a:lnTo>
                <a:lnTo>
                  <a:pt x="1562" y="255"/>
                </a:lnTo>
                <a:lnTo>
                  <a:pt x="1624" y="247"/>
                </a:lnTo>
                <a:lnTo>
                  <a:pt x="1669" y="235"/>
                </a:lnTo>
                <a:lnTo>
                  <a:pt x="1709" y="220"/>
                </a:lnTo>
                <a:lnTo>
                  <a:pt x="1745" y="202"/>
                </a:lnTo>
                <a:lnTo>
                  <a:pt x="1780" y="182"/>
                </a:lnTo>
                <a:lnTo>
                  <a:pt x="1813" y="160"/>
                </a:lnTo>
                <a:lnTo>
                  <a:pt x="1844" y="136"/>
                </a:lnTo>
                <a:lnTo>
                  <a:pt x="1876" y="115"/>
                </a:lnTo>
                <a:lnTo>
                  <a:pt x="1909" y="93"/>
                </a:lnTo>
                <a:lnTo>
                  <a:pt x="1944" y="71"/>
                </a:lnTo>
                <a:lnTo>
                  <a:pt x="1982" y="51"/>
                </a:lnTo>
                <a:lnTo>
                  <a:pt x="2025" y="35"/>
                </a:lnTo>
                <a:lnTo>
                  <a:pt x="2073" y="20"/>
                </a:lnTo>
                <a:lnTo>
                  <a:pt x="2125" y="9"/>
                </a:lnTo>
                <a:lnTo>
                  <a:pt x="2185" y="2"/>
                </a:lnTo>
                <a:lnTo>
                  <a:pt x="2253" y="0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26"/>
          <p:cNvSpPr/>
          <p:nvPr/>
        </p:nvSpPr>
        <p:spPr>
          <a:xfrm>
            <a:off x="9540720" y="691200"/>
            <a:ext cx="315720" cy="383760"/>
          </a:xfrm>
          <a:custGeom>
            <a:avLst/>
            <a:gdLst/>
            <a:ahLst/>
            <a:rect l="l" t="t" r="r" b="b"/>
            <a:pathLst>
              <a:path w="2487" h="3024">
                <a:moveTo>
                  <a:pt x="1073" y="2245"/>
                </a:moveTo>
                <a:lnTo>
                  <a:pt x="1058" y="2260"/>
                </a:lnTo>
                <a:lnTo>
                  <a:pt x="1047" y="2285"/>
                </a:lnTo>
                <a:lnTo>
                  <a:pt x="1038" y="2316"/>
                </a:lnTo>
                <a:lnTo>
                  <a:pt x="1031" y="2353"/>
                </a:lnTo>
                <a:lnTo>
                  <a:pt x="1027" y="2394"/>
                </a:lnTo>
                <a:lnTo>
                  <a:pt x="1025" y="2438"/>
                </a:lnTo>
                <a:lnTo>
                  <a:pt x="1025" y="2484"/>
                </a:lnTo>
                <a:lnTo>
                  <a:pt x="1025" y="2527"/>
                </a:lnTo>
                <a:lnTo>
                  <a:pt x="1027" y="2571"/>
                </a:lnTo>
                <a:lnTo>
                  <a:pt x="1031" y="2611"/>
                </a:lnTo>
                <a:lnTo>
                  <a:pt x="1033" y="2647"/>
                </a:lnTo>
                <a:lnTo>
                  <a:pt x="1035" y="2676"/>
                </a:lnTo>
                <a:lnTo>
                  <a:pt x="1036" y="2698"/>
                </a:lnTo>
                <a:lnTo>
                  <a:pt x="1149" y="2702"/>
                </a:lnTo>
                <a:lnTo>
                  <a:pt x="1153" y="2671"/>
                </a:lnTo>
                <a:lnTo>
                  <a:pt x="1160" y="2634"/>
                </a:lnTo>
                <a:lnTo>
                  <a:pt x="1165" y="2593"/>
                </a:lnTo>
                <a:lnTo>
                  <a:pt x="1171" y="2547"/>
                </a:lnTo>
                <a:lnTo>
                  <a:pt x="1175" y="2500"/>
                </a:lnTo>
                <a:lnTo>
                  <a:pt x="1176" y="2451"/>
                </a:lnTo>
                <a:lnTo>
                  <a:pt x="1178" y="2404"/>
                </a:lnTo>
                <a:lnTo>
                  <a:pt x="1175" y="2360"/>
                </a:lnTo>
                <a:lnTo>
                  <a:pt x="1169" y="2318"/>
                </a:lnTo>
                <a:lnTo>
                  <a:pt x="1160" y="2284"/>
                </a:lnTo>
                <a:lnTo>
                  <a:pt x="1147" y="2256"/>
                </a:lnTo>
                <a:lnTo>
                  <a:pt x="1131" y="2253"/>
                </a:lnTo>
                <a:lnTo>
                  <a:pt x="1115" y="2249"/>
                </a:lnTo>
                <a:lnTo>
                  <a:pt x="1096" y="2245"/>
                </a:lnTo>
                <a:lnTo>
                  <a:pt x="1073" y="2245"/>
                </a:lnTo>
                <a:close/>
                <a:moveTo>
                  <a:pt x="1398" y="2191"/>
                </a:moveTo>
                <a:lnTo>
                  <a:pt x="1371" y="2202"/>
                </a:lnTo>
                <a:lnTo>
                  <a:pt x="1342" y="2211"/>
                </a:lnTo>
                <a:lnTo>
                  <a:pt x="1313" y="2220"/>
                </a:lnTo>
                <a:lnTo>
                  <a:pt x="1285" y="2229"/>
                </a:lnTo>
                <a:lnTo>
                  <a:pt x="1260" y="2242"/>
                </a:lnTo>
                <a:lnTo>
                  <a:pt x="1240" y="2260"/>
                </a:lnTo>
                <a:lnTo>
                  <a:pt x="1235" y="2298"/>
                </a:lnTo>
                <a:lnTo>
                  <a:pt x="1236" y="2338"/>
                </a:lnTo>
                <a:lnTo>
                  <a:pt x="1242" y="2382"/>
                </a:lnTo>
                <a:lnTo>
                  <a:pt x="1253" y="2427"/>
                </a:lnTo>
                <a:lnTo>
                  <a:pt x="1267" y="2473"/>
                </a:lnTo>
                <a:lnTo>
                  <a:pt x="1285" y="2518"/>
                </a:lnTo>
                <a:lnTo>
                  <a:pt x="1302" y="2562"/>
                </a:lnTo>
                <a:lnTo>
                  <a:pt x="1322" y="2604"/>
                </a:lnTo>
                <a:lnTo>
                  <a:pt x="1338" y="2640"/>
                </a:lnTo>
                <a:lnTo>
                  <a:pt x="1355" y="2673"/>
                </a:lnTo>
                <a:lnTo>
                  <a:pt x="1367" y="2700"/>
                </a:lnTo>
                <a:lnTo>
                  <a:pt x="1467" y="2689"/>
                </a:lnTo>
                <a:lnTo>
                  <a:pt x="1469" y="2678"/>
                </a:lnTo>
                <a:lnTo>
                  <a:pt x="1471" y="2656"/>
                </a:lnTo>
                <a:lnTo>
                  <a:pt x="1471" y="2625"/>
                </a:lnTo>
                <a:lnTo>
                  <a:pt x="1473" y="2587"/>
                </a:lnTo>
                <a:lnTo>
                  <a:pt x="1473" y="2544"/>
                </a:lnTo>
                <a:lnTo>
                  <a:pt x="1473" y="2496"/>
                </a:lnTo>
                <a:lnTo>
                  <a:pt x="1471" y="2447"/>
                </a:lnTo>
                <a:lnTo>
                  <a:pt x="1471" y="2396"/>
                </a:lnTo>
                <a:lnTo>
                  <a:pt x="1469" y="2349"/>
                </a:lnTo>
                <a:lnTo>
                  <a:pt x="1465" y="2305"/>
                </a:lnTo>
                <a:lnTo>
                  <a:pt x="1462" y="2265"/>
                </a:lnTo>
                <a:lnTo>
                  <a:pt x="1458" y="2234"/>
                </a:lnTo>
                <a:lnTo>
                  <a:pt x="1453" y="2213"/>
                </a:lnTo>
                <a:lnTo>
                  <a:pt x="1447" y="2202"/>
                </a:lnTo>
                <a:lnTo>
                  <a:pt x="1435" y="2194"/>
                </a:lnTo>
                <a:lnTo>
                  <a:pt x="1418" y="2191"/>
                </a:lnTo>
                <a:lnTo>
                  <a:pt x="1398" y="2191"/>
                </a:lnTo>
                <a:close/>
                <a:moveTo>
                  <a:pt x="1282" y="1953"/>
                </a:moveTo>
                <a:lnTo>
                  <a:pt x="1231" y="1954"/>
                </a:lnTo>
                <a:lnTo>
                  <a:pt x="1205" y="1960"/>
                </a:lnTo>
                <a:lnTo>
                  <a:pt x="1176" y="1965"/>
                </a:lnTo>
                <a:lnTo>
                  <a:pt x="1147" y="1973"/>
                </a:lnTo>
                <a:lnTo>
                  <a:pt x="1118" y="1982"/>
                </a:lnTo>
                <a:lnTo>
                  <a:pt x="1089" y="1993"/>
                </a:lnTo>
                <a:lnTo>
                  <a:pt x="1064" y="2005"/>
                </a:lnTo>
                <a:lnTo>
                  <a:pt x="1040" y="2020"/>
                </a:lnTo>
                <a:lnTo>
                  <a:pt x="1020" y="2040"/>
                </a:lnTo>
                <a:lnTo>
                  <a:pt x="1005" y="2062"/>
                </a:lnTo>
                <a:lnTo>
                  <a:pt x="995" y="2089"/>
                </a:lnTo>
                <a:lnTo>
                  <a:pt x="993" y="2120"/>
                </a:lnTo>
                <a:lnTo>
                  <a:pt x="1011" y="2144"/>
                </a:lnTo>
                <a:lnTo>
                  <a:pt x="1036" y="2162"/>
                </a:lnTo>
                <a:lnTo>
                  <a:pt x="1067" y="2174"/>
                </a:lnTo>
                <a:lnTo>
                  <a:pt x="1102" y="2184"/>
                </a:lnTo>
                <a:lnTo>
                  <a:pt x="1140" y="2189"/>
                </a:lnTo>
                <a:lnTo>
                  <a:pt x="1180" y="2189"/>
                </a:lnTo>
                <a:lnTo>
                  <a:pt x="1220" y="2187"/>
                </a:lnTo>
                <a:lnTo>
                  <a:pt x="1262" y="2182"/>
                </a:lnTo>
                <a:lnTo>
                  <a:pt x="1302" y="2174"/>
                </a:lnTo>
                <a:lnTo>
                  <a:pt x="1338" y="2165"/>
                </a:lnTo>
                <a:lnTo>
                  <a:pt x="1371" y="2153"/>
                </a:lnTo>
                <a:lnTo>
                  <a:pt x="1400" y="2140"/>
                </a:lnTo>
                <a:lnTo>
                  <a:pt x="1415" y="2133"/>
                </a:lnTo>
                <a:lnTo>
                  <a:pt x="1431" y="2122"/>
                </a:lnTo>
                <a:lnTo>
                  <a:pt x="1447" y="2111"/>
                </a:lnTo>
                <a:lnTo>
                  <a:pt x="1462" y="2096"/>
                </a:lnTo>
                <a:lnTo>
                  <a:pt x="1475" y="2080"/>
                </a:lnTo>
                <a:lnTo>
                  <a:pt x="1480" y="2064"/>
                </a:lnTo>
                <a:lnTo>
                  <a:pt x="1480" y="2045"/>
                </a:lnTo>
                <a:lnTo>
                  <a:pt x="1473" y="2024"/>
                </a:lnTo>
                <a:lnTo>
                  <a:pt x="1456" y="2002"/>
                </a:lnTo>
                <a:lnTo>
                  <a:pt x="1433" y="1982"/>
                </a:lnTo>
                <a:lnTo>
                  <a:pt x="1404" y="1969"/>
                </a:lnTo>
                <a:lnTo>
                  <a:pt x="1369" y="1958"/>
                </a:lnTo>
                <a:lnTo>
                  <a:pt x="1327" y="1953"/>
                </a:lnTo>
                <a:lnTo>
                  <a:pt x="1282" y="1953"/>
                </a:lnTo>
                <a:close/>
                <a:moveTo>
                  <a:pt x="1727" y="1634"/>
                </a:moveTo>
                <a:lnTo>
                  <a:pt x="1711" y="1642"/>
                </a:lnTo>
                <a:lnTo>
                  <a:pt x="1698" y="1654"/>
                </a:lnTo>
                <a:lnTo>
                  <a:pt x="1693" y="1669"/>
                </a:lnTo>
                <a:lnTo>
                  <a:pt x="1695" y="1685"/>
                </a:lnTo>
                <a:lnTo>
                  <a:pt x="1696" y="1702"/>
                </a:lnTo>
                <a:lnTo>
                  <a:pt x="1693" y="1722"/>
                </a:lnTo>
                <a:lnTo>
                  <a:pt x="1680" y="1747"/>
                </a:lnTo>
                <a:lnTo>
                  <a:pt x="1662" y="1774"/>
                </a:lnTo>
                <a:lnTo>
                  <a:pt x="1636" y="1802"/>
                </a:lnTo>
                <a:lnTo>
                  <a:pt x="1605" y="1829"/>
                </a:lnTo>
                <a:lnTo>
                  <a:pt x="1575" y="1853"/>
                </a:lnTo>
                <a:lnTo>
                  <a:pt x="1544" y="1869"/>
                </a:lnTo>
                <a:lnTo>
                  <a:pt x="1515" y="1880"/>
                </a:lnTo>
                <a:lnTo>
                  <a:pt x="1509" y="1891"/>
                </a:lnTo>
                <a:lnTo>
                  <a:pt x="1505" y="1900"/>
                </a:lnTo>
                <a:lnTo>
                  <a:pt x="1504" y="1909"/>
                </a:lnTo>
                <a:lnTo>
                  <a:pt x="1507" y="1922"/>
                </a:lnTo>
                <a:lnTo>
                  <a:pt x="1524" y="1949"/>
                </a:lnTo>
                <a:lnTo>
                  <a:pt x="1549" y="1971"/>
                </a:lnTo>
                <a:lnTo>
                  <a:pt x="1580" y="1985"/>
                </a:lnTo>
                <a:lnTo>
                  <a:pt x="1616" y="1989"/>
                </a:lnTo>
                <a:lnTo>
                  <a:pt x="1629" y="1971"/>
                </a:lnTo>
                <a:lnTo>
                  <a:pt x="1635" y="1953"/>
                </a:lnTo>
                <a:lnTo>
                  <a:pt x="1638" y="1933"/>
                </a:lnTo>
                <a:lnTo>
                  <a:pt x="1647" y="1911"/>
                </a:lnTo>
                <a:lnTo>
                  <a:pt x="1675" y="1876"/>
                </a:lnTo>
                <a:lnTo>
                  <a:pt x="1698" y="1844"/>
                </a:lnTo>
                <a:lnTo>
                  <a:pt x="1722" y="1811"/>
                </a:lnTo>
                <a:lnTo>
                  <a:pt x="1749" y="1776"/>
                </a:lnTo>
                <a:lnTo>
                  <a:pt x="1765" y="1764"/>
                </a:lnTo>
                <a:lnTo>
                  <a:pt x="1784" y="1754"/>
                </a:lnTo>
                <a:lnTo>
                  <a:pt x="1804" y="1747"/>
                </a:lnTo>
                <a:lnTo>
                  <a:pt x="1822" y="1738"/>
                </a:lnTo>
                <a:lnTo>
                  <a:pt x="1838" y="1725"/>
                </a:lnTo>
                <a:lnTo>
                  <a:pt x="1842" y="1707"/>
                </a:lnTo>
                <a:lnTo>
                  <a:pt x="1829" y="1684"/>
                </a:lnTo>
                <a:lnTo>
                  <a:pt x="1811" y="1665"/>
                </a:lnTo>
                <a:lnTo>
                  <a:pt x="1787" y="1649"/>
                </a:lnTo>
                <a:lnTo>
                  <a:pt x="1760" y="1638"/>
                </a:lnTo>
                <a:lnTo>
                  <a:pt x="1727" y="1634"/>
                </a:lnTo>
                <a:close/>
                <a:moveTo>
                  <a:pt x="1887" y="1344"/>
                </a:moveTo>
                <a:lnTo>
                  <a:pt x="1869" y="1358"/>
                </a:lnTo>
                <a:lnTo>
                  <a:pt x="1860" y="1373"/>
                </a:lnTo>
                <a:lnTo>
                  <a:pt x="1860" y="1387"/>
                </a:lnTo>
                <a:lnTo>
                  <a:pt x="1867" y="1405"/>
                </a:lnTo>
                <a:lnTo>
                  <a:pt x="1880" y="1424"/>
                </a:lnTo>
                <a:lnTo>
                  <a:pt x="1825" y="1549"/>
                </a:lnTo>
                <a:lnTo>
                  <a:pt x="1815" y="1558"/>
                </a:lnTo>
                <a:lnTo>
                  <a:pt x="1798" y="1565"/>
                </a:lnTo>
                <a:lnTo>
                  <a:pt x="1784" y="1573"/>
                </a:lnTo>
                <a:lnTo>
                  <a:pt x="1771" y="1584"/>
                </a:lnTo>
                <a:lnTo>
                  <a:pt x="1765" y="1594"/>
                </a:lnTo>
                <a:lnTo>
                  <a:pt x="1780" y="1609"/>
                </a:lnTo>
                <a:lnTo>
                  <a:pt x="1798" y="1622"/>
                </a:lnTo>
                <a:lnTo>
                  <a:pt x="1820" y="1633"/>
                </a:lnTo>
                <a:lnTo>
                  <a:pt x="1842" y="1642"/>
                </a:lnTo>
                <a:lnTo>
                  <a:pt x="1867" y="1644"/>
                </a:lnTo>
                <a:lnTo>
                  <a:pt x="1891" y="1638"/>
                </a:lnTo>
                <a:lnTo>
                  <a:pt x="1893" y="1636"/>
                </a:lnTo>
                <a:lnTo>
                  <a:pt x="1895" y="1634"/>
                </a:lnTo>
                <a:lnTo>
                  <a:pt x="1895" y="1634"/>
                </a:lnTo>
                <a:lnTo>
                  <a:pt x="1896" y="1634"/>
                </a:lnTo>
                <a:lnTo>
                  <a:pt x="1896" y="1634"/>
                </a:lnTo>
                <a:lnTo>
                  <a:pt x="1896" y="1633"/>
                </a:lnTo>
                <a:lnTo>
                  <a:pt x="1898" y="1629"/>
                </a:lnTo>
                <a:lnTo>
                  <a:pt x="1902" y="1613"/>
                </a:lnTo>
                <a:lnTo>
                  <a:pt x="1900" y="1598"/>
                </a:lnTo>
                <a:lnTo>
                  <a:pt x="1896" y="1585"/>
                </a:lnTo>
                <a:lnTo>
                  <a:pt x="1893" y="1571"/>
                </a:lnTo>
                <a:lnTo>
                  <a:pt x="1893" y="1556"/>
                </a:lnTo>
                <a:lnTo>
                  <a:pt x="1933" y="1462"/>
                </a:lnTo>
                <a:lnTo>
                  <a:pt x="1944" y="1449"/>
                </a:lnTo>
                <a:lnTo>
                  <a:pt x="1956" y="1440"/>
                </a:lnTo>
                <a:lnTo>
                  <a:pt x="1971" y="1433"/>
                </a:lnTo>
                <a:lnTo>
                  <a:pt x="1985" y="1425"/>
                </a:lnTo>
                <a:lnTo>
                  <a:pt x="1998" y="1414"/>
                </a:lnTo>
                <a:lnTo>
                  <a:pt x="2007" y="1400"/>
                </a:lnTo>
                <a:lnTo>
                  <a:pt x="2013" y="1387"/>
                </a:lnTo>
                <a:lnTo>
                  <a:pt x="1991" y="1371"/>
                </a:lnTo>
                <a:lnTo>
                  <a:pt x="1971" y="1360"/>
                </a:lnTo>
                <a:lnTo>
                  <a:pt x="1947" y="1351"/>
                </a:lnTo>
                <a:lnTo>
                  <a:pt x="1918" y="1345"/>
                </a:lnTo>
                <a:lnTo>
                  <a:pt x="1887" y="1344"/>
                </a:lnTo>
                <a:close/>
                <a:moveTo>
                  <a:pt x="1435" y="1336"/>
                </a:moveTo>
                <a:lnTo>
                  <a:pt x="1396" y="1353"/>
                </a:lnTo>
                <a:lnTo>
                  <a:pt x="1380" y="1365"/>
                </a:lnTo>
                <a:lnTo>
                  <a:pt x="1369" y="1384"/>
                </a:lnTo>
                <a:lnTo>
                  <a:pt x="1365" y="1407"/>
                </a:lnTo>
                <a:lnTo>
                  <a:pt x="1369" y="1434"/>
                </a:lnTo>
                <a:lnTo>
                  <a:pt x="1380" y="1484"/>
                </a:lnTo>
                <a:lnTo>
                  <a:pt x="1385" y="1527"/>
                </a:lnTo>
                <a:lnTo>
                  <a:pt x="1385" y="1567"/>
                </a:lnTo>
                <a:lnTo>
                  <a:pt x="1382" y="1605"/>
                </a:lnTo>
                <a:lnTo>
                  <a:pt x="1375" y="1644"/>
                </a:lnTo>
                <a:lnTo>
                  <a:pt x="1365" y="1680"/>
                </a:lnTo>
                <a:lnTo>
                  <a:pt x="1356" y="1720"/>
                </a:lnTo>
                <a:lnTo>
                  <a:pt x="1345" y="1762"/>
                </a:lnTo>
                <a:lnTo>
                  <a:pt x="1335" y="1805"/>
                </a:lnTo>
                <a:lnTo>
                  <a:pt x="1315" y="1818"/>
                </a:lnTo>
                <a:lnTo>
                  <a:pt x="1289" y="1784"/>
                </a:lnTo>
                <a:lnTo>
                  <a:pt x="1275" y="1747"/>
                </a:lnTo>
                <a:lnTo>
                  <a:pt x="1265" y="1709"/>
                </a:lnTo>
                <a:lnTo>
                  <a:pt x="1264" y="1669"/>
                </a:lnTo>
                <a:lnTo>
                  <a:pt x="1265" y="1627"/>
                </a:lnTo>
                <a:lnTo>
                  <a:pt x="1271" y="1585"/>
                </a:lnTo>
                <a:lnTo>
                  <a:pt x="1276" y="1544"/>
                </a:lnTo>
                <a:lnTo>
                  <a:pt x="1284" y="1504"/>
                </a:lnTo>
                <a:lnTo>
                  <a:pt x="1289" y="1465"/>
                </a:lnTo>
                <a:lnTo>
                  <a:pt x="1291" y="1427"/>
                </a:lnTo>
                <a:lnTo>
                  <a:pt x="1289" y="1393"/>
                </a:lnTo>
                <a:lnTo>
                  <a:pt x="1282" y="1360"/>
                </a:lnTo>
                <a:lnTo>
                  <a:pt x="1264" y="1351"/>
                </a:lnTo>
                <a:lnTo>
                  <a:pt x="1240" y="1345"/>
                </a:lnTo>
                <a:lnTo>
                  <a:pt x="1216" y="1344"/>
                </a:lnTo>
                <a:lnTo>
                  <a:pt x="1191" y="1347"/>
                </a:lnTo>
                <a:lnTo>
                  <a:pt x="1169" y="1356"/>
                </a:lnTo>
                <a:lnTo>
                  <a:pt x="1149" y="1371"/>
                </a:lnTo>
                <a:lnTo>
                  <a:pt x="1135" y="1391"/>
                </a:lnTo>
                <a:lnTo>
                  <a:pt x="1138" y="1418"/>
                </a:lnTo>
                <a:lnTo>
                  <a:pt x="1147" y="1440"/>
                </a:lnTo>
                <a:lnTo>
                  <a:pt x="1158" y="1454"/>
                </a:lnTo>
                <a:lnTo>
                  <a:pt x="1171" y="1469"/>
                </a:lnTo>
                <a:lnTo>
                  <a:pt x="1184" y="1484"/>
                </a:lnTo>
                <a:lnTo>
                  <a:pt x="1193" y="1502"/>
                </a:lnTo>
                <a:lnTo>
                  <a:pt x="1204" y="1534"/>
                </a:lnTo>
                <a:lnTo>
                  <a:pt x="1211" y="1574"/>
                </a:lnTo>
                <a:lnTo>
                  <a:pt x="1213" y="1616"/>
                </a:lnTo>
                <a:lnTo>
                  <a:pt x="1211" y="1660"/>
                </a:lnTo>
                <a:lnTo>
                  <a:pt x="1207" y="1704"/>
                </a:lnTo>
                <a:lnTo>
                  <a:pt x="1202" y="1744"/>
                </a:lnTo>
                <a:lnTo>
                  <a:pt x="1195" y="1780"/>
                </a:lnTo>
                <a:lnTo>
                  <a:pt x="1185" y="1809"/>
                </a:lnTo>
                <a:lnTo>
                  <a:pt x="1178" y="1813"/>
                </a:lnTo>
                <a:lnTo>
                  <a:pt x="1149" y="1791"/>
                </a:lnTo>
                <a:lnTo>
                  <a:pt x="1127" y="1764"/>
                </a:lnTo>
                <a:lnTo>
                  <a:pt x="1111" y="1734"/>
                </a:lnTo>
                <a:lnTo>
                  <a:pt x="1102" y="1700"/>
                </a:lnTo>
                <a:lnTo>
                  <a:pt x="1095" y="1665"/>
                </a:lnTo>
                <a:lnTo>
                  <a:pt x="1091" y="1627"/>
                </a:lnTo>
                <a:lnTo>
                  <a:pt x="1089" y="1587"/>
                </a:lnTo>
                <a:lnTo>
                  <a:pt x="1087" y="1547"/>
                </a:lnTo>
                <a:lnTo>
                  <a:pt x="1085" y="1507"/>
                </a:lnTo>
                <a:lnTo>
                  <a:pt x="1082" y="1467"/>
                </a:lnTo>
                <a:lnTo>
                  <a:pt x="1075" y="1427"/>
                </a:lnTo>
                <a:lnTo>
                  <a:pt x="1058" y="1420"/>
                </a:lnTo>
                <a:lnTo>
                  <a:pt x="1038" y="1416"/>
                </a:lnTo>
                <a:lnTo>
                  <a:pt x="1015" y="1420"/>
                </a:lnTo>
                <a:lnTo>
                  <a:pt x="991" y="1425"/>
                </a:lnTo>
                <a:lnTo>
                  <a:pt x="969" y="1434"/>
                </a:lnTo>
                <a:lnTo>
                  <a:pt x="953" y="1444"/>
                </a:lnTo>
                <a:lnTo>
                  <a:pt x="947" y="1453"/>
                </a:lnTo>
                <a:lnTo>
                  <a:pt x="947" y="1469"/>
                </a:lnTo>
                <a:lnTo>
                  <a:pt x="955" y="1491"/>
                </a:lnTo>
                <a:lnTo>
                  <a:pt x="965" y="1514"/>
                </a:lnTo>
                <a:lnTo>
                  <a:pt x="980" y="1544"/>
                </a:lnTo>
                <a:lnTo>
                  <a:pt x="998" y="1573"/>
                </a:lnTo>
                <a:lnTo>
                  <a:pt x="1016" y="1605"/>
                </a:lnTo>
                <a:lnTo>
                  <a:pt x="1033" y="1638"/>
                </a:lnTo>
                <a:lnTo>
                  <a:pt x="1049" y="1673"/>
                </a:lnTo>
                <a:lnTo>
                  <a:pt x="1062" y="1705"/>
                </a:lnTo>
                <a:lnTo>
                  <a:pt x="1071" y="1738"/>
                </a:lnTo>
                <a:lnTo>
                  <a:pt x="1075" y="1769"/>
                </a:lnTo>
                <a:lnTo>
                  <a:pt x="1073" y="1796"/>
                </a:lnTo>
                <a:lnTo>
                  <a:pt x="1062" y="1822"/>
                </a:lnTo>
                <a:lnTo>
                  <a:pt x="1058" y="1825"/>
                </a:lnTo>
                <a:lnTo>
                  <a:pt x="1056" y="1827"/>
                </a:lnTo>
                <a:lnTo>
                  <a:pt x="1055" y="1829"/>
                </a:lnTo>
                <a:lnTo>
                  <a:pt x="1053" y="1829"/>
                </a:lnTo>
                <a:lnTo>
                  <a:pt x="1051" y="1831"/>
                </a:lnTo>
                <a:lnTo>
                  <a:pt x="1047" y="1831"/>
                </a:lnTo>
                <a:lnTo>
                  <a:pt x="1042" y="1833"/>
                </a:lnTo>
                <a:lnTo>
                  <a:pt x="1015" y="1814"/>
                </a:lnTo>
                <a:lnTo>
                  <a:pt x="995" y="1791"/>
                </a:lnTo>
                <a:lnTo>
                  <a:pt x="980" y="1764"/>
                </a:lnTo>
                <a:lnTo>
                  <a:pt x="969" y="1733"/>
                </a:lnTo>
                <a:lnTo>
                  <a:pt x="960" y="1700"/>
                </a:lnTo>
                <a:lnTo>
                  <a:pt x="953" y="1665"/>
                </a:lnTo>
                <a:lnTo>
                  <a:pt x="947" y="1631"/>
                </a:lnTo>
                <a:lnTo>
                  <a:pt x="940" y="1596"/>
                </a:lnTo>
                <a:lnTo>
                  <a:pt x="931" y="1564"/>
                </a:lnTo>
                <a:lnTo>
                  <a:pt x="920" y="1533"/>
                </a:lnTo>
                <a:lnTo>
                  <a:pt x="904" y="1505"/>
                </a:lnTo>
                <a:lnTo>
                  <a:pt x="871" y="1500"/>
                </a:lnTo>
                <a:lnTo>
                  <a:pt x="840" y="1502"/>
                </a:lnTo>
                <a:lnTo>
                  <a:pt x="807" y="1505"/>
                </a:lnTo>
                <a:lnTo>
                  <a:pt x="798" y="1527"/>
                </a:lnTo>
                <a:lnTo>
                  <a:pt x="800" y="1549"/>
                </a:lnTo>
                <a:lnTo>
                  <a:pt x="807" y="1569"/>
                </a:lnTo>
                <a:lnTo>
                  <a:pt x="822" y="1587"/>
                </a:lnTo>
                <a:lnTo>
                  <a:pt x="849" y="1618"/>
                </a:lnTo>
                <a:lnTo>
                  <a:pt x="876" y="1649"/>
                </a:lnTo>
                <a:lnTo>
                  <a:pt x="902" y="1680"/>
                </a:lnTo>
                <a:lnTo>
                  <a:pt x="925" y="1716"/>
                </a:lnTo>
                <a:lnTo>
                  <a:pt x="945" y="1756"/>
                </a:lnTo>
                <a:lnTo>
                  <a:pt x="985" y="1920"/>
                </a:lnTo>
                <a:lnTo>
                  <a:pt x="989" y="1925"/>
                </a:lnTo>
                <a:lnTo>
                  <a:pt x="995" y="1929"/>
                </a:lnTo>
                <a:lnTo>
                  <a:pt x="1000" y="1933"/>
                </a:lnTo>
                <a:lnTo>
                  <a:pt x="1005" y="1934"/>
                </a:lnTo>
                <a:lnTo>
                  <a:pt x="1013" y="1938"/>
                </a:lnTo>
                <a:lnTo>
                  <a:pt x="1064" y="1925"/>
                </a:lnTo>
                <a:lnTo>
                  <a:pt x="1115" y="1913"/>
                </a:lnTo>
                <a:lnTo>
                  <a:pt x="1169" y="1900"/>
                </a:lnTo>
                <a:lnTo>
                  <a:pt x="1216" y="1894"/>
                </a:lnTo>
                <a:lnTo>
                  <a:pt x="1267" y="1893"/>
                </a:lnTo>
                <a:lnTo>
                  <a:pt x="1316" y="1891"/>
                </a:lnTo>
                <a:lnTo>
                  <a:pt x="1365" y="1889"/>
                </a:lnTo>
                <a:lnTo>
                  <a:pt x="1409" y="1884"/>
                </a:lnTo>
                <a:lnTo>
                  <a:pt x="1451" y="1874"/>
                </a:lnTo>
                <a:lnTo>
                  <a:pt x="1453" y="1836"/>
                </a:lnTo>
                <a:lnTo>
                  <a:pt x="1451" y="1796"/>
                </a:lnTo>
                <a:lnTo>
                  <a:pt x="1444" y="1754"/>
                </a:lnTo>
                <a:lnTo>
                  <a:pt x="1438" y="1709"/>
                </a:lnTo>
                <a:lnTo>
                  <a:pt x="1438" y="1662"/>
                </a:lnTo>
                <a:lnTo>
                  <a:pt x="1444" y="1611"/>
                </a:lnTo>
                <a:lnTo>
                  <a:pt x="1453" y="1582"/>
                </a:lnTo>
                <a:lnTo>
                  <a:pt x="1465" y="1551"/>
                </a:lnTo>
                <a:lnTo>
                  <a:pt x="1480" y="1520"/>
                </a:lnTo>
                <a:lnTo>
                  <a:pt x="1495" y="1487"/>
                </a:lnTo>
                <a:lnTo>
                  <a:pt x="1507" y="1456"/>
                </a:lnTo>
                <a:lnTo>
                  <a:pt x="1516" y="1424"/>
                </a:lnTo>
                <a:lnTo>
                  <a:pt x="1522" y="1393"/>
                </a:lnTo>
                <a:lnTo>
                  <a:pt x="1518" y="1364"/>
                </a:lnTo>
                <a:lnTo>
                  <a:pt x="1505" y="1344"/>
                </a:lnTo>
                <a:lnTo>
                  <a:pt x="1435" y="1336"/>
                </a:lnTo>
                <a:close/>
                <a:moveTo>
                  <a:pt x="695" y="1220"/>
                </a:moveTo>
                <a:lnTo>
                  <a:pt x="675" y="1233"/>
                </a:lnTo>
                <a:lnTo>
                  <a:pt x="655" y="1244"/>
                </a:lnTo>
                <a:lnTo>
                  <a:pt x="638" y="1256"/>
                </a:lnTo>
                <a:lnTo>
                  <a:pt x="622" y="1271"/>
                </a:lnTo>
                <a:lnTo>
                  <a:pt x="611" y="1293"/>
                </a:lnTo>
                <a:lnTo>
                  <a:pt x="689" y="1353"/>
                </a:lnTo>
                <a:lnTo>
                  <a:pt x="745" y="1420"/>
                </a:lnTo>
                <a:lnTo>
                  <a:pt x="740" y="1478"/>
                </a:lnTo>
                <a:lnTo>
                  <a:pt x="762" y="1485"/>
                </a:lnTo>
                <a:lnTo>
                  <a:pt x="785" y="1484"/>
                </a:lnTo>
                <a:lnTo>
                  <a:pt x="807" y="1474"/>
                </a:lnTo>
                <a:lnTo>
                  <a:pt x="827" y="1462"/>
                </a:lnTo>
                <a:lnTo>
                  <a:pt x="844" y="1444"/>
                </a:lnTo>
                <a:lnTo>
                  <a:pt x="856" y="1427"/>
                </a:lnTo>
                <a:lnTo>
                  <a:pt x="844" y="1413"/>
                </a:lnTo>
                <a:lnTo>
                  <a:pt x="831" y="1405"/>
                </a:lnTo>
                <a:lnTo>
                  <a:pt x="816" y="1398"/>
                </a:lnTo>
                <a:lnTo>
                  <a:pt x="800" y="1393"/>
                </a:lnTo>
                <a:lnTo>
                  <a:pt x="784" y="1384"/>
                </a:lnTo>
                <a:lnTo>
                  <a:pt x="765" y="1365"/>
                </a:lnTo>
                <a:lnTo>
                  <a:pt x="751" y="1342"/>
                </a:lnTo>
                <a:lnTo>
                  <a:pt x="742" y="1316"/>
                </a:lnTo>
                <a:lnTo>
                  <a:pt x="736" y="1287"/>
                </a:lnTo>
                <a:lnTo>
                  <a:pt x="731" y="1258"/>
                </a:lnTo>
                <a:lnTo>
                  <a:pt x="725" y="1233"/>
                </a:lnTo>
                <a:lnTo>
                  <a:pt x="695" y="1220"/>
                </a:lnTo>
                <a:close/>
                <a:moveTo>
                  <a:pt x="1940" y="1136"/>
                </a:moveTo>
                <a:lnTo>
                  <a:pt x="1925" y="1156"/>
                </a:lnTo>
                <a:lnTo>
                  <a:pt x="1915" y="1184"/>
                </a:lnTo>
                <a:lnTo>
                  <a:pt x="1909" y="1214"/>
                </a:lnTo>
                <a:lnTo>
                  <a:pt x="1905" y="1244"/>
                </a:lnTo>
                <a:lnTo>
                  <a:pt x="1904" y="1274"/>
                </a:lnTo>
                <a:lnTo>
                  <a:pt x="1905" y="1300"/>
                </a:lnTo>
                <a:lnTo>
                  <a:pt x="1925" y="1316"/>
                </a:lnTo>
                <a:lnTo>
                  <a:pt x="1964" y="1316"/>
                </a:lnTo>
                <a:lnTo>
                  <a:pt x="1978" y="1304"/>
                </a:lnTo>
                <a:lnTo>
                  <a:pt x="1987" y="1285"/>
                </a:lnTo>
                <a:lnTo>
                  <a:pt x="1991" y="1265"/>
                </a:lnTo>
                <a:lnTo>
                  <a:pt x="1991" y="1242"/>
                </a:lnTo>
                <a:lnTo>
                  <a:pt x="1987" y="1218"/>
                </a:lnTo>
                <a:lnTo>
                  <a:pt x="1984" y="1194"/>
                </a:lnTo>
                <a:lnTo>
                  <a:pt x="1978" y="1173"/>
                </a:lnTo>
                <a:lnTo>
                  <a:pt x="1973" y="1153"/>
                </a:lnTo>
                <a:lnTo>
                  <a:pt x="1940" y="1136"/>
                </a:lnTo>
                <a:close/>
                <a:moveTo>
                  <a:pt x="887" y="1062"/>
                </a:moveTo>
                <a:lnTo>
                  <a:pt x="865" y="1078"/>
                </a:lnTo>
                <a:lnTo>
                  <a:pt x="853" y="1094"/>
                </a:lnTo>
                <a:lnTo>
                  <a:pt x="847" y="1109"/>
                </a:lnTo>
                <a:lnTo>
                  <a:pt x="849" y="1122"/>
                </a:lnTo>
                <a:lnTo>
                  <a:pt x="856" y="1136"/>
                </a:lnTo>
                <a:lnTo>
                  <a:pt x="865" y="1151"/>
                </a:lnTo>
                <a:lnTo>
                  <a:pt x="878" y="1165"/>
                </a:lnTo>
                <a:lnTo>
                  <a:pt x="893" y="1182"/>
                </a:lnTo>
                <a:lnTo>
                  <a:pt x="905" y="1200"/>
                </a:lnTo>
                <a:lnTo>
                  <a:pt x="916" y="1220"/>
                </a:lnTo>
                <a:lnTo>
                  <a:pt x="925" y="1240"/>
                </a:lnTo>
                <a:lnTo>
                  <a:pt x="927" y="1267"/>
                </a:lnTo>
                <a:lnTo>
                  <a:pt x="925" y="1293"/>
                </a:lnTo>
                <a:lnTo>
                  <a:pt x="920" y="1316"/>
                </a:lnTo>
                <a:lnTo>
                  <a:pt x="916" y="1338"/>
                </a:lnTo>
                <a:lnTo>
                  <a:pt x="916" y="1358"/>
                </a:lnTo>
                <a:lnTo>
                  <a:pt x="922" y="1376"/>
                </a:lnTo>
                <a:lnTo>
                  <a:pt x="925" y="1380"/>
                </a:lnTo>
                <a:lnTo>
                  <a:pt x="929" y="1384"/>
                </a:lnTo>
                <a:lnTo>
                  <a:pt x="933" y="1387"/>
                </a:lnTo>
                <a:lnTo>
                  <a:pt x="936" y="1389"/>
                </a:lnTo>
                <a:lnTo>
                  <a:pt x="940" y="1389"/>
                </a:lnTo>
                <a:lnTo>
                  <a:pt x="947" y="1391"/>
                </a:lnTo>
                <a:lnTo>
                  <a:pt x="971" y="1393"/>
                </a:lnTo>
                <a:lnTo>
                  <a:pt x="993" y="1387"/>
                </a:lnTo>
                <a:lnTo>
                  <a:pt x="1011" y="1374"/>
                </a:lnTo>
                <a:lnTo>
                  <a:pt x="1025" y="1358"/>
                </a:lnTo>
                <a:lnTo>
                  <a:pt x="1036" y="1340"/>
                </a:lnTo>
                <a:lnTo>
                  <a:pt x="1020" y="1318"/>
                </a:lnTo>
                <a:lnTo>
                  <a:pt x="1005" y="1300"/>
                </a:lnTo>
                <a:lnTo>
                  <a:pt x="989" y="1282"/>
                </a:lnTo>
                <a:lnTo>
                  <a:pt x="976" y="1260"/>
                </a:lnTo>
                <a:lnTo>
                  <a:pt x="964" y="1236"/>
                </a:lnTo>
                <a:lnTo>
                  <a:pt x="955" y="1204"/>
                </a:lnTo>
                <a:lnTo>
                  <a:pt x="951" y="1180"/>
                </a:lnTo>
                <a:lnTo>
                  <a:pt x="955" y="1158"/>
                </a:lnTo>
                <a:lnTo>
                  <a:pt x="958" y="1140"/>
                </a:lnTo>
                <a:lnTo>
                  <a:pt x="964" y="1122"/>
                </a:lnTo>
                <a:lnTo>
                  <a:pt x="965" y="1105"/>
                </a:lnTo>
                <a:lnTo>
                  <a:pt x="960" y="1087"/>
                </a:lnTo>
                <a:lnTo>
                  <a:pt x="949" y="1074"/>
                </a:lnTo>
                <a:lnTo>
                  <a:pt x="933" y="1065"/>
                </a:lnTo>
                <a:lnTo>
                  <a:pt x="913" y="1064"/>
                </a:lnTo>
                <a:lnTo>
                  <a:pt x="887" y="1062"/>
                </a:lnTo>
                <a:close/>
                <a:moveTo>
                  <a:pt x="560" y="1009"/>
                </a:moveTo>
                <a:lnTo>
                  <a:pt x="544" y="1018"/>
                </a:lnTo>
                <a:lnTo>
                  <a:pt x="529" y="1027"/>
                </a:lnTo>
                <a:lnTo>
                  <a:pt x="516" y="1036"/>
                </a:lnTo>
                <a:lnTo>
                  <a:pt x="505" y="1051"/>
                </a:lnTo>
                <a:lnTo>
                  <a:pt x="591" y="1156"/>
                </a:lnTo>
                <a:lnTo>
                  <a:pt x="593" y="1171"/>
                </a:lnTo>
                <a:lnTo>
                  <a:pt x="593" y="1184"/>
                </a:lnTo>
                <a:lnTo>
                  <a:pt x="591" y="1196"/>
                </a:lnTo>
                <a:lnTo>
                  <a:pt x="589" y="1207"/>
                </a:lnTo>
                <a:lnTo>
                  <a:pt x="593" y="1220"/>
                </a:lnTo>
                <a:lnTo>
                  <a:pt x="656" y="1204"/>
                </a:lnTo>
                <a:lnTo>
                  <a:pt x="673" y="1173"/>
                </a:lnTo>
                <a:lnTo>
                  <a:pt x="647" y="1154"/>
                </a:lnTo>
                <a:lnTo>
                  <a:pt x="627" y="1136"/>
                </a:lnTo>
                <a:lnTo>
                  <a:pt x="615" y="1114"/>
                </a:lnTo>
                <a:lnTo>
                  <a:pt x="605" y="1091"/>
                </a:lnTo>
                <a:lnTo>
                  <a:pt x="600" y="1060"/>
                </a:lnTo>
                <a:lnTo>
                  <a:pt x="598" y="1022"/>
                </a:lnTo>
                <a:lnTo>
                  <a:pt x="585" y="1014"/>
                </a:lnTo>
                <a:lnTo>
                  <a:pt x="560" y="1009"/>
                </a:lnTo>
                <a:close/>
                <a:moveTo>
                  <a:pt x="1445" y="969"/>
                </a:moveTo>
                <a:lnTo>
                  <a:pt x="1429" y="976"/>
                </a:lnTo>
                <a:lnTo>
                  <a:pt x="1416" y="980"/>
                </a:lnTo>
                <a:lnTo>
                  <a:pt x="1416" y="1016"/>
                </a:lnTo>
                <a:lnTo>
                  <a:pt x="1420" y="1045"/>
                </a:lnTo>
                <a:lnTo>
                  <a:pt x="1424" y="1073"/>
                </a:lnTo>
                <a:lnTo>
                  <a:pt x="1427" y="1096"/>
                </a:lnTo>
                <a:lnTo>
                  <a:pt x="1429" y="1118"/>
                </a:lnTo>
                <a:lnTo>
                  <a:pt x="1429" y="1142"/>
                </a:lnTo>
                <a:lnTo>
                  <a:pt x="1425" y="1165"/>
                </a:lnTo>
                <a:lnTo>
                  <a:pt x="1418" y="1191"/>
                </a:lnTo>
                <a:lnTo>
                  <a:pt x="1405" y="1220"/>
                </a:lnTo>
                <a:lnTo>
                  <a:pt x="1387" y="1253"/>
                </a:lnTo>
                <a:lnTo>
                  <a:pt x="1387" y="1276"/>
                </a:lnTo>
                <a:lnTo>
                  <a:pt x="1398" y="1285"/>
                </a:lnTo>
                <a:lnTo>
                  <a:pt x="1415" y="1294"/>
                </a:lnTo>
                <a:lnTo>
                  <a:pt x="1435" y="1302"/>
                </a:lnTo>
                <a:lnTo>
                  <a:pt x="1458" y="1305"/>
                </a:lnTo>
                <a:lnTo>
                  <a:pt x="1482" y="1309"/>
                </a:lnTo>
                <a:lnTo>
                  <a:pt x="1504" y="1309"/>
                </a:lnTo>
                <a:lnTo>
                  <a:pt x="1520" y="1305"/>
                </a:lnTo>
                <a:lnTo>
                  <a:pt x="1533" y="1296"/>
                </a:lnTo>
                <a:lnTo>
                  <a:pt x="1536" y="1282"/>
                </a:lnTo>
                <a:lnTo>
                  <a:pt x="1535" y="1265"/>
                </a:lnTo>
                <a:lnTo>
                  <a:pt x="1527" y="1249"/>
                </a:lnTo>
                <a:lnTo>
                  <a:pt x="1518" y="1231"/>
                </a:lnTo>
                <a:lnTo>
                  <a:pt x="1509" y="1213"/>
                </a:lnTo>
                <a:lnTo>
                  <a:pt x="1502" y="1196"/>
                </a:lnTo>
                <a:lnTo>
                  <a:pt x="1498" y="1180"/>
                </a:lnTo>
                <a:lnTo>
                  <a:pt x="1502" y="1160"/>
                </a:lnTo>
                <a:lnTo>
                  <a:pt x="1509" y="1136"/>
                </a:lnTo>
                <a:lnTo>
                  <a:pt x="1518" y="1111"/>
                </a:lnTo>
                <a:lnTo>
                  <a:pt x="1527" y="1087"/>
                </a:lnTo>
                <a:lnTo>
                  <a:pt x="1536" y="1062"/>
                </a:lnTo>
                <a:lnTo>
                  <a:pt x="1545" y="1040"/>
                </a:lnTo>
                <a:lnTo>
                  <a:pt x="1553" y="1022"/>
                </a:lnTo>
                <a:lnTo>
                  <a:pt x="1556" y="1009"/>
                </a:lnTo>
                <a:lnTo>
                  <a:pt x="1556" y="1002"/>
                </a:lnTo>
                <a:lnTo>
                  <a:pt x="1544" y="987"/>
                </a:lnTo>
                <a:lnTo>
                  <a:pt x="1524" y="978"/>
                </a:lnTo>
                <a:lnTo>
                  <a:pt x="1498" y="973"/>
                </a:lnTo>
                <a:lnTo>
                  <a:pt x="1471" y="971"/>
                </a:lnTo>
                <a:lnTo>
                  <a:pt x="1445" y="969"/>
                </a:lnTo>
                <a:close/>
                <a:moveTo>
                  <a:pt x="1178" y="964"/>
                </a:moveTo>
                <a:lnTo>
                  <a:pt x="1127" y="976"/>
                </a:lnTo>
                <a:lnTo>
                  <a:pt x="1122" y="993"/>
                </a:lnTo>
                <a:lnTo>
                  <a:pt x="1122" y="1014"/>
                </a:lnTo>
                <a:lnTo>
                  <a:pt x="1125" y="1040"/>
                </a:lnTo>
                <a:lnTo>
                  <a:pt x="1133" y="1067"/>
                </a:lnTo>
                <a:lnTo>
                  <a:pt x="1142" y="1094"/>
                </a:lnTo>
                <a:lnTo>
                  <a:pt x="1149" y="1124"/>
                </a:lnTo>
                <a:lnTo>
                  <a:pt x="1156" y="1151"/>
                </a:lnTo>
                <a:lnTo>
                  <a:pt x="1162" y="1178"/>
                </a:lnTo>
                <a:lnTo>
                  <a:pt x="1162" y="1200"/>
                </a:lnTo>
                <a:lnTo>
                  <a:pt x="1160" y="1216"/>
                </a:lnTo>
                <a:lnTo>
                  <a:pt x="1153" y="1229"/>
                </a:lnTo>
                <a:lnTo>
                  <a:pt x="1144" y="1240"/>
                </a:lnTo>
                <a:lnTo>
                  <a:pt x="1135" y="1251"/>
                </a:lnTo>
                <a:lnTo>
                  <a:pt x="1127" y="1264"/>
                </a:lnTo>
                <a:lnTo>
                  <a:pt x="1125" y="1284"/>
                </a:lnTo>
                <a:lnTo>
                  <a:pt x="1144" y="1293"/>
                </a:lnTo>
                <a:lnTo>
                  <a:pt x="1165" y="1298"/>
                </a:lnTo>
                <a:lnTo>
                  <a:pt x="1191" y="1302"/>
                </a:lnTo>
                <a:lnTo>
                  <a:pt x="1216" y="1304"/>
                </a:lnTo>
                <a:lnTo>
                  <a:pt x="1240" y="1300"/>
                </a:lnTo>
                <a:lnTo>
                  <a:pt x="1260" y="1293"/>
                </a:lnTo>
                <a:lnTo>
                  <a:pt x="1273" y="1284"/>
                </a:lnTo>
                <a:lnTo>
                  <a:pt x="1269" y="1260"/>
                </a:lnTo>
                <a:lnTo>
                  <a:pt x="1262" y="1242"/>
                </a:lnTo>
                <a:lnTo>
                  <a:pt x="1253" y="1224"/>
                </a:lnTo>
                <a:lnTo>
                  <a:pt x="1242" y="1207"/>
                </a:lnTo>
                <a:lnTo>
                  <a:pt x="1233" y="1189"/>
                </a:lnTo>
                <a:lnTo>
                  <a:pt x="1227" y="1167"/>
                </a:lnTo>
                <a:lnTo>
                  <a:pt x="1222" y="1136"/>
                </a:lnTo>
                <a:lnTo>
                  <a:pt x="1224" y="1107"/>
                </a:lnTo>
                <a:lnTo>
                  <a:pt x="1229" y="1082"/>
                </a:lnTo>
                <a:lnTo>
                  <a:pt x="1238" y="1058"/>
                </a:lnTo>
                <a:lnTo>
                  <a:pt x="1247" y="1036"/>
                </a:lnTo>
                <a:lnTo>
                  <a:pt x="1258" y="1014"/>
                </a:lnTo>
                <a:lnTo>
                  <a:pt x="1265" y="993"/>
                </a:lnTo>
                <a:lnTo>
                  <a:pt x="1260" y="985"/>
                </a:lnTo>
                <a:lnTo>
                  <a:pt x="1178" y="964"/>
                </a:lnTo>
                <a:close/>
                <a:moveTo>
                  <a:pt x="493" y="804"/>
                </a:moveTo>
                <a:lnTo>
                  <a:pt x="480" y="820"/>
                </a:lnTo>
                <a:lnTo>
                  <a:pt x="491" y="902"/>
                </a:lnTo>
                <a:lnTo>
                  <a:pt x="489" y="916"/>
                </a:lnTo>
                <a:lnTo>
                  <a:pt x="484" y="927"/>
                </a:lnTo>
                <a:lnTo>
                  <a:pt x="480" y="940"/>
                </a:lnTo>
                <a:lnTo>
                  <a:pt x="480" y="956"/>
                </a:lnTo>
                <a:lnTo>
                  <a:pt x="507" y="967"/>
                </a:lnTo>
                <a:lnTo>
                  <a:pt x="533" y="969"/>
                </a:lnTo>
                <a:lnTo>
                  <a:pt x="564" y="964"/>
                </a:lnTo>
                <a:lnTo>
                  <a:pt x="575" y="947"/>
                </a:lnTo>
                <a:lnTo>
                  <a:pt x="569" y="934"/>
                </a:lnTo>
                <a:lnTo>
                  <a:pt x="562" y="925"/>
                </a:lnTo>
                <a:lnTo>
                  <a:pt x="555" y="918"/>
                </a:lnTo>
                <a:lnTo>
                  <a:pt x="545" y="911"/>
                </a:lnTo>
                <a:lnTo>
                  <a:pt x="540" y="902"/>
                </a:lnTo>
                <a:lnTo>
                  <a:pt x="527" y="811"/>
                </a:lnTo>
                <a:lnTo>
                  <a:pt x="518" y="807"/>
                </a:lnTo>
                <a:lnTo>
                  <a:pt x="507" y="804"/>
                </a:lnTo>
                <a:lnTo>
                  <a:pt x="493" y="804"/>
                </a:lnTo>
                <a:close/>
                <a:moveTo>
                  <a:pt x="822" y="798"/>
                </a:moveTo>
                <a:lnTo>
                  <a:pt x="765" y="814"/>
                </a:lnTo>
                <a:lnTo>
                  <a:pt x="758" y="820"/>
                </a:lnTo>
                <a:lnTo>
                  <a:pt x="764" y="847"/>
                </a:lnTo>
                <a:lnTo>
                  <a:pt x="773" y="871"/>
                </a:lnTo>
                <a:lnTo>
                  <a:pt x="782" y="894"/>
                </a:lnTo>
                <a:lnTo>
                  <a:pt x="791" y="916"/>
                </a:lnTo>
                <a:lnTo>
                  <a:pt x="798" y="938"/>
                </a:lnTo>
                <a:lnTo>
                  <a:pt x="804" y="962"/>
                </a:lnTo>
                <a:lnTo>
                  <a:pt x="804" y="987"/>
                </a:lnTo>
                <a:lnTo>
                  <a:pt x="796" y="1018"/>
                </a:lnTo>
                <a:lnTo>
                  <a:pt x="796" y="1022"/>
                </a:lnTo>
                <a:lnTo>
                  <a:pt x="824" y="1029"/>
                </a:lnTo>
                <a:lnTo>
                  <a:pt x="849" y="1025"/>
                </a:lnTo>
                <a:lnTo>
                  <a:pt x="875" y="1016"/>
                </a:lnTo>
                <a:lnTo>
                  <a:pt x="895" y="1005"/>
                </a:lnTo>
                <a:lnTo>
                  <a:pt x="895" y="998"/>
                </a:lnTo>
                <a:lnTo>
                  <a:pt x="876" y="971"/>
                </a:lnTo>
                <a:lnTo>
                  <a:pt x="864" y="949"/>
                </a:lnTo>
                <a:lnTo>
                  <a:pt x="855" y="927"/>
                </a:lnTo>
                <a:lnTo>
                  <a:pt x="851" y="905"/>
                </a:lnTo>
                <a:lnTo>
                  <a:pt x="851" y="880"/>
                </a:lnTo>
                <a:lnTo>
                  <a:pt x="851" y="849"/>
                </a:lnTo>
                <a:lnTo>
                  <a:pt x="853" y="811"/>
                </a:lnTo>
                <a:lnTo>
                  <a:pt x="822" y="798"/>
                </a:lnTo>
                <a:close/>
                <a:moveTo>
                  <a:pt x="1515" y="644"/>
                </a:moveTo>
                <a:lnTo>
                  <a:pt x="1480" y="651"/>
                </a:lnTo>
                <a:lnTo>
                  <a:pt x="1475" y="669"/>
                </a:lnTo>
                <a:lnTo>
                  <a:pt x="1475" y="682"/>
                </a:lnTo>
                <a:lnTo>
                  <a:pt x="1478" y="696"/>
                </a:lnTo>
                <a:lnTo>
                  <a:pt x="1484" y="711"/>
                </a:lnTo>
                <a:lnTo>
                  <a:pt x="1491" y="751"/>
                </a:lnTo>
                <a:lnTo>
                  <a:pt x="1491" y="787"/>
                </a:lnTo>
                <a:lnTo>
                  <a:pt x="1485" y="822"/>
                </a:lnTo>
                <a:lnTo>
                  <a:pt x="1476" y="853"/>
                </a:lnTo>
                <a:lnTo>
                  <a:pt x="1462" y="880"/>
                </a:lnTo>
                <a:lnTo>
                  <a:pt x="1445" y="907"/>
                </a:lnTo>
                <a:lnTo>
                  <a:pt x="1445" y="927"/>
                </a:lnTo>
                <a:lnTo>
                  <a:pt x="1465" y="936"/>
                </a:lnTo>
                <a:lnTo>
                  <a:pt x="1489" y="942"/>
                </a:lnTo>
                <a:lnTo>
                  <a:pt x="1515" y="944"/>
                </a:lnTo>
                <a:lnTo>
                  <a:pt x="1540" y="940"/>
                </a:lnTo>
                <a:lnTo>
                  <a:pt x="1562" y="927"/>
                </a:lnTo>
                <a:lnTo>
                  <a:pt x="1533" y="840"/>
                </a:lnTo>
                <a:lnTo>
                  <a:pt x="1533" y="809"/>
                </a:lnTo>
                <a:lnTo>
                  <a:pt x="1538" y="778"/>
                </a:lnTo>
                <a:lnTo>
                  <a:pt x="1551" y="751"/>
                </a:lnTo>
                <a:lnTo>
                  <a:pt x="1564" y="724"/>
                </a:lnTo>
                <a:lnTo>
                  <a:pt x="1576" y="696"/>
                </a:lnTo>
                <a:lnTo>
                  <a:pt x="1587" y="673"/>
                </a:lnTo>
                <a:lnTo>
                  <a:pt x="1580" y="656"/>
                </a:lnTo>
                <a:lnTo>
                  <a:pt x="1515" y="644"/>
                </a:lnTo>
                <a:close/>
                <a:moveTo>
                  <a:pt x="1107" y="622"/>
                </a:moveTo>
                <a:lnTo>
                  <a:pt x="1091" y="625"/>
                </a:lnTo>
                <a:lnTo>
                  <a:pt x="1064" y="656"/>
                </a:lnTo>
                <a:lnTo>
                  <a:pt x="1125" y="814"/>
                </a:lnTo>
                <a:lnTo>
                  <a:pt x="1129" y="840"/>
                </a:lnTo>
                <a:lnTo>
                  <a:pt x="1127" y="860"/>
                </a:lnTo>
                <a:lnTo>
                  <a:pt x="1122" y="874"/>
                </a:lnTo>
                <a:lnTo>
                  <a:pt x="1118" y="891"/>
                </a:lnTo>
                <a:lnTo>
                  <a:pt x="1116" y="907"/>
                </a:lnTo>
                <a:lnTo>
                  <a:pt x="1118" y="927"/>
                </a:lnTo>
                <a:lnTo>
                  <a:pt x="1142" y="927"/>
                </a:lnTo>
                <a:lnTo>
                  <a:pt x="1162" y="924"/>
                </a:lnTo>
                <a:lnTo>
                  <a:pt x="1180" y="920"/>
                </a:lnTo>
                <a:lnTo>
                  <a:pt x="1196" y="913"/>
                </a:lnTo>
                <a:lnTo>
                  <a:pt x="1218" y="907"/>
                </a:lnTo>
                <a:lnTo>
                  <a:pt x="1222" y="898"/>
                </a:lnTo>
                <a:lnTo>
                  <a:pt x="1225" y="887"/>
                </a:lnTo>
                <a:lnTo>
                  <a:pt x="1225" y="873"/>
                </a:lnTo>
                <a:lnTo>
                  <a:pt x="1202" y="842"/>
                </a:lnTo>
                <a:lnTo>
                  <a:pt x="1185" y="813"/>
                </a:lnTo>
                <a:lnTo>
                  <a:pt x="1175" y="784"/>
                </a:lnTo>
                <a:lnTo>
                  <a:pt x="1169" y="754"/>
                </a:lnTo>
                <a:lnTo>
                  <a:pt x="1169" y="722"/>
                </a:lnTo>
                <a:lnTo>
                  <a:pt x="1173" y="685"/>
                </a:lnTo>
                <a:lnTo>
                  <a:pt x="1182" y="644"/>
                </a:lnTo>
                <a:lnTo>
                  <a:pt x="1160" y="625"/>
                </a:lnTo>
                <a:lnTo>
                  <a:pt x="1107" y="622"/>
                </a:lnTo>
                <a:close/>
                <a:moveTo>
                  <a:pt x="762" y="596"/>
                </a:moveTo>
                <a:lnTo>
                  <a:pt x="751" y="611"/>
                </a:lnTo>
                <a:lnTo>
                  <a:pt x="744" y="633"/>
                </a:lnTo>
                <a:lnTo>
                  <a:pt x="738" y="658"/>
                </a:lnTo>
                <a:lnTo>
                  <a:pt x="735" y="689"/>
                </a:lnTo>
                <a:lnTo>
                  <a:pt x="733" y="718"/>
                </a:lnTo>
                <a:lnTo>
                  <a:pt x="735" y="744"/>
                </a:lnTo>
                <a:lnTo>
                  <a:pt x="738" y="765"/>
                </a:lnTo>
                <a:lnTo>
                  <a:pt x="767" y="769"/>
                </a:lnTo>
                <a:lnTo>
                  <a:pt x="793" y="769"/>
                </a:lnTo>
                <a:lnTo>
                  <a:pt x="822" y="765"/>
                </a:lnTo>
                <a:lnTo>
                  <a:pt x="831" y="753"/>
                </a:lnTo>
                <a:lnTo>
                  <a:pt x="825" y="734"/>
                </a:lnTo>
                <a:lnTo>
                  <a:pt x="818" y="724"/>
                </a:lnTo>
                <a:lnTo>
                  <a:pt x="809" y="716"/>
                </a:lnTo>
                <a:lnTo>
                  <a:pt x="802" y="709"/>
                </a:lnTo>
                <a:lnTo>
                  <a:pt x="795" y="698"/>
                </a:lnTo>
                <a:lnTo>
                  <a:pt x="789" y="680"/>
                </a:lnTo>
                <a:lnTo>
                  <a:pt x="791" y="664"/>
                </a:lnTo>
                <a:lnTo>
                  <a:pt x="791" y="647"/>
                </a:lnTo>
                <a:lnTo>
                  <a:pt x="791" y="631"/>
                </a:lnTo>
                <a:lnTo>
                  <a:pt x="784" y="613"/>
                </a:lnTo>
                <a:lnTo>
                  <a:pt x="780" y="609"/>
                </a:lnTo>
                <a:lnTo>
                  <a:pt x="778" y="605"/>
                </a:lnTo>
                <a:lnTo>
                  <a:pt x="775" y="604"/>
                </a:lnTo>
                <a:lnTo>
                  <a:pt x="771" y="600"/>
                </a:lnTo>
                <a:lnTo>
                  <a:pt x="767" y="598"/>
                </a:lnTo>
                <a:lnTo>
                  <a:pt x="762" y="596"/>
                </a:lnTo>
                <a:close/>
                <a:moveTo>
                  <a:pt x="1535" y="433"/>
                </a:moveTo>
                <a:lnTo>
                  <a:pt x="1524" y="447"/>
                </a:lnTo>
                <a:lnTo>
                  <a:pt x="1520" y="462"/>
                </a:lnTo>
                <a:lnTo>
                  <a:pt x="1518" y="476"/>
                </a:lnTo>
                <a:lnTo>
                  <a:pt x="1518" y="493"/>
                </a:lnTo>
                <a:lnTo>
                  <a:pt x="1516" y="511"/>
                </a:lnTo>
                <a:lnTo>
                  <a:pt x="1511" y="533"/>
                </a:lnTo>
                <a:lnTo>
                  <a:pt x="1476" y="574"/>
                </a:lnTo>
                <a:lnTo>
                  <a:pt x="1475" y="596"/>
                </a:lnTo>
                <a:lnTo>
                  <a:pt x="1500" y="607"/>
                </a:lnTo>
                <a:lnTo>
                  <a:pt x="1531" y="613"/>
                </a:lnTo>
                <a:lnTo>
                  <a:pt x="1564" y="609"/>
                </a:lnTo>
                <a:lnTo>
                  <a:pt x="1571" y="609"/>
                </a:lnTo>
                <a:lnTo>
                  <a:pt x="1578" y="593"/>
                </a:lnTo>
                <a:lnTo>
                  <a:pt x="1580" y="582"/>
                </a:lnTo>
                <a:lnTo>
                  <a:pt x="1576" y="573"/>
                </a:lnTo>
                <a:lnTo>
                  <a:pt x="1571" y="564"/>
                </a:lnTo>
                <a:lnTo>
                  <a:pt x="1564" y="554"/>
                </a:lnTo>
                <a:lnTo>
                  <a:pt x="1560" y="540"/>
                </a:lnTo>
                <a:lnTo>
                  <a:pt x="1569" y="447"/>
                </a:lnTo>
                <a:lnTo>
                  <a:pt x="1535" y="433"/>
                </a:lnTo>
                <a:close/>
                <a:moveTo>
                  <a:pt x="1089" y="416"/>
                </a:moveTo>
                <a:lnTo>
                  <a:pt x="1080" y="420"/>
                </a:lnTo>
                <a:lnTo>
                  <a:pt x="1071" y="442"/>
                </a:lnTo>
                <a:lnTo>
                  <a:pt x="1067" y="465"/>
                </a:lnTo>
                <a:lnTo>
                  <a:pt x="1067" y="493"/>
                </a:lnTo>
                <a:lnTo>
                  <a:pt x="1065" y="518"/>
                </a:lnTo>
                <a:lnTo>
                  <a:pt x="1064" y="544"/>
                </a:lnTo>
                <a:lnTo>
                  <a:pt x="1058" y="567"/>
                </a:lnTo>
                <a:lnTo>
                  <a:pt x="1069" y="584"/>
                </a:lnTo>
                <a:lnTo>
                  <a:pt x="1082" y="596"/>
                </a:lnTo>
                <a:lnTo>
                  <a:pt x="1100" y="604"/>
                </a:lnTo>
                <a:lnTo>
                  <a:pt x="1120" y="604"/>
                </a:lnTo>
                <a:lnTo>
                  <a:pt x="1142" y="596"/>
                </a:lnTo>
                <a:lnTo>
                  <a:pt x="1149" y="593"/>
                </a:lnTo>
                <a:lnTo>
                  <a:pt x="1153" y="589"/>
                </a:lnTo>
                <a:lnTo>
                  <a:pt x="1156" y="585"/>
                </a:lnTo>
                <a:lnTo>
                  <a:pt x="1160" y="580"/>
                </a:lnTo>
                <a:lnTo>
                  <a:pt x="1164" y="574"/>
                </a:lnTo>
                <a:lnTo>
                  <a:pt x="1115" y="420"/>
                </a:lnTo>
                <a:lnTo>
                  <a:pt x="1089" y="416"/>
                </a:lnTo>
                <a:close/>
                <a:moveTo>
                  <a:pt x="207" y="160"/>
                </a:moveTo>
                <a:lnTo>
                  <a:pt x="2276" y="160"/>
                </a:lnTo>
                <a:lnTo>
                  <a:pt x="2291" y="164"/>
                </a:lnTo>
                <a:lnTo>
                  <a:pt x="2304" y="173"/>
                </a:lnTo>
                <a:lnTo>
                  <a:pt x="2313" y="185"/>
                </a:lnTo>
                <a:lnTo>
                  <a:pt x="2316" y="200"/>
                </a:lnTo>
                <a:lnTo>
                  <a:pt x="2316" y="2829"/>
                </a:lnTo>
                <a:lnTo>
                  <a:pt x="2313" y="2844"/>
                </a:lnTo>
                <a:lnTo>
                  <a:pt x="2304" y="2856"/>
                </a:lnTo>
                <a:lnTo>
                  <a:pt x="2291" y="2865"/>
                </a:lnTo>
                <a:lnTo>
                  <a:pt x="2276" y="2869"/>
                </a:lnTo>
                <a:lnTo>
                  <a:pt x="207" y="2869"/>
                </a:lnTo>
                <a:lnTo>
                  <a:pt x="193" y="2865"/>
                </a:lnTo>
                <a:lnTo>
                  <a:pt x="180" y="2856"/>
                </a:lnTo>
                <a:lnTo>
                  <a:pt x="171" y="2844"/>
                </a:lnTo>
                <a:lnTo>
                  <a:pt x="167" y="2829"/>
                </a:lnTo>
                <a:lnTo>
                  <a:pt x="167" y="200"/>
                </a:lnTo>
                <a:lnTo>
                  <a:pt x="171" y="185"/>
                </a:lnTo>
                <a:lnTo>
                  <a:pt x="180" y="173"/>
                </a:lnTo>
                <a:lnTo>
                  <a:pt x="193" y="164"/>
                </a:lnTo>
                <a:lnTo>
                  <a:pt x="207" y="160"/>
                </a:lnTo>
                <a:close/>
                <a:moveTo>
                  <a:pt x="131" y="89"/>
                </a:moveTo>
                <a:lnTo>
                  <a:pt x="116" y="93"/>
                </a:lnTo>
                <a:lnTo>
                  <a:pt x="104" y="102"/>
                </a:lnTo>
                <a:lnTo>
                  <a:pt x="95" y="114"/>
                </a:lnTo>
                <a:lnTo>
                  <a:pt x="91" y="129"/>
                </a:lnTo>
                <a:lnTo>
                  <a:pt x="91" y="2900"/>
                </a:lnTo>
                <a:lnTo>
                  <a:pt x="95" y="2914"/>
                </a:lnTo>
                <a:lnTo>
                  <a:pt x="104" y="2927"/>
                </a:lnTo>
                <a:lnTo>
                  <a:pt x="116" y="2936"/>
                </a:lnTo>
                <a:lnTo>
                  <a:pt x="131" y="2940"/>
                </a:lnTo>
                <a:lnTo>
                  <a:pt x="2353" y="2940"/>
                </a:lnTo>
                <a:lnTo>
                  <a:pt x="2367" y="2936"/>
                </a:lnTo>
                <a:lnTo>
                  <a:pt x="2380" y="2927"/>
                </a:lnTo>
                <a:lnTo>
                  <a:pt x="2389" y="2914"/>
                </a:lnTo>
                <a:lnTo>
                  <a:pt x="2393" y="2900"/>
                </a:lnTo>
                <a:lnTo>
                  <a:pt x="2393" y="129"/>
                </a:lnTo>
                <a:lnTo>
                  <a:pt x="2389" y="114"/>
                </a:lnTo>
                <a:lnTo>
                  <a:pt x="2380" y="102"/>
                </a:lnTo>
                <a:lnTo>
                  <a:pt x="2367" y="93"/>
                </a:lnTo>
                <a:lnTo>
                  <a:pt x="2353" y="89"/>
                </a:lnTo>
                <a:lnTo>
                  <a:pt x="131" y="89"/>
                </a:lnTo>
                <a:close/>
                <a:moveTo>
                  <a:pt x="40" y="0"/>
                </a:moveTo>
                <a:lnTo>
                  <a:pt x="2447" y="0"/>
                </a:lnTo>
                <a:lnTo>
                  <a:pt x="2464" y="4"/>
                </a:lnTo>
                <a:lnTo>
                  <a:pt x="2476" y="13"/>
                </a:lnTo>
                <a:lnTo>
                  <a:pt x="2485" y="25"/>
                </a:lnTo>
                <a:lnTo>
                  <a:pt x="2487" y="40"/>
                </a:lnTo>
                <a:lnTo>
                  <a:pt x="2487" y="2984"/>
                </a:lnTo>
                <a:lnTo>
                  <a:pt x="2485" y="3000"/>
                </a:lnTo>
                <a:lnTo>
                  <a:pt x="2476" y="3013"/>
                </a:lnTo>
                <a:lnTo>
                  <a:pt x="2464" y="3022"/>
                </a:lnTo>
                <a:lnTo>
                  <a:pt x="2447" y="3024"/>
                </a:lnTo>
                <a:lnTo>
                  <a:pt x="40" y="3024"/>
                </a:lnTo>
                <a:lnTo>
                  <a:pt x="24" y="3022"/>
                </a:lnTo>
                <a:lnTo>
                  <a:pt x="11" y="3013"/>
                </a:lnTo>
                <a:lnTo>
                  <a:pt x="4" y="3000"/>
                </a:lnTo>
                <a:lnTo>
                  <a:pt x="0" y="2984"/>
                </a:lnTo>
                <a:lnTo>
                  <a:pt x="0" y="40"/>
                </a:lnTo>
                <a:lnTo>
                  <a:pt x="4" y="25"/>
                </a:lnTo>
                <a:lnTo>
                  <a:pt x="11" y="13"/>
                </a:lnTo>
                <a:lnTo>
                  <a:pt x="24" y="4"/>
                </a:lnTo>
                <a:lnTo>
                  <a:pt x="40" y="0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27"/>
          <p:cNvSpPr/>
          <p:nvPr/>
        </p:nvSpPr>
        <p:spPr>
          <a:xfrm>
            <a:off x="11300400" y="3849120"/>
            <a:ext cx="322920" cy="360720"/>
          </a:xfrm>
          <a:custGeom>
            <a:avLst/>
            <a:gdLst/>
            <a:ahLst/>
            <a:rect l="l" t="t" r="r" b="b"/>
            <a:pathLst>
              <a:path w="3657" h="4086">
                <a:moveTo>
                  <a:pt x="1329" y="2660"/>
                </a:moveTo>
                <a:lnTo>
                  <a:pt x="1326" y="2668"/>
                </a:lnTo>
                <a:lnTo>
                  <a:pt x="1333" y="2660"/>
                </a:lnTo>
                <a:lnTo>
                  <a:pt x="1329" y="2660"/>
                </a:lnTo>
                <a:close/>
                <a:moveTo>
                  <a:pt x="1993" y="2577"/>
                </a:moveTo>
                <a:lnTo>
                  <a:pt x="2133" y="2617"/>
                </a:lnTo>
                <a:lnTo>
                  <a:pt x="2069" y="2744"/>
                </a:lnTo>
                <a:lnTo>
                  <a:pt x="1993" y="3008"/>
                </a:lnTo>
                <a:lnTo>
                  <a:pt x="1984" y="3058"/>
                </a:lnTo>
                <a:lnTo>
                  <a:pt x="1980" y="3109"/>
                </a:lnTo>
                <a:lnTo>
                  <a:pt x="1980" y="3160"/>
                </a:lnTo>
                <a:lnTo>
                  <a:pt x="1982" y="3209"/>
                </a:lnTo>
                <a:lnTo>
                  <a:pt x="1984" y="3258"/>
                </a:lnTo>
                <a:lnTo>
                  <a:pt x="1988" y="3306"/>
                </a:lnTo>
                <a:lnTo>
                  <a:pt x="1989" y="3353"/>
                </a:lnTo>
                <a:lnTo>
                  <a:pt x="1989" y="3397"/>
                </a:lnTo>
                <a:lnTo>
                  <a:pt x="1988" y="3440"/>
                </a:lnTo>
                <a:lnTo>
                  <a:pt x="1980" y="3480"/>
                </a:lnTo>
                <a:lnTo>
                  <a:pt x="1969" y="3518"/>
                </a:lnTo>
                <a:lnTo>
                  <a:pt x="1951" y="3553"/>
                </a:lnTo>
                <a:lnTo>
                  <a:pt x="1926" y="3584"/>
                </a:lnTo>
                <a:lnTo>
                  <a:pt x="1893" y="3613"/>
                </a:lnTo>
                <a:lnTo>
                  <a:pt x="1851" y="3635"/>
                </a:lnTo>
                <a:lnTo>
                  <a:pt x="1806" y="3653"/>
                </a:lnTo>
                <a:lnTo>
                  <a:pt x="1757" y="3664"/>
                </a:lnTo>
                <a:lnTo>
                  <a:pt x="1702" y="3671"/>
                </a:lnTo>
                <a:lnTo>
                  <a:pt x="1648" y="3675"/>
                </a:lnTo>
                <a:lnTo>
                  <a:pt x="1591" y="3678"/>
                </a:lnTo>
                <a:lnTo>
                  <a:pt x="1535" y="3682"/>
                </a:lnTo>
                <a:lnTo>
                  <a:pt x="1477" y="3686"/>
                </a:lnTo>
                <a:lnTo>
                  <a:pt x="1422" y="3691"/>
                </a:lnTo>
                <a:lnTo>
                  <a:pt x="1368" y="3702"/>
                </a:lnTo>
                <a:lnTo>
                  <a:pt x="1317" y="3717"/>
                </a:lnTo>
                <a:lnTo>
                  <a:pt x="1253" y="3742"/>
                </a:lnTo>
                <a:lnTo>
                  <a:pt x="1193" y="3775"/>
                </a:lnTo>
                <a:lnTo>
                  <a:pt x="1133" y="3811"/>
                </a:lnTo>
                <a:lnTo>
                  <a:pt x="1077" y="3849"/>
                </a:lnTo>
                <a:lnTo>
                  <a:pt x="1018" y="3888"/>
                </a:lnTo>
                <a:lnTo>
                  <a:pt x="962" y="3924"/>
                </a:lnTo>
                <a:lnTo>
                  <a:pt x="902" y="3957"/>
                </a:lnTo>
                <a:lnTo>
                  <a:pt x="840" y="3984"/>
                </a:lnTo>
                <a:lnTo>
                  <a:pt x="520" y="4064"/>
                </a:lnTo>
                <a:lnTo>
                  <a:pt x="482" y="4073"/>
                </a:lnTo>
                <a:lnTo>
                  <a:pt x="438" y="4080"/>
                </a:lnTo>
                <a:lnTo>
                  <a:pt x="395" y="4084"/>
                </a:lnTo>
                <a:lnTo>
                  <a:pt x="351" y="4086"/>
                </a:lnTo>
                <a:lnTo>
                  <a:pt x="308" y="4084"/>
                </a:lnTo>
                <a:lnTo>
                  <a:pt x="264" y="4078"/>
                </a:lnTo>
                <a:lnTo>
                  <a:pt x="226" y="4068"/>
                </a:lnTo>
                <a:lnTo>
                  <a:pt x="191" y="4053"/>
                </a:lnTo>
                <a:lnTo>
                  <a:pt x="160" y="4031"/>
                </a:lnTo>
                <a:lnTo>
                  <a:pt x="137" y="4004"/>
                </a:lnTo>
                <a:lnTo>
                  <a:pt x="122" y="3973"/>
                </a:lnTo>
                <a:lnTo>
                  <a:pt x="115" y="3938"/>
                </a:lnTo>
                <a:lnTo>
                  <a:pt x="113" y="3900"/>
                </a:lnTo>
                <a:lnTo>
                  <a:pt x="117" y="3860"/>
                </a:lnTo>
                <a:lnTo>
                  <a:pt x="124" y="3817"/>
                </a:lnTo>
                <a:lnTo>
                  <a:pt x="133" y="3775"/>
                </a:lnTo>
                <a:lnTo>
                  <a:pt x="142" y="3731"/>
                </a:lnTo>
                <a:lnTo>
                  <a:pt x="151" y="3691"/>
                </a:lnTo>
                <a:lnTo>
                  <a:pt x="158" y="3651"/>
                </a:lnTo>
                <a:lnTo>
                  <a:pt x="162" y="3617"/>
                </a:lnTo>
                <a:lnTo>
                  <a:pt x="160" y="3584"/>
                </a:lnTo>
                <a:lnTo>
                  <a:pt x="153" y="3551"/>
                </a:lnTo>
                <a:lnTo>
                  <a:pt x="140" y="3520"/>
                </a:lnTo>
                <a:lnTo>
                  <a:pt x="124" y="3489"/>
                </a:lnTo>
                <a:lnTo>
                  <a:pt x="108" y="3460"/>
                </a:lnTo>
                <a:lnTo>
                  <a:pt x="93" y="3429"/>
                </a:lnTo>
                <a:lnTo>
                  <a:pt x="88" y="3398"/>
                </a:lnTo>
                <a:lnTo>
                  <a:pt x="89" y="3368"/>
                </a:lnTo>
                <a:lnTo>
                  <a:pt x="142" y="3378"/>
                </a:lnTo>
                <a:lnTo>
                  <a:pt x="153" y="3340"/>
                </a:lnTo>
                <a:lnTo>
                  <a:pt x="277" y="3360"/>
                </a:lnTo>
                <a:lnTo>
                  <a:pt x="297" y="3406"/>
                </a:lnTo>
                <a:lnTo>
                  <a:pt x="337" y="3408"/>
                </a:lnTo>
                <a:lnTo>
                  <a:pt x="366" y="3348"/>
                </a:lnTo>
                <a:lnTo>
                  <a:pt x="477" y="3340"/>
                </a:lnTo>
                <a:lnTo>
                  <a:pt x="509" y="3404"/>
                </a:lnTo>
                <a:lnTo>
                  <a:pt x="535" y="3402"/>
                </a:lnTo>
                <a:lnTo>
                  <a:pt x="553" y="3340"/>
                </a:lnTo>
                <a:lnTo>
                  <a:pt x="686" y="3324"/>
                </a:lnTo>
                <a:lnTo>
                  <a:pt x="708" y="3378"/>
                </a:lnTo>
                <a:lnTo>
                  <a:pt x="720" y="3377"/>
                </a:lnTo>
                <a:lnTo>
                  <a:pt x="746" y="3320"/>
                </a:lnTo>
                <a:lnTo>
                  <a:pt x="849" y="3308"/>
                </a:lnTo>
                <a:lnTo>
                  <a:pt x="866" y="3346"/>
                </a:lnTo>
                <a:lnTo>
                  <a:pt x="924" y="3333"/>
                </a:lnTo>
                <a:lnTo>
                  <a:pt x="933" y="3288"/>
                </a:lnTo>
                <a:lnTo>
                  <a:pt x="1060" y="3268"/>
                </a:lnTo>
                <a:lnTo>
                  <a:pt x="1062" y="3298"/>
                </a:lnTo>
                <a:lnTo>
                  <a:pt x="1097" y="3288"/>
                </a:lnTo>
                <a:lnTo>
                  <a:pt x="1128" y="3273"/>
                </a:lnTo>
                <a:lnTo>
                  <a:pt x="1155" y="3258"/>
                </a:lnTo>
                <a:lnTo>
                  <a:pt x="1175" y="3238"/>
                </a:lnTo>
                <a:lnTo>
                  <a:pt x="1189" y="3217"/>
                </a:lnTo>
                <a:lnTo>
                  <a:pt x="1198" y="3177"/>
                </a:lnTo>
                <a:lnTo>
                  <a:pt x="1202" y="3133"/>
                </a:lnTo>
                <a:lnTo>
                  <a:pt x="1202" y="3084"/>
                </a:lnTo>
                <a:lnTo>
                  <a:pt x="1197" y="3031"/>
                </a:lnTo>
                <a:lnTo>
                  <a:pt x="1189" y="2978"/>
                </a:lnTo>
                <a:lnTo>
                  <a:pt x="1182" y="2922"/>
                </a:lnTo>
                <a:lnTo>
                  <a:pt x="1173" y="2868"/>
                </a:lnTo>
                <a:lnTo>
                  <a:pt x="1168" y="2813"/>
                </a:lnTo>
                <a:lnTo>
                  <a:pt x="1164" y="2762"/>
                </a:lnTo>
                <a:lnTo>
                  <a:pt x="1166" y="2715"/>
                </a:lnTo>
                <a:lnTo>
                  <a:pt x="1173" y="2671"/>
                </a:lnTo>
                <a:lnTo>
                  <a:pt x="1206" y="2664"/>
                </a:lnTo>
                <a:lnTo>
                  <a:pt x="1240" y="2651"/>
                </a:lnTo>
                <a:lnTo>
                  <a:pt x="1277" y="2637"/>
                </a:lnTo>
                <a:lnTo>
                  <a:pt x="1313" y="2620"/>
                </a:lnTo>
                <a:lnTo>
                  <a:pt x="1349" y="2608"/>
                </a:lnTo>
                <a:lnTo>
                  <a:pt x="1386" y="2597"/>
                </a:lnTo>
                <a:lnTo>
                  <a:pt x="1420" y="2591"/>
                </a:lnTo>
                <a:lnTo>
                  <a:pt x="1453" y="2591"/>
                </a:lnTo>
                <a:lnTo>
                  <a:pt x="1473" y="2649"/>
                </a:lnTo>
                <a:lnTo>
                  <a:pt x="1495" y="2697"/>
                </a:lnTo>
                <a:lnTo>
                  <a:pt x="1520" y="2737"/>
                </a:lnTo>
                <a:lnTo>
                  <a:pt x="1549" y="2768"/>
                </a:lnTo>
                <a:lnTo>
                  <a:pt x="1580" y="2793"/>
                </a:lnTo>
                <a:lnTo>
                  <a:pt x="1613" y="2809"/>
                </a:lnTo>
                <a:lnTo>
                  <a:pt x="1646" y="2818"/>
                </a:lnTo>
                <a:lnTo>
                  <a:pt x="1682" y="2822"/>
                </a:lnTo>
                <a:lnTo>
                  <a:pt x="1717" y="2818"/>
                </a:lnTo>
                <a:lnTo>
                  <a:pt x="1753" y="2809"/>
                </a:lnTo>
                <a:lnTo>
                  <a:pt x="1788" y="2795"/>
                </a:lnTo>
                <a:lnTo>
                  <a:pt x="1822" y="2777"/>
                </a:lnTo>
                <a:lnTo>
                  <a:pt x="1857" y="2751"/>
                </a:lnTo>
                <a:lnTo>
                  <a:pt x="1888" y="2724"/>
                </a:lnTo>
                <a:lnTo>
                  <a:pt x="1918" y="2691"/>
                </a:lnTo>
                <a:lnTo>
                  <a:pt x="1946" y="2657"/>
                </a:lnTo>
                <a:lnTo>
                  <a:pt x="1971" y="2617"/>
                </a:lnTo>
                <a:lnTo>
                  <a:pt x="1993" y="2577"/>
                </a:lnTo>
                <a:close/>
                <a:moveTo>
                  <a:pt x="413" y="1677"/>
                </a:moveTo>
                <a:lnTo>
                  <a:pt x="389" y="1686"/>
                </a:lnTo>
                <a:lnTo>
                  <a:pt x="364" y="1693"/>
                </a:lnTo>
                <a:lnTo>
                  <a:pt x="338" y="1700"/>
                </a:lnTo>
                <a:lnTo>
                  <a:pt x="315" y="1709"/>
                </a:lnTo>
                <a:lnTo>
                  <a:pt x="293" y="1720"/>
                </a:lnTo>
                <a:lnTo>
                  <a:pt x="277" y="1737"/>
                </a:lnTo>
                <a:lnTo>
                  <a:pt x="264" y="1762"/>
                </a:lnTo>
                <a:lnTo>
                  <a:pt x="260" y="1789"/>
                </a:lnTo>
                <a:lnTo>
                  <a:pt x="264" y="1818"/>
                </a:lnTo>
                <a:lnTo>
                  <a:pt x="273" y="1849"/>
                </a:lnTo>
                <a:lnTo>
                  <a:pt x="286" y="1882"/>
                </a:lnTo>
                <a:lnTo>
                  <a:pt x="302" y="1913"/>
                </a:lnTo>
                <a:lnTo>
                  <a:pt x="318" y="1944"/>
                </a:lnTo>
                <a:lnTo>
                  <a:pt x="337" y="1973"/>
                </a:lnTo>
                <a:lnTo>
                  <a:pt x="351" y="2000"/>
                </a:lnTo>
                <a:lnTo>
                  <a:pt x="364" y="2024"/>
                </a:lnTo>
                <a:lnTo>
                  <a:pt x="373" y="2044"/>
                </a:lnTo>
                <a:lnTo>
                  <a:pt x="377" y="2064"/>
                </a:lnTo>
                <a:lnTo>
                  <a:pt x="380" y="2088"/>
                </a:lnTo>
                <a:lnTo>
                  <a:pt x="382" y="2111"/>
                </a:lnTo>
                <a:lnTo>
                  <a:pt x="382" y="2137"/>
                </a:lnTo>
                <a:lnTo>
                  <a:pt x="382" y="2162"/>
                </a:lnTo>
                <a:lnTo>
                  <a:pt x="384" y="2188"/>
                </a:lnTo>
                <a:lnTo>
                  <a:pt x="388" y="2211"/>
                </a:lnTo>
                <a:lnTo>
                  <a:pt x="391" y="2233"/>
                </a:lnTo>
                <a:lnTo>
                  <a:pt x="398" y="2253"/>
                </a:lnTo>
                <a:lnTo>
                  <a:pt x="409" y="2269"/>
                </a:lnTo>
                <a:lnTo>
                  <a:pt x="422" y="2282"/>
                </a:lnTo>
                <a:lnTo>
                  <a:pt x="440" y="2289"/>
                </a:lnTo>
                <a:lnTo>
                  <a:pt x="464" y="2291"/>
                </a:lnTo>
                <a:lnTo>
                  <a:pt x="493" y="2288"/>
                </a:lnTo>
                <a:lnTo>
                  <a:pt x="551" y="2271"/>
                </a:lnTo>
                <a:lnTo>
                  <a:pt x="602" y="2249"/>
                </a:lnTo>
                <a:lnTo>
                  <a:pt x="646" y="2222"/>
                </a:lnTo>
                <a:lnTo>
                  <a:pt x="684" y="2191"/>
                </a:lnTo>
                <a:lnTo>
                  <a:pt x="715" y="2155"/>
                </a:lnTo>
                <a:lnTo>
                  <a:pt x="740" y="2117"/>
                </a:lnTo>
                <a:lnTo>
                  <a:pt x="758" y="2075"/>
                </a:lnTo>
                <a:lnTo>
                  <a:pt x="769" y="2033"/>
                </a:lnTo>
                <a:lnTo>
                  <a:pt x="775" y="1991"/>
                </a:lnTo>
                <a:lnTo>
                  <a:pt x="773" y="1948"/>
                </a:lnTo>
                <a:lnTo>
                  <a:pt x="766" y="1906"/>
                </a:lnTo>
                <a:lnTo>
                  <a:pt x="751" y="1864"/>
                </a:lnTo>
                <a:lnTo>
                  <a:pt x="731" y="1826"/>
                </a:lnTo>
                <a:lnTo>
                  <a:pt x="704" y="1789"/>
                </a:lnTo>
                <a:lnTo>
                  <a:pt x="671" y="1757"/>
                </a:lnTo>
                <a:lnTo>
                  <a:pt x="633" y="1729"/>
                </a:lnTo>
                <a:lnTo>
                  <a:pt x="586" y="1706"/>
                </a:lnTo>
                <a:lnTo>
                  <a:pt x="535" y="1689"/>
                </a:lnTo>
                <a:lnTo>
                  <a:pt x="477" y="1678"/>
                </a:lnTo>
                <a:lnTo>
                  <a:pt x="413" y="1677"/>
                </a:lnTo>
                <a:close/>
                <a:moveTo>
                  <a:pt x="1700" y="0"/>
                </a:moveTo>
                <a:lnTo>
                  <a:pt x="1855" y="0"/>
                </a:lnTo>
                <a:lnTo>
                  <a:pt x="1998" y="4"/>
                </a:lnTo>
                <a:lnTo>
                  <a:pt x="2135" y="13"/>
                </a:lnTo>
                <a:lnTo>
                  <a:pt x="2260" y="28"/>
                </a:lnTo>
                <a:lnTo>
                  <a:pt x="2380" y="46"/>
                </a:lnTo>
                <a:lnTo>
                  <a:pt x="2491" y="68"/>
                </a:lnTo>
                <a:lnTo>
                  <a:pt x="2595" y="97"/>
                </a:lnTo>
                <a:lnTo>
                  <a:pt x="2693" y="129"/>
                </a:lnTo>
                <a:lnTo>
                  <a:pt x="2784" y="168"/>
                </a:lnTo>
                <a:lnTo>
                  <a:pt x="2869" y="211"/>
                </a:lnTo>
                <a:lnTo>
                  <a:pt x="2949" y="258"/>
                </a:lnTo>
                <a:lnTo>
                  <a:pt x="3026" y="313"/>
                </a:lnTo>
                <a:lnTo>
                  <a:pt x="3097" y="375"/>
                </a:lnTo>
                <a:lnTo>
                  <a:pt x="3164" y="440"/>
                </a:lnTo>
                <a:lnTo>
                  <a:pt x="3228" y="513"/>
                </a:lnTo>
                <a:lnTo>
                  <a:pt x="3288" y="591"/>
                </a:lnTo>
                <a:lnTo>
                  <a:pt x="3344" y="675"/>
                </a:lnTo>
                <a:lnTo>
                  <a:pt x="3400" y="766"/>
                </a:lnTo>
                <a:lnTo>
                  <a:pt x="3453" y="864"/>
                </a:lnTo>
                <a:lnTo>
                  <a:pt x="3506" y="968"/>
                </a:lnTo>
                <a:lnTo>
                  <a:pt x="3546" y="1062"/>
                </a:lnTo>
                <a:lnTo>
                  <a:pt x="3580" y="1158"/>
                </a:lnTo>
                <a:lnTo>
                  <a:pt x="3608" y="1258"/>
                </a:lnTo>
                <a:lnTo>
                  <a:pt x="3631" y="1362"/>
                </a:lnTo>
                <a:lnTo>
                  <a:pt x="3646" y="1468"/>
                </a:lnTo>
                <a:lnTo>
                  <a:pt x="3655" y="1573"/>
                </a:lnTo>
                <a:lnTo>
                  <a:pt x="3657" y="1678"/>
                </a:lnTo>
                <a:lnTo>
                  <a:pt x="3651" y="1782"/>
                </a:lnTo>
                <a:lnTo>
                  <a:pt x="3638" y="1886"/>
                </a:lnTo>
                <a:lnTo>
                  <a:pt x="3618" y="1988"/>
                </a:lnTo>
                <a:lnTo>
                  <a:pt x="3591" y="2086"/>
                </a:lnTo>
                <a:lnTo>
                  <a:pt x="3557" y="2180"/>
                </a:lnTo>
                <a:lnTo>
                  <a:pt x="3515" y="2271"/>
                </a:lnTo>
                <a:lnTo>
                  <a:pt x="3466" y="2357"/>
                </a:lnTo>
                <a:lnTo>
                  <a:pt x="3408" y="2437"/>
                </a:lnTo>
                <a:lnTo>
                  <a:pt x="3342" y="2513"/>
                </a:lnTo>
                <a:lnTo>
                  <a:pt x="3271" y="2586"/>
                </a:lnTo>
                <a:lnTo>
                  <a:pt x="3195" y="2651"/>
                </a:lnTo>
                <a:lnTo>
                  <a:pt x="3113" y="2711"/>
                </a:lnTo>
                <a:lnTo>
                  <a:pt x="3024" y="2766"/>
                </a:lnTo>
                <a:lnTo>
                  <a:pt x="2931" y="2815"/>
                </a:lnTo>
                <a:lnTo>
                  <a:pt x="2833" y="2857"/>
                </a:lnTo>
                <a:lnTo>
                  <a:pt x="2806" y="2866"/>
                </a:lnTo>
                <a:lnTo>
                  <a:pt x="2771" y="2877"/>
                </a:lnTo>
                <a:lnTo>
                  <a:pt x="2735" y="2888"/>
                </a:lnTo>
                <a:lnTo>
                  <a:pt x="2695" y="2897"/>
                </a:lnTo>
                <a:lnTo>
                  <a:pt x="2653" y="2904"/>
                </a:lnTo>
                <a:lnTo>
                  <a:pt x="2613" y="2908"/>
                </a:lnTo>
                <a:lnTo>
                  <a:pt x="2573" y="2906"/>
                </a:lnTo>
                <a:lnTo>
                  <a:pt x="2535" y="2900"/>
                </a:lnTo>
                <a:lnTo>
                  <a:pt x="2500" y="2888"/>
                </a:lnTo>
                <a:lnTo>
                  <a:pt x="2469" y="2868"/>
                </a:lnTo>
                <a:lnTo>
                  <a:pt x="2440" y="2840"/>
                </a:lnTo>
                <a:lnTo>
                  <a:pt x="2415" y="2808"/>
                </a:lnTo>
                <a:lnTo>
                  <a:pt x="2389" y="2771"/>
                </a:lnTo>
                <a:lnTo>
                  <a:pt x="2368" y="2735"/>
                </a:lnTo>
                <a:lnTo>
                  <a:pt x="2346" y="2698"/>
                </a:lnTo>
                <a:lnTo>
                  <a:pt x="2324" y="2664"/>
                </a:lnTo>
                <a:lnTo>
                  <a:pt x="2300" y="2633"/>
                </a:lnTo>
                <a:lnTo>
                  <a:pt x="2269" y="2600"/>
                </a:lnTo>
                <a:lnTo>
                  <a:pt x="2229" y="2571"/>
                </a:lnTo>
                <a:lnTo>
                  <a:pt x="2184" y="2548"/>
                </a:lnTo>
                <a:lnTo>
                  <a:pt x="2133" y="2528"/>
                </a:lnTo>
                <a:lnTo>
                  <a:pt x="2080" y="2511"/>
                </a:lnTo>
                <a:lnTo>
                  <a:pt x="2024" y="2497"/>
                </a:lnTo>
                <a:lnTo>
                  <a:pt x="1968" y="2484"/>
                </a:lnTo>
                <a:lnTo>
                  <a:pt x="1911" y="2473"/>
                </a:lnTo>
                <a:lnTo>
                  <a:pt x="1857" y="2464"/>
                </a:lnTo>
                <a:lnTo>
                  <a:pt x="1780" y="2455"/>
                </a:lnTo>
                <a:lnTo>
                  <a:pt x="1702" y="2455"/>
                </a:lnTo>
                <a:lnTo>
                  <a:pt x="1622" y="2462"/>
                </a:lnTo>
                <a:lnTo>
                  <a:pt x="1542" y="2475"/>
                </a:lnTo>
                <a:lnTo>
                  <a:pt x="1460" y="2493"/>
                </a:lnTo>
                <a:lnTo>
                  <a:pt x="1382" y="2513"/>
                </a:lnTo>
                <a:lnTo>
                  <a:pt x="1306" y="2538"/>
                </a:lnTo>
                <a:lnTo>
                  <a:pt x="1233" y="2564"/>
                </a:lnTo>
                <a:lnTo>
                  <a:pt x="1166" y="2589"/>
                </a:lnTo>
                <a:lnTo>
                  <a:pt x="1102" y="2613"/>
                </a:lnTo>
                <a:lnTo>
                  <a:pt x="1046" y="2637"/>
                </a:lnTo>
                <a:lnTo>
                  <a:pt x="1017" y="2648"/>
                </a:lnTo>
                <a:lnTo>
                  <a:pt x="982" y="2664"/>
                </a:lnTo>
                <a:lnTo>
                  <a:pt x="944" y="2680"/>
                </a:lnTo>
                <a:lnTo>
                  <a:pt x="902" y="2697"/>
                </a:lnTo>
                <a:lnTo>
                  <a:pt x="858" y="2711"/>
                </a:lnTo>
                <a:lnTo>
                  <a:pt x="815" y="2724"/>
                </a:lnTo>
                <a:lnTo>
                  <a:pt x="769" y="2733"/>
                </a:lnTo>
                <a:lnTo>
                  <a:pt x="728" y="2737"/>
                </a:lnTo>
                <a:lnTo>
                  <a:pt x="689" y="2731"/>
                </a:lnTo>
                <a:lnTo>
                  <a:pt x="649" y="2720"/>
                </a:lnTo>
                <a:lnTo>
                  <a:pt x="617" y="2704"/>
                </a:lnTo>
                <a:lnTo>
                  <a:pt x="591" y="2686"/>
                </a:lnTo>
                <a:lnTo>
                  <a:pt x="569" y="2662"/>
                </a:lnTo>
                <a:lnTo>
                  <a:pt x="551" y="2638"/>
                </a:lnTo>
                <a:lnTo>
                  <a:pt x="537" y="2611"/>
                </a:lnTo>
                <a:lnTo>
                  <a:pt x="526" y="2584"/>
                </a:lnTo>
                <a:lnTo>
                  <a:pt x="515" y="2557"/>
                </a:lnTo>
                <a:lnTo>
                  <a:pt x="506" y="2531"/>
                </a:lnTo>
                <a:lnTo>
                  <a:pt x="495" y="2506"/>
                </a:lnTo>
                <a:lnTo>
                  <a:pt x="484" y="2482"/>
                </a:lnTo>
                <a:lnTo>
                  <a:pt x="471" y="2462"/>
                </a:lnTo>
                <a:lnTo>
                  <a:pt x="457" y="2446"/>
                </a:lnTo>
                <a:lnTo>
                  <a:pt x="437" y="2433"/>
                </a:lnTo>
                <a:lnTo>
                  <a:pt x="437" y="2451"/>
                </a:lnTo>
                <a:lnTo>
                  <a:pt x="448" y="2491"/>
                </a:lnTo>
                <a:lnTo>
                  <a:pt x="455" y="2533"/>
                </a:lnTo>
                <a:lnTo>
                  <a:pt x="464" y="2575"/>
                </a:lnTo>
                <a:lnTo>
                  <a:pt x="473" y="2617"/>
                </a:lnTo>
                <a:lnTo>
                  <a:pt x="484" y="2657"/>
                </a:lnTo>
                <a:lnTo>
                  <a:pt x="498" y="2693"/>
                </a:lnTo>
                <a:lnTo>
                  <a:pt x="517" y="2724"/>
                </a:lnTo>
                <a:lnTo>
                  <a:pt x="546" y="2755"/>
                </a:lnTo>
                <a:lnTo>
                  <a:pt x="578" y="2778"/>
                </a:lnTo>
                <a:lnTo>
                  <a:pt x="613" y="2795"/>
                </a:lnTo>
                <a:lnTo>
                  <a:pt x="649" y="2804"/>
                </a:lnTo>
                <a:lnTo>
                  <a:pt x="689" y="2808"/>
                </a:lnTo>
                <a:lnTo>
                  <a:pt x="729" y="2806"/>
                </a:lnTo>
                <a:lnTo>
                  <a:pt x="771" y="2800"/>
                </a:lnTo>
                <a:lnTo>
                  <a:pt x="813" y="2791"/>
                </a:lnTo>
                <a:lnTo>
                  <a:pt x="855" y="2780"/>
                </a:lnTo>
                <a:lnTo>
                  <a:pt x="898" y="2768"/>
                </a:lnTo>
                <a:lnTo>
                  <a:pt x="938" y="2753"/>
                </a:lnTo>
                <a:lnTo>
                  <a:pt x="978" y="2740"/>
                </a:lnTo>
                <a:lnTo>
                  <a:pt x="1017" y="2728"/>
                </a:lnTo>
                <a:lnTo>
                  <a:pt x="1051" y="2717"/>
                </a:lnTo>
                <a:lnTo>
                  <a:pt x="1086" y="2708"/>
                </a:lnTo>
                <a:lnTo>
                  <a:pt x="1089" y="2713"/>
                </a:lnTo>
                <a:lnTo>
                  <a:pt x="1097" y="2968"/>
                </a:lnTo>
                <a:lnTo>
                  <a:pt x="1089" y="2969"/>
                </a:lnTo>
                <a:lnTo>
                  <a:pt x="1060" y="3020"/>
                </a:lnTo>
                <a:lnTo>
                  <a:pt x="957" y="3040"/>
                </a:lnTo>
                <a:lnTo>
                  <a:pt x="928" y="2995"/>
                </a:lnTo>
                <a:lnTo>
                  <a:pt x="873" y="3002"/>
                </a:lnTo>
                <a:lnTo>
                  <a:pt x="857" y="3040"/>
                </a:lnTo>
                <a:lnTo>
                  <a:pt x="740" y="3064"/>
                </a:lnTo>
                <a:lnTo>
                  <a:pt x="726" y="3022"/>
                </a:lnTo>
                <a:lnTo>
                  <a:pt x="678" y="3026"/>
                </a:lnTo>
                <a:lnTo>
                  <a:pt x="657" y="3080"/>
                </a:lnTo>
                <a:lnTo>
                  <a:pt x="526" y="3077"/>
                </a:lnTo>
                <a:lnTo>
                  <a:pt x="518" y="3033"/>
                </a:lnTo>
                <a:lnTo>
                  <a:pt x="493" y="3033"/>
                </a:lnTo>
                <a:lnTo>
                  <a:pt x="473" y="3080"/>
                </a:lnTo>
                <a:lnTo>
                  <a:pt x="329" y="3071"/>
                </a:lnTo>
                <a:lnTo>
                  <a:pt x="340" y="3018"/>
                </a:lnTo>
                <a:lnTo>
                  <a:pt x="293" y="3015"/>
                </a:lnTo>
                <a:lnTo>
                  <a:pt x="277" y="3064"/>
                </a:lnTo>
                <a:lnTo>
                  <a:pt x="166" y="3037"/>
                </a:lnTo>
                <a:lnTo>
                  <a:pt x="164" y="3004"/>
                </a:lnTo>
                <a:lnTo>
                  <a:pt x="133" y="2998"/>
                </a:lnTo>
                <a:lnTo>
                  <a:pt x="104" y="2991"/>
                </a:lnTo>
                <a:lnTo>
                  <a:pt x="80" y="2980"/>
                </a:lnTo>
                <a:lnTo>
                  <a:pt x="60" y="2966"/>
                </a:lnTo>
                <a:lnTo>
                  <a:pt x="46" y="2948"/>
                </a:lnTo>
                <a:lnTo>
                  <a:pt x="40" y="2924"/>
                </a:lnTo>
                <a:lnTo>
                  <a:pt x="46" y="2897"/>
                </a:lnTo>
                <a:lnTo>
                  <a:pt x="57" y="2868"/>
                </a:lnTo>
                <a:lnTo>
                  <a:pt x="71" y="2838"/>
                </a:lnTo>
                <a:lnTo>
                  <a:pt x="89" y="2809"/>
                </a:lnTo>
                <a:lnTo>
                  <a:pt x="109" y="2780"/>
                </a:lnTo>
                <a:lnTo>
                  <a:pt x="128" y="2755"/>
                </a:lnTo>
                <a:lnTo>
                  <a:pt x="142" y="2731"/>
                </a:lnTo>
                <a:lnTo>
                  <a:pt x="153" y="2713"/>
                </a:lnTo>
                <a:lnTo>
                  <a:pt x="100" y="2657"/>
                </a:lnTo>
                <a:lnTo>
                  <a:pt x="106" y="2644"/>
                </a:lnTo>
                <a:lnTo>
                  <a:pt x="209" y="2600"/>
                </a:lnTo>
                <a:lnTo>
                  <a:pt x="244" y="2578"/>
                </a:lnTo>
                <a:lnTo>
                  <a:pt x="269" y="2555"/>
                </a:lnTo>
                <a:lnTo>
                  <a:pt x="284" y="2529"/>
                </a:lnTo>
                <a:lnTo>
                  <a:pt x="289" y="2506"/>
                </a:lnTo>
                <a:lnTo>
                  <a:pt x="288" y="2478"/>
                </a:lnTo>
                <a:lnTo>
                  <a:pt x="280" y="2451"/>
                </a:lnTo>
                <a:lnTo>
                  <a:pt x="266" y="2424"/>
                </a:lnTo>
                <a:lnTo>
                  <a:pt x="246" y="2397"/>
                </a:lnTo>
                <a:lnTo>
                  <a:pt x="222" y="2368"/>
                </a:lnTo>
                <a:lnTo>
                  <a:pt x="197" y="2340"/>
                </a:lnTo>
                <a:lnTo>
                  <a:pt x="169" y="2313"/>
                </a:lnTo>
                <a:lnTo>
                  <a:pt x="140" y="2284"/>
                </a:lnTo>
                <a:lnTo>
                  <a:pt x="111" y="2257"/>
                </a:lnTo>
                <a:lnTo>
                  <a:pt x="84" y="2229"/>
                </a:lnTo>
                <a:lnTo>
                  <a:pt x="58" y="2204"/>
                </a:lnTo>
                <a:lnTo>
                  <a:pt x="37" y="2178"/>
                </a:lnTo>
                <a:lnTo>
                  <a:pt x="18" y="2155"/>
                </a:lnTo>
                <a:lnTo>
                  <a:pt x="6" y="2131"/>
                </a:lnTo>
                <a:lnTo>
                  <a:pt x="0" y="2109"/>
                </a:lnTo>
                <a:lnTo>
                  <a:pt x="0" y="2088"/>
                </a:lnTo>
                <a:lnTo>
                  <a:pt x="11" y="2064"/>
                </a:lnTo>
                <a:lnTo>
                  <a:pt x="28" y="2044"/>
                </a:lnTo>
                <a:lnTo>
                  <a:pt x="48" y="2024"/>
                </a:lnTo>
                <a:lnTo>
                  <a:pt x="73" y="2006"/>
                </a:lnTo>
                <a:lnTo>
                  <a:pt x="100" y="1988"/>
                </a:lnTo>
                <a:lnTo>
                  <a:pt x="128" y="1969"/>
                </a:lnTo>
                <a:lnTo>
                  <a:pt x="155" y="1949"/>
                </a:lnTo>
                <a:lnTo>
                  <a:pt x="180" y="1928"/>
                </a:lnTo>
                <a:lnTo>
                  <a:pt x="200" y="1904"/>
                </a:lnTo>
                <a:lnTo>
                  <a:pt x="217" y="1877"/>
                </a:lnTo>
                <a:lnTo>
                  <a:pt x="226" y="1844"/>
                </a:lnTo>
                <a:lnTo>
                  <a:pt x="226" y="1811"/>
                </a:lnTo>
                <a:lnTo>
                  <a:pt x="218" y="1780"/>
                </a:lnTo>
                <a:lnTo>
                  <a:pt x="206" y="1753"/>
                </a:lnTo>
                <a:lnTo>
                  <a:pt x="189" y="1726"/>
                </a:lnTo>
                <a:lnTo>
                  <a:pt x="171" y="1700"/>
                </a:lnTo>
                <a:lnTo>
                  <a:pt x="151" y="1675"/>
                </a:lnTo>
                <a:lnTo>
                  <a:pt x="133" y="1648"/>
                </a:lnTo>
                <a:lnTo>
                  <a:pt x="117" y="1620"/>
                </a:lnTo>
                <a:lnTo>
                  <a:pt x="106" y="1591"/>
                </a:lnTo>
                <a:lnTo>
                  <a:pt x="102" y="1557"/>
                </a:lnTo>
                <a:lnTo>
                  <a:pt x="106" y="1520"/>
                </a:lnTo>
                <a:lnTo>
                  <a:pt x="173" y="1388"/>
                </a:lnTo>
                <a:lnTo>
                  <a:pt x="273" y="1144"/>
                </a:lnTo>
                <a:lnTo>
                  <a:pt x="286" y="1095"/>
                </a:lnTo>
                <a:lnTo>
                  <a:pt x="297" y="1040"/>
                </a:lnTo>
                <a:lnTo>
                  <a:pt x="302" y="984"/>
                </a:lnTo>
                <a:lnTo>
                  <a:pt x="309" y="928"/>
                </a:lnTo>
                <a:lnTo>
                  <a:pt x="318" y="873"/>
                </a:lnTo>
                <a:lnTo>
                  <a:pt x="329" y="820"/>
                </a:lnTo>
                <a:lnTo>
                  <a:pt x="346" y="771"/>
                </a:lnTo>
                <a:lnTo>
                  <a:pt x="384" y="697"/>
                </a:lnTo>
                <a:lnTo>
                  <a:pt x="433" y="622"/>
                </a:lnTo>
                <a:lnTo>
                  <a:pt x="493" y="551"/>
                </a:lnTo>
                <a:lnTo>
                  <a:pt x="560" y="484"/>
                </a:lnTo>
                <a:lnTo>
                  <a:pt x="635" y="420"/>
                </a:lnTo>
                <a:lnTo>
                  <a:pt x="717" y="360"/>
                </a:lnTo>
                <a:lnTo>
                  <a:pt x="802" y="304"/>
                </a:lnTo>
                <a:lnTo>
                  <a:pt x="889" y="251"/>
                </a:lnTo>
                <a:lnTo>
                  <a:pt x="978" y="206"/>
                </a:lnTo>
                <a:lnTo>
                  <a:pt x="1069" y="164"/>
                </a:lnTo>
                <a:lnTo>
                  <a:pt x="1158" y="129"/>
                </a:lnTo>
                <a:lnTo>
                  <a:pt x="1246" y="100"/>
                </a:lnTo>
                <a:lnTo>
                  <a:pt x="1566" y="17"/>
                </a:lnTo>
                <a:lnTo>
                  <a:pt x="1700" y="0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28"/>
          <p:cNvSpPr/>
          <p:nvPr/>
        </p:nvSpPr>
        <p:spPr>
          <a:xfrm>
            <a:off x="10609920" y="5398200"/>
            <a:ext cx="327960" cy="352800"/>
          </a:xfrm>
          <a:custGeom>
            <a:avLst/>
            <a:gdLst/>
            <a:ahLst/>
            <a:rect l="l" t="t" r="r" b="b"/>
            <a:pathLst>
              <a:path w="4669637" h="5021437">
                <a:moveTo>
                  <a:pt x="3221000" y="0"/>
                </a:moveTo>
                <a:cubicBezTo>
                  <a:pt x="3362423" y="0"/>
                  <a:pt x="3491529" y="52734"/>
                  <a:pt x="3588254" y="141276"/>
                </a:cubicBezTo>
                <a:cubicBezTo>
                  <a:pt x="3684978" y="52735"/>
                  <a:pt x="3814082" y="3"/>
                  <a:pt x="3955503" y="3"/>
                </a:cubicBezTo>
                <a:cubicBezTo>
                  <a:pt x="4262962" y="3"/>
                  <a:pt x="4512207" y="249248"/>
                  <a:pt x="4512207" y="556707"/>
                </a:cubicBezTo>
                <a:cubicBezTo>
                  <a:pt x="4512207" y="669790"/>
                  <a:pt x="4478490" y="774998"/>
                  <a:pt x="4420089" y="862515"/>
                </a:cubicBezTo>
                <a:cubicBezTo>
                  <a:pt x="4570580" y="961849"/>
                  <a:pt x="4669637" y="1132542"/>
                  <a:pt x="4669637" y="1326370"/>
                </a:cubicBezTo>
                <a:cubicBezTo>
                  <a:pt x="4669637" y="1487821"/>
                  <a:pt x="4600910" y="1633219"/>
                  <a:pt x="4490000" y="1733701"/>
                </a:cubicBezTo>
                <a:cubicBezTo>
                  <a:pt x="4600910" y="1834183"/>
                  <a:pt x="4669637" y="1979581"/>
                  <a:pt x="4669637" y="2141032"/>
                </a:cubicBezTo>
                <a:cubicBezTo>
                  <a:pt x="4669637" y="2302483"/>
                  <a:pt x="4600910" y="2447881"/>
                  <a:pt x="4490000" y="2548363"/>
                </a:cubicBezTo>
                <a:cubicBezTo>
                  <a:pt x="4600910" y="2648845"/>
                  <a:pt x="4669637" y="2794244"/>
                  <a:pt x="4669637" y="2955694"/>
                </a:cubicBezTo>
                <a:cubicBezTo>
                  <a:pt x="4669637" y="3224895"/>
                  <a:pt x="4478563" y="3449467"/>
                  <a:pt x="4224627" y="3501139"/>
                </a:cubicBezTo>
                <a:cubicBezTo>
                  <a:pt x="4173492" y="3755645"/>
                  <a:pt x="3948659" y="3947273"/>
                  <a:pt x="3679069" y="3947273"/>
                </a:cubicBezTo>
                <a:cubicBezTo>
                  <a:pt x="3559167" y="3947273"/>
                  <a:pt x="3448117" y="3909367"/>
                  <a:pt x="3357878" y="3844002"/>
                </a:cubicBezTo>
                <a:cubicBezTo>
                  <a:pt x="3259607" y="3937451"/>
                  <a:pt x="3126492" y="3993881"/>
                  <a:pt x="2980197" y="3993881"/>
                </a:cubicBezTo>
                <a:cubicBezTo>
                  <a:pt x="2931818" y="3993881"/>
                  <a:pt x="2884880" y="3987710"/>
                  <a:pt x="2841084" y="3972961"/>
                </a:cubicBezTo>
                <a:cubicBezTo>
                  <a:pt x="2832044" y="4069054"/>
                  <a:pt x="2794874" y="4156856"/>
                  <a:pt x="2737231" y="4227693"/>
                </a:cubicBezTo>
                <a:cubicBezTo>
                  <a:pt x="2806079" y="4310086"/>
                  <a:pt x="2846234" y="4416407"/>
                  <a:pt x="2846234" y="4532107"/>
                </a:cubicBezTo>
                <a:cubicBezTo>
                  <a:pt x="2846234" y="4802356"/>
                  <a:pt x="2627153" y="5021437"/>
                  <a:pt x="2356904" y="5021437"/>
                </a:cubicBezTo>
                <a:cubicBezTo>
                  <a:pt x="2086655" y="5021437"/>
                  <a:pt x="1867574" y="4802356"/>
                  <a:pt x="1867574" y="4532107"/>
                </a:cubicBezTo>
                <a:cubicBezTo>
                  <a:pt x="1867574" y="4416078"/>
                  <a:pt x="1907958" y="4309481"/>
                  <a:pt x="1977158" y="4226990"/>
                </a:cubicBezTo>
                <a:cubicBezTo>
                  <a:pt x="1907958" y="4144498"/>
                  <a:pt x="1867574" y="4037901"/>
                  <a:pt x="1867574" y="3921872"/>
                </a:cubicBezTo>
                <a:lnTo>
                  <a:pt x="1870634" y="3891520"/>
                </a:lnTo>
                <a:cubicBezTo>
                  <a:pt x="1824903" y="3813479"/>
                  <a:pt x="1800200" y="3722456"/>
                  <a:pt x="1800200" y="3625662"/>
                </a:cubicBezTo>
                <a:cubicBezTo>
                  <a:pt x="1800200" y="3318203"/>
                  <a:pt x="2049445" y="3068958"/>
                  <a:pt x="2356904" y="3068958"/>
                </a:cubicBezTo>
                <a:cubicBezTo>
                  <a:pt x="2420773" y="3068958"/>
                  <a:pt x="2482129" y="3079714"/>
                  <a:pt x="2538468" y="3101802"/>
                </a:cubicBezTo>
                <a:cubicBezTo>
                  <a:pt x="2638465" y="2966803"/>
                  <a:pt x="2799249" y="2880473"/>
                  <a:pt x="2980197" y="2880473"/>
                </a:cubicBezTo>
                <a:cubicBezTo>
                  <a:pt x="3100008" y="2880473"/>
                  <a:pt x="3210978" y="2918321"/>
                  <a:pt x="3301190" y="2983581"/>
                </a:cubicBezTo>
                <a:cubicBezTo>
                  <a:pt x="3373807" y="2914346"/>
                  <a:pt x="3465808" y="2865716"/>
                  <a:pt x="3567959" y="2845066"/>
                </a:cubicBezTo>
                <a:cubicBezTo>
                  <a:pt x="3590854" y="2728399"/>
                  <a:pt x="3651016" y="2625236"/>
                  <a:pt x="3735867" y="2548363"/>
                </a:cubicBezTo>
                <a:cubicBezTo>
                  <a:pt x="3624957" y="2447881"/>
                  <a:pt x="3556229" y="2302483"/>
                  <a:pt x="3556229" y="2141032"/>
                </a:cubicBezTo>
                <a:cubicBezTo>
                  <a:pt x="3556229" y="1979581"/>
                  <a:pt x="3624957" y="1834183"/>
                  <a:pt x="3735867" y="1733701"/>
                </a:cubicBezTo>
                <a:cubicBezTo>
                  <a:pt x="3624957" y="1633219"/>
                  <a:pt x="3556229" y="1487821"/>
                  <a:pt x="3556229" y="1326370"/>
                </a:cubicBezTo>
                <a:cubicBezTo>
                  <a:pt x="3556229" y="1213287"/>
                  <a:pt x="3589946" y="1108079"/>
                  <a:pt x="3648347" y="1020561"/>
                </a:cubicBezTo>
                <a:cubicBezTo>
                  <a:pt x="3626565" y="1006627"/>
                  <a:pt x="3606074" y="990873"/>
                  <a:pt x="3588250" y="972135"/>
                </a:cubicBezTo>
                <a:cubicBezTo>
                  <a:pt x="3491526" y="1060675"/>
                  <a:pt x="3362421" y="1113408"/>
                  <a:pt x="3221000" y="1113408"/>
                </a:cubicBezTo>
                <a:cubicBezTo>
                  <a:pt x="3065923" y="1113408"/>
                  <a:pt x="2925655" y="1049999"/>
                  <a:pt x="2824957" y="947451"/>
                </a:cubicBezTo>
                <a:cubicBezTo>
                  <a:pt x="2724258" y="1050000"/>
                  <a:pt x="2583990" y="1113409"/>
                  <a:pt x="2428912" y="1113409"/>
                </a:cubicBezTo>
                <a:cubicBezTo>
                  <a:pt x="2253449" y="1113409"/>
                  <a:pt x="2096946" y="1032234"/>
                  <a:pt x="1996865" y="903815"/>
                </a:cubicBezTo>
                <a:cubicBezTo>
                  <a:pt x="1896784" y="1032234"/>
                  <a:pt x="1740280" y="1113410"/>
                  <a:pt x="1564816" y="1113410"/>
                </a:cubicBezTo>
                <a:cubicBezTo>
                  <a:pt x="1377378" y="1113410"/>
                  <a:pt x="1211575" y="1020776"/>
                  <a:pt x="1111593" y="878151"/>
                </a:cubicBezTo>
                <a:cubicBezTo>
                  <a:pt x="1080053" y="927774"/>
                  <a:pt x="1038222" y="969598"/>
                  <a:pt x="990563" y="1003955"/>
                </a:cubicBezTo>
                <a:cubicBezTo>
                  <a:pt x="1068182" y="1097494"/>
                  <a:pt x="1113408" y="1217901"/>
                  <a:pt x="1113408" y="1348870"/>
                </a:cubicBezTo>
                <a:cubicBezTo>
                  <a:pt x="1113408" y="1503969"/>
                  <a:pt x="1049982" y="1644253"/>
                  <a:pt x="947405" y="1744951"/>
                </a:cubicBezTo>
                <a:cubicBezTo>
                  <a:pt x="1049982" y="1845649"/>
                  <a:pt x="1113408" y="1985934"/>
                  <a:pt x="1113408" y="2141033"/>
                </a:cubicBezTo>
                <a:cubicBezTo>
                  <a:pt x="1113408" y="2296132"/>
                  <a:pt x="1049982" y="2436417"/>
                  <a:pt x="947405" y="2537115"/>
                </a:cubicBezTo>
                <a:cubicBezTo>
                  <a:pt x="1049982" y="2637813"/>
                  <a:pt x="1113408" y="2778098"/>
                  <a:pt x="1113408" y="2933196"/>
                </a:cubicBezTo>
                <a:cubicBezTo>
                  <a:pt x="1113408" y="3160411"/>
                  <a:pt x="977287" y="3355833"/>
                  <a:pt x="781802" y="3441590"/>
                </a:cubicBezTo>
                <a:cubicBezTo>
                  <a:pt x="781802" y="3467025"/>
                  <a:pt x="781802" y="3492460"/>
                  <a:pt x="781802" y="3517895"/>
                </a:cubicBezTo>
                <a:cubicBezTo>
                  <a:pt x="781802" y="3642214"/>
                  <a:pt x="681021" y="3742995"/>
                  <a:pt x="556702" y="3742995"/>
                </a:cubicBezTo>
                <a:lnTo>
                  <a:pt x="556703" y="3742994"/>
                </a:lnTo>
                <a:cubicBezTo>
                  <a:pt x="432384" y="3742994"/>
                  <a:pt x="331603" y="3642213"/>
                  <a:pt x="331603" y="3517894"/>
                </a:cubicBezTo>
                <a:lnTo>
                  <a:pt x="331603" y="3441589"/>
                </a:lnTo>
                <a:cubicBezTo>
                  <a:pt x="136120" y="3355831"/>
                  <a:pt x="0" y="3160410"/>
                  <a:pt x="0" y="2933196"/>
                </a:cubicBezTo>
                <a:cubicBezTo>
                  <a:pt x="0" y="2778098"/>
                  <a:pt x="63426" y="2637813"/>
                  <a:pt x="166003" y="2537115"/>
                </a:cubicBezTo>
                <a:cubicBezTo>
                  <a:pt x="63426" y="2436417"/>
                  <a:pt x="0" y="2296132"/>
                  <a:pt x="0" y="2141033"/>
                </a:cubicBezTo>
                <a:cubicBezTo>
                  <a:pt x="0" y="1985934"/>
                  <a:pt x="63426" y="1845649"/>
                  <a:pt x="166003" y="1744951"/>
                </a:cubicBezTo>
                <a:cubicBezTo>
                  <a:pt x="63426" y="1644253"/>
                  <a:pt x="0" y="1503969"/>
                  <a:pt x="0" y="1348870"/>
                </a:cubicBezTo>
                <a:cubicBezTo>
                  <a:pt x="0" y="1164802"/>
                  <a:pt x="89333" y="1001598"/>
                  <a:pt x="228018" y="901622"/>
                </a:cubicBezTo>
                <a:cubicBezTo>
                  <a:pt x="150398" y="808082"/>
                  <a:pt x="105172" y="687676"/>
                  <a:pt x="105172" y="556707"/>
                </a:cubicBezTo>
                <a:cubicBezTo>
                  <a:pt x="105172" y="249248"/>
                  <a:pt x="354417" y="3"/>
                  <a:pt x="661876" y="3"/>
                </a:cubicBezTo>
                <a:cubicBezTo>
                  <a:pt x="848326" y="3"/>
                  <a:pt x="1013368" y="91662"/>
                  <a:pt x="1113346" y="233137"/>
                </a:cubicBezTo>
                <a:cubicBezTo>
                  <a:pt x="1213323" y="91662"/>
                  <a:pt x="1378365" y="2"/>
                  <a:pt x="1564816" y="2"/>
                </a:cubicBezTo>
                <a:cubicBezTo>
                  <a:pt x="1740279" y="2"/>
                  <a:pt x="1896783" y="81177"/>
                  <a:pt x="1996864" y="209596"/>
                </a:cubicBezTo>
                <a:cubicBezTo>
                  <a:pt x="2096945" y="81176"/>
                  <a:pt x="2253449" y="1"/>
                  <a:pt x="2428912" y="1"/>
                </a:cubicBezTo>
                <a:cubicBezTo>
                  <a:pt x="2583990" y="1"/>
                  <a:pt x="2724257" y="63410"/>
                  <a:pt x="2824956" y="165958"/>
                </a:cubicBezTo>
                <a:cubicBezTo>
                  <a:pt x="2925654" y="63409"/>
                  <a:pt x="3065922" y="0"/>
                  <a:pt x="3221000" y="0"/>
                </a:cubicBezTo>
                <a:close/>
              </a:path>
            </a:pathLst>
          </a:custGeom>
          <a:solidFill>
            <a:srgbClr val="ffffff">
              <a:alpha val="4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29"/>
          <p:cNvSpPr/>
          <p:nvPr/>
        </p:nvSpPr>
        <p:spPr>
          <a:xfrm>
            <a:off x="5775120" y="5368320"/>
            <a:ext cx="306000" cy="337320"/>
          </a:xfrm>
          <a:custGeom>
            <a:avLst/>
            <a:gdLst/>
            <a:ahLst/>
            <a:rect l="l" t="t" r="r" b="b"/>
            <a:pathLst>
              <a:path w="3596792" h="3960440">
                <a:moveTo>
                  <a:pt x="1094942" y="2061441"/>
                </a:moveTo>
                <a:lnTo>
                  <a:pt x="1094942" y="2457943"/>
                </a:lnTo>
                <a:lnTo>
                  <a:pt x="698440" y="2457943"/>
                </a:lnTo>
                <a:lnTo>
                  <a:pt x="698440" y="2867371"/>
                </a:lnTo>
                <a:lnTo>
                  <a:pt x="1094942" y="2867371"/>
                </a:lnTo>
                <a:lnTo>
                  <a:pt x="1094942" y="3263873"/>
                </a:lnTo>
                <a:lnTo>
                  <a:pt x="1504370" y="3263873"/>
                </a:lnTo>
                <a:lnTo>
                  <a:pt x="1504370" y="2867371"/>
                </a:lnTo>
                <a:lnTo>
                  <a:pt x="1900872" y="2867371"/>
                </a:lnTo>
                <a:lnTo>
                  <a:pt x="1900872" y="2457943"/>
                </a:lnTo>
                <a:lnTo>
                  <a:pt x="1504370" y="2457943"/>
                </a:lnTo>
                <a:lnTo>
                  <a:pt x="1504370" y="2061441"/>
                </a:lnTo>
                <a:close/>
                <a:moveTo>
                  <a:pt x="2799823" y="26785"/>
                </a:moveTo>
                <a:lnTo>
                  <a:pt x="3448872" y="1190236"/>
                </a:lnTo>
                <a:cubicBezTo>
                  <a:pt x="3542508" y="1318796"/>
                  <a:pt x="3596792" y="1477271"/>
                  <a:pt x="3596792" y="1648425"/>
                </a:cubicBezTo>
                <a:cubicBezTo>
                  <a:pt x="3596792" y="2085883"/>
                  <a:pt x="3242162" y="2440513"/>
                  <a:pt x="2804704" y="2440513"/>
                </a:cubicBezTo>
                <a:lnTo>
                  <a:pt x="2774283" y="2438977"/>
                </a:lnTo>
                <a:cubicBezTo>
                  <a:pt x="2737083" y="2264385"/>
                  <a:pt x="2663682" y="2103273"/>
                  <a:pt x="2561997" y="1963663"/>
                </a:cubicBezTo>
                <a:lnTo>
                  <a:pt x="2140652" y="1208381"/>
                </a:lnTo>
                <a:close/>
                <a:moveTo>
                  <a:pt x="1291647" y="0"/>
                </a:moveTo>
                <a:lnTo>
                  <a:pt x="2356605" y="1908989"/>
                </a:lnTo>
                <a:cubicBezTo>
                  <a:pt x="2510243" y="2119929"/>
                  <a:pt x="2599312" y="2379955"/>
                  <a:pt x="2599312" y="2660784"/>
                </a:cubicBezTo>
                <a:cubicBezTo>
                  <a:pt x="2599312" y="3378564"/>
                  <a:pt x="2017436" y="3960440"/>
                  <a:pt x="1299656" y="3960440"/>
                </a:cubicBezTo>
                <a:cubicBezTo>
                  <a:pt x="581876" y="3960440"/>
                  <a:pt x="0" y="3378564"/>
                  <a:pt x="0" y="2660784"/>
                </a:cubicBezTo>
                <a:cubicBezTo>
                  <a:pt x="0" y="2462086"/>
                  <a:pt x="44590" y="2273803"/>
                  <a:pt x="125671" y="2106038"/>
                </a:cubicBezTo>
                <a:lnTo>
                  <a:pt x="116762" y="2106038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30"/>
          <p:cNvSpPr/>
          <p:nvPr/>
        </p:nvSpPr>
        <p:spPr>
          <a:xfrm>
            <a:off x="5571720" y="2401920"/>
            <a:ext cx="250200" cy="324720"/>
          </a:xfrm>
          <a:custGeom>
            <a:avLst/>
            <a:gdLst/>
            <a:ahLst/>
            <a:rect l="l" t="t" r="r" b="b"/>
            <a:pathLst>
              <a:path w="1882" h="2443">
                <a:moveTo>
                  <a:pt x="405" y="0"/>
                </a:moveTo>
                <a:lnTo>
                  <a:pt x="440" y="0"/>
                </a:lnTo>
                <a:lnTo>
                  <a:pt x="473" y="2"/>
                </a:lnTo>
                <a:lnTo>
                  <a:pt x="506" y="6"/>
                </a:lnTo>
                <a:lnTo>
                  <a:pt x="536" y="10"/>
                </a:lnTo>
                <a:lnTo>
                  <a:pt x="564" y="14"/>
                </a:lnTo>
                <a:lnTo>
                  <a:pt x="589" y="20"/>
                </a:lnTo>
                <a:lnTo>
                  <a:pt x="611" y="24"/>
                </a:lnTo>
                <a:lnTo>
                  <a:pt x="628" y="29"/>
                </a:lnTo>
                <a:lnTo>
                  <a:pt x="642" y="32"/>
                </a:lnTo>
                <a:lnTo>
                  <a:pt x="650" y="35"/>
                </a:lnTo>
                <a:lnTo>
                  <a:pt x="654" y="35"/>
                </a:lnTo>
                <a:lnTo>
                  <a:pt x="711" y="55"/>
                </a:lnTo>
                <a:lnTo>
                  <a:pt x="766" y="69"/>
                </a:lnTo>
                <a:lnTo>
                  <a:pt x="821" y="80"/>
                </a:lnTo>
                <a:lnTo>
                  <a:pt x="873" y="87"/>
                </a:lnTo>
                <a:lnTo>
                  <a:pt x="922" y="90"/>
                </a:lnTo>
                <a:lnTo>
                  <a:pt x="969" y="91"/>
                </a:lnTo>
                <a:lnTo>
                  <a:pt x="1013" y="90"/>
                </a:lnTo>
                <a:lnTo>
                  <a:pt x="1054" y="87"/>
                </a:lnTo>
                <a:lnTo>
                  <a:pt x="1091" y="82"/>
                </a:lnTo>
                <a:lnTo>
                  <a:pt x="1124" y="77"/>
                </a:lnTo>
                <a:lnTo>
                  <a:pt x="1152" y="70"/>
                </a:lnTo>
                <a:lnTo>
                  <a:pt x="1176" y="65"/>
                </a:lnTo>
                <a:lnTo>
                  <a:pt x="1196" y="59"/>
                </a:lnTo>
                <a:lnTo>
                  <a:pt x="1210" y="55"/>
                </a:lnTo>
                <a:lnTo>
                  <a:pt x="1219" y="52"/>
                </a:lnTo>
                <a:lnTo>
                  <a:pt x="1221" y="50"/>
                </a:lnTo>
                <a:lnTo>
                  <a:pt x="1274" y="36"/>
                </a:lnTo>
                <a:lnTo>
                  <a:pt x="1321" y="24"/>
                </a:lnTo>
                <a:lnTo>
                  <a:pt x="1365" y="17"/>
                </a:lnTo>
                <a:lnTo>
                  <a:pt x="1404" y="11"/>
                </a:lnTo>
                <a:lnTo>
                  <a:pt x="1438" y="9"/>
                </a:lnTo>
                <a:lnTo>
                  <a:pt x="1469" y="8"/>
                </a:lnTo>
                <a:lnTo>
                  <a:pt x="1495" y="8"/>
                </a:lnTo>
                <a:lnTo>
                  <a:pt x="1517" y="10"/>
                </a:lnTo>
                <a:lnTo>
                  <a:pt x="1536" y="12"/>
                </a:lnTo>
                <a:lnTo>
                  <a:pt x="1550" y="15"/>
                </a:lnTo>
                <a:lnTo>
                  <a:pt x="1560" y="18"/>
                </a:lnTo>
                <a:lnTo>
                  <a:pt x="1566" y="20"/>
                </a:lnTo>
                <a:lnTo>
                  <a:pt x="1568" y="20"/>
                </a:lnTo>
                <a:lnTo>
                  <a:pt x="1607" y="26"/>
                </a:lnTo>
                <a:lnTo>
                  <a:pt x="1642" y="36"/>
                </a:lnTo>
                <a:lnTo>
                  <a:pt x="1675" y="52"/>
                </a:lnTo>
                <a:lnTo>
                  <a:pt x="1705" y="69"/>
                </a:lnTo>
                <a:lnTo>
                  <a:pt x="1731" y="91"/>
                </a:lnTo>
                <a:lnTo>
                  <a:pt x="1755" y="115"/>
                </a:lnTo>
                <a:lnTo>
                  <a:pt x="1776" y="141"/>
                </a:lnTo>
                <a:lnTo>
                  <a:pt x="1795" y="170"/>
                </a:lnTo>
                <a:lnTo>
                  <a:pt x="1811" y="201"/>
                </a:lnTo>
                <a:lnTo>
                  <a:pt x="1825" y="231"/>
                </a:lnTo>
                <a:lnTo>
                  <a:pt x="1837" y="263"/>
                </a:lnTo>
                <a:lnTo>
                  <a:pt x="1848" y="296"/>
                </a:lnTo>
                <a:lnTo>
                  <a:pt x="1856" y="328"/>
                </a:lnTo>
                <a:lnTo>
                  <a:pt x="1864" y="359"/>
                </a:lnTo>
                <a:lnTo>
                  <a:pt x="1869" y="390"/>
                </a:lnTo>
                <a:lnTo>
                  <a:pt x="1874" y="419"/>
                </a:lnTo>
                <a:lnTo>
                  <a:pt x="1877" y="446"/>
                </a:lnTo>
                <a:lnTo>
                  <a:pt x="1879" y="471"/>
                </a:lnTo>
                <a:lnTo>
                  <a:pt x="1881" y="493"/>
                </a:lnTo>
                <a:lnTo>
                  <a:pt x="1882" y="513"/>
                </a:lnTo>
                <a:lnTo>
                  <a:pt x="1882" y="528"/>
                </a:lnTo>
                <a:lnTo>
                  <a:pt x="1882" y="540"/>
                </a:lnTo>
                <a:lnTo>
                  <a:pt x="1882" y="548"/>
                </a:lnTo>
                <a:lnTo>
                  <a:pt x="1882" y="550"/>
                </a:lnTo>
                <a:lnTo>
                  <a:pt x="1877" y="610"/>
                </a:lnTo>
                <a:lnTo>
                  <a:pt x="1869" y="665"/>
                </a:lnTo>
                <a:lnTo>
                  <a:pt x="1860" y="716"/>
                </a:lnTo>
                <a:lnTo>
                  <a:pt x="1852" y="762"/>
                </a:lnTo>
                <a:lnTo>
                  <a:pt x="1842" y="801"/>
                </a:lnTo>
                <a:lnTo>
                  <a:pt x="1833" y="836"/>
                </a:lnTo>
                <a:lnTo>
                  <a:pt x="1823" y="866"/>
                </a:lnTo>
                <a:lnTo>
                  <a:pt x="1815" y="890"/>
                </a:lnTo>
                <a:lnTo>
                  <a:pt x="1808" y="910"/>
                </a:lnTo>
                <a:lnTo>
                  <a:pt x="1802" y="923"/>
                </a:lnTo>
                <a:lnTo>
                  <a:pt x="1799" y="931"/>
                </a:lnTo>
                <a:lnTo>
                  <a:pt x="1798" y="934"/>
                </a:lnTo>
                <a:lnTo>
                  <a:pt x="1772" y="985"/>
                </a:lnTo>
                <a:lnTo>
                  <a:pt x="1747" y="1033"/>
                </a:lnTo>
                <a:lnTo>
                  <a:pt x="1727" y="1080"/>
                </a:lnTo>
                <a:lnTo>
                  <a:pt x="1709" y="1124"/>
                </a:lnTo>
                <a:lnTo>
                  <a:pt x="1694" y="1166"/>
                </a:lnTo>
                <a:lnTo>
                  <a:pt x="1681" y="1203"/>
                </a:lnTo>
                <a:lnTo>
                  <a:pt x="1670" y="1237"/>
                </a:lnTo>
                <a:lnTo>
                  <a:pt x="1661" y="1268"/>
                </a:lnTo>
                <a:lnTo>
                  <a:pt x="1654" y="1293"/>
                </a:lnTo>
                <a:lnTo>
                  <a:pt x="1650" y="1314"/>
                </a:lnTo>
                <a:lnTo>
                  <a:pt x="1647" y="1328"/>
                </a:lnTo>
                <a:lnTo>
                  <a:pt x="1644" y="1338"/>
                </a:lnTo>
                <a:lnTo>
                  <a:pt x="1644" y="1341"/>
                </a:lnTo>
                <a:lnTo>
                  <a:pt x="1640" y="1373"/>
                </a:lnTo>
                <a:lnTo>
                  <a:pt x="1637" y="1403"/>
                </a:lnTo>
                <a:lnTo>
                  <a:pt x="1636" y="1428"/>
                </a:lnTo>
                <a:lnTo>
                  <a:pt x="1636" y="1449"/>
                </a:lnTo>
                <a:lnTo>
                  <a:pt x="1636" y="1465"/>
                </a:lnTo>
                <a:lnTo>
                  <a:pt x="1637" y="1476"/>
                </a:lnTo>
                <a:lnTo>
                  <a:pt x="1637" y="1479"/>
                </a:lnTo>
                <a:lnTo>
                  <a:pt x="1630" y="1540"/>
                </a:lnTo>
                <a:lnTo>
                  <a:pt x="1623" y="1600"/>
                </a:lnTo>
                <a:lnTo>
                  <a:pt x="1614" y="1657"/>
                </a:lnTo>
                <a:lnTo>
                  <a:pt x="1605" y="1714"/>
                </a:lnTo>
                <a:lnTo>
                  <a:pt x="1595" y="1768"/>
                </a:lnTo>
                <a:lnTo>
                  <a:pt x="1585" y="1819"/>
                </a:lnTo>
                <a:lnTo>
                  <a:pt x="1575" y="1868"/>
                </a:lnTo>
                <a:lnTo>
                  <a:pt x="1567" y="1913"/>
                </a:lnTo>
                <a:lnTo>
                  <a:pt x="1557" y="1956"/>
                </a:lnTo>
                <a:lnTo>
                  <a:pt x="1548" y="1994"/>
                </a:lnTo>
                <a:lnTo>
                  <a:pt x="1540" y="2029"/>
                </a:lnTo>
                <a:lnTo>
                  <a:pt x="1533" y="2059"/>
                </a:lnTo>
                <a:lnTo>
                  <a:pt x="1526" y="2084"/>
                </a:lnTo>
                <a:lnTo>
                  <a:pt x="1521" y="2105"/>
                </a:lnTo>
                <a:lnTo>
                  <a:pt x="1517" y="2120"/>
                </a:lnTo>
                <a:lnTo>
                  <a:pt x="1514" y="2129"/>
                </a:lnTo>
                <a:lnTo>
                  <a:pt x="1514" y="2132"/>
                </a:lnTo>
                <a:lnTo>
                  <a:pt x="1493" y="2189"/>
                </a:lnTo>
                <a:lnTo>
                  <a:pt x="1473" y="2240"/>
                </a:lnTo>
                <a:lnTo>
                  <a:pt x="1455" y="2283"/>
                </a:lnTo>
                <a:lnTo>
                  <a:pt x="1435" y="2319"/>
                </a:lnTo>
                <a:lnTo>
                  <a:pt x="1418" y="2349"/>
                </a:lnTo>
                <a:lnTo>
                  <a:pt x="1400" y="2375"/>
                </a:lnTo>
                <a:lnTo>
                  <a:pt x="1384" y="2395"/>
                </a:lnTo>
                <a:lnTo>
                  <a:pt x="1367" y="2412"/>
                </a:lnTo>
                <a:lnTo>
                  <a:pt x="1353" y="2424"/>
                </a:lnTo>
                <a:lnTo>
                  <a:pt x="1340" y="2433"/>
                </a:lnTo>
                <a:lnTo>
                  <a:pt x="1327" y="2438"/>
                </a:lnTo>
                <a:lnTo>
                  <a:pt x="1316" y="2441"/>
                </a:lnTo>
                <a:lnTo>
                  <a:pt x="1307" y="2443"/>
                </a:lnTo>
                <a:lnTo>
                  <a:pt x="1298" y="2443"/>
                </a:lnTo>
                <a:lnTo>
                  <a:pt x="1291" y="2443"/>
                </a:lnTo>
                <a:lnTo>
                  <a:pt x="1287" y="2441"/>
                </a:lnTo>
                <a:lnTo>
                  <a:pt x="1284" y="2440"/>
                </a:lnTo>
                <a:lnTo>
                  <a:pt x="1283" y="2439"/>
                </a:lnTo>
                <a:lnTo>
                  <a:pt x="1268" y="2434"/>
                </a:lnTo>
                <a:lnTo>
                  <a:pt x="1255" y="2423"/>
                </a:lnTo>
                <a:lnTo>
                  <a:pt x="1243" y="2407"/>
                </a:lnTo>
                <a:lnTo>
                  <a:pt x="1232" y="2388"/>
                </a:lnTo>
                <a:lnTo>
                  <a:pt x="1224" y="2364"/>
                </a:lnTo>
                <a:lnTo>
                  <a:pt x="1215" y="2337"/>
                </a:lnTo>
                <a:lnTo>
                  <a:pt x="1207" y="2310"/>
                </a:lnTo>
                <a:lnTo>
                  <a:pt x="1201" y="2280"/>
                </a:lnTo>
                <a:lnTo>
                  <a:pt x="1194" y="2252"/>
                </a:lnTo>
                <a:lnTo>
                  <a:pt x="1190" y="2222"/>
                </a:lnTo>
                <a:lnTo>
                  <a:pt x="1185" y="2195"/>
                </a:lnTo>
                <a:lnTo>
                  <a:pt x="1182" y="2170"/>
                </a:lnTo>
                <a:lnTo>
                  <a:pt x="1180" y="2148"/>
                </a:lnTo>
                <a:lnTo>
                  <a:pt x="1177" y="2128"/>
                </a:lnTo>
                <a:lnTo>
                  <a:pt x="1176" y="2114"/>
                </a:lnTo>
                <a:lnTo>
                  <a:pt x="1175" y="2105"/>
                </a:lnTo>
                <a:lnTo>
                  <a:pt x="1175" y="2102"/>
                </a:lnTo>
                <a:lnTo>
                  <a:pt x="1174" y="2039"/>
                </a:lnTo>
                <a:lnTo>
                  <a:pt x="1172" y="1980"/>
                </a:lnTo>
                <a:lnTo>
                  <a:pt x="1169" y="1925"/>
                </a:lnTo>
                <a:lnTo>
                  <a:pt x="1163" y="1874"/>
                </a:lnTo>
                <a:lnTo>
                  <a:pt x="1158" y="1828"/>
                </a:lnTo>
                <a:lnTo>
                  <a:pt x="1152" y="1785"/>
                </a:lnTo>
                <a:lnTo>
                  <a:pt x="1146" y="1749"/>
                </a:lnTo>
                <a:lnTo>
                  <a:pt x="1139" y="1716"/>
                </a:lnTo>
                <a:lnTo>
                  <a:pt x="1134" y="1690"/>
                </a:lnTo>
                <a:lnTo>
                  <a:pt x="1129" y="1669"/>
                </a:lnTo>
                <a:lnTo>
                  <a:pt x="1125" y="1654"/>
                </a:lnTo>
                <a:lnTo>
                  <a:pt x="1123" y="1644"/>
                </a:lnTo>
                <a:lnTo>
                  <a:pt x="1122" y="1640"/>
                </a:lnTo>
                <a:lnTo>
                  <a:pt x="1113" y="1606"/>
                </a:lnTo>
                <a:lnTo>
                  <a:pt x="1102" y="1578"/>
                </a:lnTo>
                <a:lnTo>
                  <a:pt x="1089" y="1553"/>
                </a:lnTo>
                <a:lnTo>
                  <a:pt x="1074" y="1532"/>
                </a:lnTo>
                <a:lnTo>
                  <a:pt x="1058" y="1514"/>
                </a:lnTo>
                <a:lnTo>
                  <a:pt x="1042" y="1500"/>
                </a:lnTo>
                <a:lnTo>
                  <a:pt x="1024" y="1489"/>
                </a:lnTo>
                <a:lnTo>
                  <a:pt x="1008" y="1480"/>
                </a:lnTo>
                <a:lnTo>
                  <a:pt x="992" y="1474"/>
                </a:lnTo>
                <a:lnTo>
                  <a:pt x="977" y="1469"/>
                </a:lnTo>
                <a:lnTo>
                  <a:pt x="964" y="1466"/>
                </a:lnTo>
                <a:lnTo>
                  <a:pt x="953" y="1465"/>
                </a:lnTo>
                <a:lnTo>
                  <a:pt x="945" y="1464"/>
                </a:lnTo>
                <a:lnTo>
                  <a:pt x="940" y="1464"/>
                </a:lnTo>
                <a:lnTo>
                  <a:pt x="937" y="1464"/>
                </a:lnTo>
                <a:lnTo>
                  <a:pt x="908" y="1464"/>
                </a:lnTo>
                <a:lnTo>
                  <a:pt x="883" y="1468"/>
                </a:lnTo>
                <a:lnTo>
                  <a:pt x="860" y="1476"/>
                </a:lnTo>
                <a:lnTo>
                  <a:pt x="840" y="1487"/>
                </a:lnTo>
                <a:lnTo>
                  <a:pt x="822" y="1500"/>
                </a:lnTo>
                <a:lnTo>
                  <a:pt x="808" y="1514"/>
                </a:lnTo>
                <a:lnTo>
                  <a:pt x="795" y="1530"/>
                </a:lnTo>
                <a:lnTo>
                  <a:pt x="785" y="1545"/>
                </a:lnTo>
                <a:lnTo>
                  <a:pt x="777" y="1559"/>
                </a:lnTo>
                <a:lnTo>
                  <a:pt x="771" y="1574"/>
                </a:lnTo>
                <a:lnTo>
                  <a:pt x="766" y="1585"/>
                </a:lnTo>
                <a:lnTo>
                  <a:pt x="763" y="1594"/>
                </a:lnTo>
                <a:lnTo>
                  <a:pt x="761" y="1600"/>
                </a:lnTo>
                <a:lnTo>
                  <a:pt x="761" y="1602"/>
                </a:lnTo>
                <a:lnTo>
                  <a:pt x="754" y="1616"/>
                </a:lnTo>
                <a:lnTo>
                  <a:pt x="748" y="1637"/>
                </a:lnTo>
                <a:lnTo>
                  <a:pt x="741" y="1662"/>
                </a:lnTo>
                <a:lnTo>
                  <a:pt x="736" y="1692"/>
                </a:lnTo>
                <a:lnTo>
                  <a:pt x="730" y="1726"/>
                </a:lnTo>
                <a:lnTo>
                  <a:pt x="725" y="1761"/>
                </a:lnTo>
                <a:lnTo>
                  <a:pt x="719" y="1799"/>
                </a:lnTo>
                <a:lnTo>
                  <a:pt x="715" y="1838"/>
                </a:lnTo>
                <a:lnTo>
                  <a:pt x="711" y="1877"/>
                </a:lnTo>
                <a:lnTo>
                  <a:pt x="707" y="1915"/>
                </a:lnTo>
                <a:lnTo>
                  <a:pt x="704" y="1953"/>
                </a:lnTo>
                <a:lnTo>
                  <a:pt x="701" y="1987"/>
                </a:lnTo>
                <a:lnTo>
                  <a:pt x="697" y="2018"/>
                </a:lnTo>
                <a:lnTo>
                  <a:pt x="695" y="2046"/>
                </a:lnTo>
                <a:lnTo>
                  <a:pt x="694" y="2069"/>
                </a:lnTo>
                <a:lnTo>
                  <a:pt x="693" y="2086"/>
                </a:lnTo>
                <a:lnTo>
                  <a:pt x="692" y="2097"/>
                </a:lnTo>
                <a:lnTo>
                  <a:pt x="692" y="2102"/>
                </a:lnTo>
                <a:lnTo>
                  <a:pt x="690" y="2157"/>
                </a:lnTo>
                <a:lnTo>
                  <a:pt x="685" y="2205"/>
                </a:lnTo>
                <a:lnTo>
                  <a:pt x="680" y="2247"/>
                </a:lnTo>
                <a:lnTo>
                  <a:pt x="673" y="2285"/>
                </a:lnTo>
                <a:lnTo>
                  <a:pt x="665" y="2318"/>
                </a:lnTo>
                <a:lnTo>
                  <a:pt x="657" y="2345"/>
                </a:lnTo>
                <a:lnTo>
                  <a:pt x="648" y="2368"/>
                </a:lnTo>
                <a:lnTo>
                  <a:pt x="639" y="2387"/>
                </a:lnTo>
                <a:lnTo>
                  <a:pt x="629" y="2402"/>
                </a:lnTo>
                <a:lnTo>
                  <a:pt x="622" y="2414"/>
                </a:lnTo>
                <a:lnTo>
                  <a:pt x="613" y="2424"/>
                </a:lnTo>
                <a:lnTo>
                  <a:pt x="606" y="2430"/>
                </a:lnTo>
                <a:lnTo>
                  <a:pt x="600" y="2435"/>
                </a:lnTo>
                <a:lnTo>
                  <a:pt x="595" y="2438"/>
                </a:lnTo>
                <a:lnTo>
                  <a:pt x="593" y="2439"/>
                </a:lnTo>
                <a:lnTo>
                  <a:pt x="592" y="2439"/>
                </a:lnTo>
                <a:lnTo>
                  <a:pt x="566" y="2439"/>
                </a:lnTo>
                <a:lnTo>
                  <a:pt x="543" y="2434"/>
                </a:lnTo>
                <a:lnTo>
                  <a:pt x="520" y="2423"/>
                </a:lnTo>
                <a:lnTo>
                  <a:pt x="500" y="2407"/>
                </a:lnTo>
                <a:lnTo>
                  <a:pt x="481" y="2389"/>
                </a:lnTo>
                <a:lnTo>
                  <a:pt x="464" y="2368"/>
                </a:lnTo>
                <a:lnTo>
                  <a:pt x="450" y="2346"/>
                </a:lnTo>
                <a:lnTo>
                  <a:pt x="435" y="2323"/>
                </a:lnTo>
                <a:lnTo>
                  <a:pt x="424" y="2300"/>
                </a:lnTo>
                <a:lnTo>
                  <a:pt x="415" y="2278"/>
                </a:lnTo>
                <a:lnTo>
                  <a:pt x="407" y="2258"/>
                </a:lnTo>
                <a:lnTo>
                  <a:pt x="400" y="2242"/>
                </a:lnTo>
                <a:lnTo>
                  <a:pt x="396" y="2228"/>
                </a:lnTo>
                <a:lnTo>
                  <a:pt x="393" y="2220"/>
                </a:lnTo>
                <a:lnTo>
                  <a:pt x="392" y="2217"/>
                </a:lnTo>
                <a:lnTo>
                  <a:pt x="380" y="2185"/>
                </a:lnTo>
                <a:lnTo>
                  <a:pt x="367" y="2149"/>
                </a:lnTo>
                <a:lnTo>
                  <a:pt x="355" y="2110"/>
                </a:lnTo>
                <a:lnTo>
                  <a:pt x="343" y="2071"/>
                </a:lnTo>
                <a:lnTo>
                  <a:pt x="332" y="2029"/>
                </a:lnTo>
                <a:lnTo>
                  <a:pt x="323" y="1987"/>
                </a:lnTo>
                <a:lnTo>
                  <a:pt x="312" y="1944"/>
                </a:lnTo>
                <a:lnTo>
                  <a:pt x="303" y="1901"/>
                </a:lnTo>
                <a:lnTo>
                  <a:pt x="294" y="1861"/>
                </a:lnTo>
                <a:lnTo>
                  <a:pt x="286" y="1821"/>
                </a:lnTo>
                <a:lnTo>
                  <a:pt x="279" y="1784"/>
                </a:lnTo>
                <a:lnTo>
                  <a:pt x="272" y="1750"/>
                </a:lnTo>
                <a:lnTo>
                  <a:pt x="267" y="1719"/>
                </a:lnTo>
                <a:lnTo>
                  <a:pt x="262" y="1692"/>
                </a:lnTo>
                <a:lnTo>
                  <a:pt x="259" y="1671"/>
                </a:lnTo>
                <a:lnTo>
                  <a:pt x="256" y="1655"/>
                </a:lnTo>
                <a:lnTo>
                  <a:pt x="255" y="1644"/>
                </a:lnTo>
                <a:lnTo>
                  <a:pt x="253" y="1640"/>
                </a:lnTo>
                <a:lnTo>
                  <a:pt x="246" y="1598"/>
                </a:lnTo>
                <a:lnTo>
                  <a:pt x="240" y="1555"/>
                </a:lnTo>
                <a:lnTo>
                  <a:pt x="236" y="1514"/>
                </a:lnTo>
                <a:lnTo>
                  <a:pt x="234" y="1477"/>
                </a:lnTo>
                <a:lnTo>
                  <a:pt x="232" y="1442"/>
                </a:lnTo>
                <a:lnTo>
                  <a:pt x="230" y="1411"/>
                </a:lnTo>
                <a:lnTo>
                  <a:pt x="229" y="1385"/>
                </a:lnTo>
                <a:lnTo>
                  <a:pt x="229" y="1363"/>
                </a:lnTo>
                <a:lnTo>
                  <a:pt x="230" y="1347"/>
                </a:lnTo>
                <a:lnTo>
                  <a:pt x="230" y="1337"/>
                </a:lnTo>
                <a:lnTo>
                  <a:pt x="230" y="1334"/>
                </a:lnTo>
                <a:lnTo>
                  <a:pt x="218" y="1279"/>
                </a:lnTo>
                <a:lnTo>
                  <a:pt x="205" y="1228"/>
                </a:lnTo>
                <a:lnTo>
                  <a:pt x="192" y="1182"/>
                </a:lnTo>
                <a:lnTo>
                  <a:pt x="180" y="1142"/>
                </a:lnTo>
                <a:lnTo>
                  <a:pt x="169" y="1106"/>
                </a:lnTo>
                <a:lnTo>
                  <a:pt x="158" y="1075"/>
                </a:lnTo>
                <a:lnTo>
                  <a:pt x="149" y="1050"/>
                </a:lnTo>
                <a:lnTo>
                  <a:pt x="142" y="1029"/>
                </a:lnTo>
                <a:lnTo>
                  <a:pt x="136" y="1015"/>
                </a:lnTo>
                <a:lnTo>
                  <a:pt x="132" y="1006"/>
                </a:lnTo>
                <a:lnTo>
                  <a:pt x="131" y="1004"/>
                </a:lnTo>
                <a:lnTo>
                  <a:pt x="102" y="939"/>
                </a:lnTo>
                <a:lnTo>
                  <a:pt x="77" y="879"/>
                </a:lnTo>
                <a:lnTo>
                  <a:pt x="57" y="822"/>
                </a:lnTo>
                <a:lnTo>
                  <a:pt x="41" y="769"/>
                </a:lnTo>
                <a:lnTo>
                  <a:pt x="29" y="722"/>
                </a:lnTo>
                <a:lnTo>
                  <a:pt x="19" y="678"/>
                </a:lnTo>
                <a:lnTo>
                  <a:pt x="11" y="641"/>
                </a:lnTo>
                <a:lnTo>
                  <a:pt x="6" y="609"/>
                </a:lnTo>
                <a:lnTo>
                  <a:pt x="2" y="584"/>
                </a:lnTo>
                <a:lnTo>
                  <a:pt x="1" y="565"/>
                </a:lnTo>
                <a:lnTo>
                  <a:pt x="0" y="555"/>
                </a:lnTo>
                <a:lnTo>
                  <a:pt x="0" y="550"/>
                </a:lnTo>
                <a:lnTo>
                  <a:pt x="0" y="493"/>
                </a:lnTo>
                <a:lnTo>
                  <a:pt x="4" y="442"/>
                </a:lnTo>
                <a:lnTo>
                  <a:pt x="10" y="393"/>
                </a:lnTo>
                <a:lnTo>
                  <a:pt x="19" y="350"/>
                </a:lnTo>
                <a:lnTo>
                  <a:pt x="30" y="309"/>
                </a:lnTo>
                <a:lnTo>
                  <a:pt x="42" y="273"/>
                </a:lnTo>
                <a:lnTo>
                  <a:pt x="55" y="241"/>
                </a:lnTo>
                <a:lnTo>
                  <a:pt x="69" y="212"/>
                </a:lnTo>
                <a:lnTo>
                  <a:pt x="85" y="186"/>
                </a:lnTo>
                <a:lnTo>
                  <a:pt x="99" y="164"/>
                </a:lnTo>
                <a:lnTo>
                  <a:pt x="113" y="146"/>
                </a:lnTo>
                <a:lnTo>
                  <a:pt x="126" y="130"/>
                </a:lnTo>
                <a:lnTo>
                  <a:pt x="137" y="118"/>
                </a:lnTo>
                <a:lnTo>
                  <a:pt x="147" y="109"/>
                </a:lnTo>
                <a:lnTo>
                  <a:pt x="155" y="102"/>
                </a:lnTo>
                <a:lnTo>
                  <a:pt x="160" y="99"/>
                </a:lnTo>
                <a:lnTo>
                  <a:pt x="161" y="96"/>
                </a:lnTo>
                <a:lnTo>
                  <a:pt x="184" y="71"/>
                </a:lnTo>
                <a:lnTo>
                  <a:pt x="210" y="52"/>
                </a:lnTo>
                <a:lnTo>
                  <a:pt x="238" y="34"/>
                </a:lnTo>
                <a:lnTo>
                  <a:pt x="269" y="22"/>
                </a:lnTo>
                <a:lnTo>
                  <a:pt x="302" y="12"/>
                </a:lnTo>
                <a:lnTo>
                  <a:pt x="336" y="6"/>
                </a:lnTo>
                <a:lnTo>
                  <a:pt x="370" y="1"/>
                </a:lnTo>
                <a:lnTo>
                  <a:pt x="405" y="0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31"/>
          <p:cNvSpPr/>
          <p:nvPr/>
        </p:nvSpPr>
        <p:spPr>
          <a:xfrm>
            <a:off x="8517240" y="6125400"/>
            <a:ext cx="356040" cy="364680"/>
          </a:xfrm>
          <a:custGeom>
            <a:avLst/>
            <a:gdLst/>
            <a:ahLst/>
            <a:rect l="l" t="t" r="r" b="b"/>
            <a:pathLst>
              <a:path w="3785" h="3876">
                <a:moveTo>
                  <a:pt x="1245" y="0"/>
                </a:moveTo>
                <a:lnTo>
                  <a:pt x="1753" y="4"/>
                </a:lnTo>
                <a:lnTo>
                  <a:pt x="1753" y="56"/>
                </a:lnTo>
                <a:lnTo>
                  <a:pt x="1754" y="114"/>
                </a:lnTo>
                <a:lnTo>
                  <a:pt x="1756" y="174"/>
                </a:lnTo>
                <a:lnTo>
                  <a:pt x="1760" y="238"/>
                </a:lnTo>
                <a:lnTo>
                  <a:pt x="1765" y="302"/>
                </a:lnTo>
                <a:lnTo>
                  <a:pt x="1771" y="367"/>
                </a:lnTo>
                <a:lnTo>
                  <a:pt x="1780" y="433"/>
                </a:lnTo>
                <a:lnTo>
                  <a:pt x="1791" y="494"/>
                </a:lnTo>
                <a:lnTo>
                  <a:pt x="1804" y="556"/>
                </a:lnTo>
                <a:lnTo>
                  <a:pt x="1818" y="614"/>
                </a:lnTo>
                <a:lnTo>
                  <a:pt x="1836" y="669"/>
                </a:lnTo>
                <a:lnTo>
                  <a:pt x="1854" y="718"/>
                </a:lnTo>
                <a:lnTo>
                  <a:pt x="1878" y="760"/>
                </a:lnTo>
                <a:lnTo>
                  <a:pt x="1902" y="796"/>
                </a:lnTo>
                <a:lnTo>
                  <a:pt x="1931" y="825"/>
                </a:lnTo>
                <a:lnTo>
                  <a:pt x="1962" y="844"/>
                </a:lnTo>
                <a:lnTo>
                  <a:pt x="2000" y="856"/>
                </a:lnTo>
                <a:lnTo>
                  <a:pt x="2038" y="858"/>
                </a:lnTo>
                <a:lnTo>
                  <a:pt x="2076" y="851"/>
                </a:lnTo>
                <a:lnTo>
                  <a:pt x="2113" y="838"/>
                </a:lnTo>
                <a:lnTo>
                  <a:pt x="2147" y="822"/>
                </a:lnTo>
                <a:lnTo>
                  <a:pt x="2180" y="802"/>
                </a:lnTo>
                <a:lnTo>
                  <a:pt x="2211" y="782"/>
                </a:lnTo>
                <a:lnTo>
                  <a:pt x="2240" y="764"/>
                </a:lnTo>
                <a:lnTo>
                  <a:pt x="2265" y="747"/>
                </a:lnTo>
                <a:lnTo>
                  <a:pt x="2320" y="722"/>
                </a:lnTo>
                <a:lnTo>
                  <a:pt x="2384" y="696"/>
                </a:lnTo>
                <a:lnTo>
                  <a:pt x="2454" y="673"/>
                </a:lnTo>
                <a:lnTo>
                  <a:pt x="2531" y="653"/>
                </a:lnTo>
                <a:lnTo>
                  <a:pt x="2609" y="640"/>
                </a:lnTo>
                <a:lnTo>
                  <a:pt x="2693" y="633"/>
                </a:lnTo>
                <a:lnTo>
                  <a:pt x="2774" y="636"/>
                </a:lnTo>
                <a:lnTo>
                  <a:pt x="2856" y="649"/>
                </a:lnTo>
                <a:lnTo>
                  <a:pt x="2954" y="674"/>
                </a:lnTo>
                <a:lnTo>
                  <a:pt x="3047" y="709"/>
                </a:lnTo>
                <a:lnTo>
                  <a:pt x="3136" y="751"/>
                </a:lnTo>
                <a:lnTo>
                  <a:pt x="3220" y="800"/>
                </a:lnTo>
                <a:lnTo>
                  <a:pt x="3298" y="856"/>
                </a:lnTo>
                <a:lnTo>
                  <a:pt x="3373" y="918"/>
                </a:lnTo>
                <a:lnTo>
                  <a:pt x="3440" y="985"/>
                </a:lnTo>
                <a:lnTo>
                  <a:pt x="3502" y="1056"/>
                </a:lnTo>
                <a:lnTo>
                  <a:pt x="3556" y="1133"/>
                </a:lnTo>
                <a:lnTo>
                  <a:pt x="3604" y="1213"/>
                </a:lnTo>
                <a:lnTo>
                  <a:pt x="3645" y="1296"/>
                </a:lnTo>
                <a:lnTo>
                  <a:pt x="3678" y="1384"/>
                </a:lnTo>
                <a:lnTo>
                  <a:pt x="3704" y="1473"/>
                </a:lnTo>
                <a:lnTo>
                  <a:pt x="3724" y="1567"/>
                </a:lnTo>
                <a:lnTo>
                  <a:pt x="3744" y="1665"/>
                </a:lnTo>
                <a:lnTo>
                  <a:pt x="3762" y="1769"/>
                </a:lnTo>
                <a:lnTo>
                  <a:pt x="3776" y="1871"/>
                </a:lnTo>
                <a:lnTo>
                  <a:pt x="3784" y="1974"/>
                </a:lnTo>
                <a:lnTo>
                  <a:pt x="3785" y="2078"/>
                </a:lnTo>
                <a:lnTo>
                  <a:pt x="3780" y="2182"/>
                </a:lnTo>
                <a:lnTo>
                  <a:pt x="3771" y="2284"/>
                </a:lnTo>
                <a:lnTo>
                  <a:pt x="3756" y="2380"/>
                </a:lnTo>
                <a:lnTo>
                  <a:pt x="3736" y="2473"/>
                </a:lnTo>
                <a:lnTo>
                  <a:pt x="3713" y="2560"/>
                </a:lnTo>
                <a:lnTo>
                  <a:pt x="3674" y="2671"/>
                </a:lnTo>
                <a:lnTo>
                  <a:pt x="3631" y="2774"/>
                </a:lnTo>
                <a:lnTo>
                  <a:pt x="3582" y="2873"/>
                </a:lnTo>
                <a:lnTo>
                  <a:pt x="3527" y="2964"/>
                </a:lnTo>
                <a:lnTo>
                  <a:pt x="3467" y="3049"/>
                </a:lnTo>
                <a:lnTo>
                  <a:pt x="3404" y="3129"/>
                </a:lnTo>
                <a:lnTo>
                  <a:pt x="3338" y="3204"/>
                </a:lnTo>
                <a:lnTo>
                  <a:pt x="3269" y="3271"/>
                </a:lnTo>
                <a:lnTo>
                  <a:pt x="3198" y="3334"/>
                </a:lnTo>
                <a:lnTo>
                  <a:pt x="3124" y="3393"/>
                </a:lnTo>
                <a:lnTo>
                  <a:pt x="3049" y="3445"/>
                </a:lnTo>
                <a:lnTo>
                  <a:pt x="2974" y="3493"/>
                </a:lnTo>
                <a:lnTo>
                  <a:pt x="2900" y="3536"/>
                </a:lnTo>
                <a:lnTo>
                  <a:pt x="2825" y="3576"/>
                </a:lnTo>
                <a:lnTo>
                  <a:pt x="2751" y="3611"/>
                </a:lnTo>
                <a:lnTo>
                  <a:pt x="2680" y="3640"/>
                </a:lnTo>
                <a:lnTo>
                  <a:pt x="2609" y="3667"/>
                </a:lnTo>
                <a:lnTo>
                  <a:pt x="2542" y="3689"/>
                </a:lnTo>
                <a:lnTo>
                  <a:pt x="2476" y="3709"/>
                </a:lnTo>
                <a:lnTo>
                  <a:pt x="2391" y="3727"/>
                </a:lnTo>
                <a:lnTo>
                  <a:pt x="2300" y="3738"/>
                </a:lnTo>
                <a:lnTo>
                  <a:pt x="2209" y="3742"/>
                </a:lnTo>
                <a:lnTo>
                  <a:pt x="2116" y="3740"/>
                </a:lnTo>
                <a:lnTo>
                  <a:pt x="2025" y="3733"/>
                </a:lnTo>
                <a:lnTo>
                  <a:pt x="1933" y="3720"/>
                </a:lnTo>
                <a:lnTo>
                  <a:pt x="1845" y="3704"/>
                </a:lnTo>
                <a:lnTo>
                  <a:pt x="1760" y="3682"/>
                </a:lnTo>
                <a:lnTo>
                  <a:pt x="1678" y="3660"/>
                </a:lnTo>
                <a:lnTo>
                  <a:pt x="1602" y="3634"/>
                </a:lnTo>
                <a:lnTo>
                  <a:pt x="1533" y="3607"/>
                </a:lnTo>
                <a:lnTo>
                  <a:pt x="1438" y="3565"/>
                </a:lnTo>
                <a:lnTo>
                  <a:pt x="1347" y="3518"/>
                </a:lnTo>
                <a:lnTo>
                  <a:pt x="1262" y="3469"/>
                </a:lnTo>
                <a:lnTo>
                  <a:pt x="1176" y="3416"/>
                </a:lnTo>
                <a:lnTo>
                  <a:pt x="1093" y="3364"/>
                </a:lnTo>
                <a:lnTo>
                  <a:pt x="1005" y="3309"/>
                </a:lnTo>
                <a:lnTo>
                  <a:pt x="913" y="3256"/>
                </a:lnTo>
                <a:lnTo>
                  <a:pt x="898" y="3247"/>
                </a:lnTo>
                <a:lnTo>
                  <a:pt x="880" y="3236"/>
                </a:lnTo>
                <a:lnTo>
                  <a:pt x="862" y="3225"/>
                </a:lnTo>
                <a:lnTo>
                  <a:pt x="842" y="3214"/>
                </a:lnTo>
                <a:lnTo>
                  <a:pt x="820" y="3204"/>
                </a:lnTo>
                <a:lnTo>
                  <a:pt x="798" y="3193"/>
                </a:lnTo>
                <a:lnTo>
                  <a:pt x="776" y="3184"/>
                </a:lnTo>
                <a:lnTo>
                  <a:pt x="753" y="3174"/>
                </a:lnTo>
                <a:lnTo>
                  <a:pt x="729" y="3167"/>
                </a:lnTo>
                <a:lnTo>
                  <a:pt x="705" y="3164"/>
                </a:lnTo>
                <a:lnTo>
                  <a:pt x="682" y="3162"/>
                </a:lnTo>
                <a:lnTo>
                  <a:pt x="658" y="3164"/>
                </a:lnTo>
                <a:lnTo>
                  <a:pt x="636" y="3169"/>
                </a:lnTo>
                <a:lnTo>
                  <a:pt x="613" y="3178"/>
                </a:lnTo>
                <a:lnTo>
                  <a:pt x="591" y="3193"/>
                </a:lnTo>
                <a:lnTo>
                  <a:pt x="571" y="3213"/>
                </a:lnTo>
                <a:lnTo>
                  <a:pt x="553" y="3236"/>
                </a:lnTo>
                <a:lnTo>
                  <a:pt x="534" y="3267"/>
                </a:lnTo>
                <a:lnTo>
                  <a:pt x="518" y="3304"/>
                </a:lnTo>
                <a:lnTo>
                  <a:pt x="504" y="3347"/>
                </a:lnTo>
                <a:lnTo>
                  <a:pt x="491" y="3396"/>
                </a:lnTo>
                <a:lnTo>
                  <a:pt x="482" y="3454"/>
                </a:lnTo>
                <a:lnTo>
                  <a:pt x="473" y="3522"/>
                </a:lnTo>
                <a:lnTo>
                  <a:pt x="467" y="3596"/>
                </a:lnTo>
                <a:lnTo>
                  <a:pt x="465" y="3680"/>
                </a:lnTo>
                <a:lnTo>
                  <a:pt x="465" y="3773"/>
                </a:lnTo>
                <a:lnTo>
                  <a:pt x="469" y="3876"/>
                </a:lnTo>
                <a:lnTo>
                  <a:pt x="382" y="3873"/>
                </a:lnTo>
                <a:lnTo>
                  <a:pt x="291" y="3865"/>
                </a:lnTo>
                <a:lnTo>
                  <a:pt x="200" y="3862"/>
                </a:lnTo>
                <a:lnTo>
                  <a:pt x="107" y="3862"/>
                </a:lnTo>
                <a:lnTo>
                  <a:pt x="16" y="3869"/>
                </a:lnTo>
                <a:lnTo>
                  <a:pt x="16" y="3840"/>
                </a:lnTo>
                <a:lnTo>
                  <a:pt x="11" y="3793"/>
                </a:lnTo>
                <a:lnTo>
                  <a:pt x="5" y="3740"/>
                </a:lnTo>
                <a:lnTo>
                  <a:pt x="2" y="3682"/>
                </a:lnTo>
                <a:lnTo>
                  <a:pt x="0" y="3618"/>
                </a:lnTo>
                <a:lnTo>
                  <a:pt x="0" y="3553"/>
                </a:lnTo>
                <a:lnTo>
                  <a:pt x="4" y="3484"/>
                </a:lnTo>
                <a:lnTo>
                  <a:pt x="9" y="3413"/>
                </a:lnTo>
                <a:lnTo>
                  <a:pt x="16" y="3342"/>
                </a:lnTo>
                <a:lnTo>
                  <a:pt x="29" y="3269"/>
                </a:lnTo>
                <a:lnTo>
                  <a:pt x="44" y="3196"/>
                </a:lnTo>
                <a:lnTo>
                  <a:pt x="64" y="3125"/>
                </a:lnTo>
                <a:lnTo>
                  <a:pt x="85" y="3056"/>
                </a:lnTo>
                <a:lnTo>
                  <a:pt x="113" y="2989"/>
                </a:lnTo>
                <a:lnTo>
                  <a:pt x="145" y="2925"/>
                </a:lnTo>
                <a:lnTo>
                  <a:pt x="182" y="2867"/>
                </a:lnTo>
                <a:lnTo>
                  <a:pt x="224" y="2813"/>
                </a:lnTo>
                <a:lnTo>
                  <a:pt x="271" y="2765"/>
                </a:lnTo>
                <a:lnTo>
                  <a:pt x="324" y="2724"/>
                </a:lnTo>
                <a:lnTo>
                  <a:pt x="382" y="2689"/>
                </a:lnTo>
                <a:lnTo>
                  <a:pt x="429" y="2667"/>
                </a:lnTo>
                <a:lnTo>
                  <a:pt x="474" y="2654"/>
                </a:lnTo>
                <a:lnTo>
                  <a:pt x="516" y="2649"/>
                </a:lnTo>
                <a:lnTo>
                  <a:pt x="556" y="2647"/>
                </a:lnTo>
                <a:lnTo>
                  <a:pt x="594" y="2653"/>
                </a:lnTo>
                <a:lnTo>
                  <a:pt x="633" y="2662"/>
                </a:lnTo>
                <a:lnTo>
                  <a:pt x="673" y="2673"/>
                </a:lnTo>
                <a:lnTo>
                  <a:pt x="714" y="2684"/>
                </a:lnTo>
                <a:lnTo>
                  <a:pt x="758" y="2698"/>
                </a:lnTo>
                <a:lnTo>
                  <a:pt x="805" y="2709"/>
                </a:lnTo>
                <a:lnTo>
                  <a:pt x="856" y="2720"/>
                </a:lnTo>
                <a:lnTo>
                  <a:pt x="971" y="2734"/>
                </a:lnTo>
                <a:lnTo>
                  <a:pt x="1082" y="2738"/>
                </a:lnTo>
                <a:lnTo>
                  <a:pt x="1189" y="2733"/>
                </a:lnTo>
                <a:lnTo>
                  <a:pt x="1291" y="2718"/>
                </a:lnTo>
                <a:lnTo>
                  <a:pt x="1387" y="2694"/>
                </a:lnTo>
                <a:lnTo>
                  <a:pt x="1478" y="2664"/>
                </a:lnTo>
                <a:lnTo>
                  <a:pt x="1562" y="2625"/>
                </a:lnTo>
                <a:lnTo>
                  <a:pt x="1640" y="2580"/>
                </a:lnTo>
                <a:lnTo>
                  <a:pt x="1711" y="2527"/>
                </a:lnTo>
                <a:lnTo>
                  <a:pt x="1773" y="2471"/>
                </a:lnTo>
                <a:lnTo>
                  <a:pt x="1827" y="2409"/>
                </a:lnTo>
                <a:lnTo>
                  <a:pt x="1873" y="2342"/>
                </a:lnTo>
                <a:lnTo>
                  <a:pt x="1909" y="2273"/>
                </a:lnTo>
                <a:lnTo>
                  <a:pt x="1931" y="2213"/>
                </a:lnTo>
                <a:lnTo>
                  <a:pt x="1947" y="2149"/>
                </a:lnTo>
                <a:lnTo>
                  <a:pt x="1962" y="2084"/>
                </a:lnTo>
                <a:lnTo>
                  <a:pt x="1973" y="1993"/>
                </a:lnTo>
                <a:lnTo>
                  <a:pt x="1971" y="1904"/>
                </a:lnTo>
                <a:lnTo>
                  <a:pt x="1962" y="1818"/>
                </a:lnTo>
                <a:lnTo>
                  <a:pt x="1942" y="1736"/>
                </a:lnTo>
                <a:lnTo>
                  <a:pt x="1916" y="1658"/>
                </a:lnTo>
                <a:lnTo>
                  <a:pt x="1884" y="1585"/>
                </a:lnTo>
                <a:lnTo>
                  <a:pt x="1845" y="1518"/>
                </a:lnTo>
                <a:lnTo>
                  <a:pt x="1804" y="1458"/>
                </a:lnTo>
                <a:lnTo>
                  <a:pt x="1760" y="1404"/>
                </a:lnTo>
                <a:lnTo>
                  <a:pt x="1714" y="1356"/>
                </a:lnTo>
                <a:lnTo>
                  <a:pt x="1669" y="1316"/>
                </a:lnTo>
                <a:lnTo>
                  <a:pt x="1618" y="1278"/>
                </a:lnTo>
                <a:lnTo>
                  <a:pt x="1564" y="1238"/>
                </a:lnTo>
                <a:lnTo>
                  <a:pt x="1513" y="1198"/>
                </a:lnTo>
                <a:lnTo>
                  <a:pt x="1464" y="1156"/>
                </a:lnTo>
                <a:lnTo>
                  <a:pt x="1422" y="1107"/>
                </a:lnTo>
                <a:lnTo>
                  <a:pt x="1387" y="1056"/>
                </a:lnTo>
                <a:lnTo>
                  <a:pt x="1358" y="1000"/>
                </a:lnTo>
                <a:lnTo>
                  <a:pt x="1334" y="938"/>
                </a:lnTo>
                <a:lnTo>
                  <a:pt x="1316" y="874"/>
                </a:lnTo>
                <a:lnTo>
                  <a:pt x="1300" y="807"/>
                </a:lnTo>
                <a:lnTo>
                  <a:pt x="1285" y="736"/>
                </a:lnTo>
                <a:lnTo>
                  <a:pt x="1273" y="664"/>
                </a:lnTo>
                <a:lnTo>
                  <a:pt x="1262" y="589"/>
                </a:lnTo>
                <a:lnTo>
                  <a:pt x="1260" y="585"/>
                </a:lnTo>
                <a:lnTo>
                  <a:pt x="1258" y="574"/>
                </a:lnTo>
                <a:lnTo>
                  <a:pt x="1256" y="553"/>
                </a:lnTo>
                <a:lnTo>
                  <a:pt x="1253" y="522"/>
                </a:lnTo>
                <a:lnTo>
                  <a:pt x="1251" y="485"/>
                </a:lnTo>
                <a:lnTo>
                  <a:pt x="1247" y="442"/>
                </a:lnTo>
                <a:lnTo>
                  <a:pt x="1244" y="394"/>
                </a:lnTo>
                <a:lnTo>
                  <a:pt x="1240" y="345"/>
                </a:lnTo>
                <a:lnTo>
                  <a:pt x="1236" y="293"/>
                </a:lnTo>
                <a:lnTo>
                  <a:pt x="1234" y="238"/>
                </a:lnTo>
                <a:lnTo>
                  <a:pt x="1234" y="185"/>
                </a:lnTo>
                <a:lnTo>
                  <a:pt x="1234" y="134"/>
                </a:lnTo>
                <a:lnTo>
                  <a:pt x="1236" y="85"/>
                </a:lnTo>
                <a:lnTo>
                  <a:pt x="1240" y="40"/>
                </a:lnTo>
                <a:lnTo>
                  <a:pt x="1245" y="0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32"/>
          <p:cNvSpPr/>
          <p:nvPr/>
        </p:nvSpPr>
        <p:spPr>
          <a:xfrm>
            <a:off x="11783520" y="3198240"/>
            <a:ext cx="321480" cy="319320"/>
          </a:xfrm>
          <a:custGeom>
            <a:avLst/>
            <a:gdLst/>
            <a:ahLst/>
            <a:rect l="l" t="t" r="r" b="b"/>
            <a:pathLst>
              <a:path w="3984740" h="3960440">
                <a:moveTo>
                  <a:pt x="3524979" y="3362640"/>
                </a:moveTo>
                <a:cubicBezTo>
                  <a:pt x="3498469" y="3362640"/>
                  <a:pt x="3476978" y="3384131"/>
                  <a:pt x="3476978" y="3410641"/>
                </a:cubicBezTo>
                <a:lnTo>
                  <a:pt x="3476978" y="3602639"/>
                </a:lnTo>
                <a:cubicBezTo>
                  <a:pt x="3476978" y="3629149"/>
                  <a:pt x="3498469" y="3650640"/>
                  <a:pt x="3524979" y="3650640"/>
                </a:cubicBezTo>
                <a:lnTo>
                  <a:pt x="3716977" y="3650640"/>
                </a:lnTo>
                <a:cubicBezTo>
                  <a:pt x="3743487" y="3650640"/>
                  <a:pt x="3764978" y="3629149"/>
                  <a:pt x="3764978" y="3602639"/>
                </a:cubicBezTo>
                <a:lnTo>
                  <a:pt x="3764978" y="3410641"/>
                </a:lnTo>
                <a:cubicBezTo>
                  <a:pt x="3764978" y="3384131"/>
                  <a:pt x="3743487" y="3362640"/>
                  <a:pt x="3716977" y="3362640"/>
                </a:cubicBezTo>
                <a:close/>
                <a:moveTo>
                  <a:pt x="650690" y="3362640"/>
                </a:moveTo>
                <a:cubicBezTo>
                  <a:pt x="624180" y="3362640"/>
                  <a:pt x="602689" y="3384131"/>
                  <a:pt x="602689" y="3410641"/>
                </a:cubicBezTo>
                <a:lnTo>
                  <a:pt x="602689" y="3602639"/>
                </a:lnTo>
                <a:cubicBezTo>
                  <a:pt x="602689" y="3629149"/>
                  <a:pt x="624180" y="3650640"/>
                  <a:pt x="650690" y="3650640"/>
                </a:cubicBezTo>
                <a:lnTo>
                  <a:pt x="842688" y="3650640"/>
                </a:lnTo>
                <a:cubicBezTo>
                  <a:pt x="869198" y="3650640"/>
                  <a:pt x="890689" y="3629149"/>
                  <a:pt x="890689" y="3602639"/>
                </a:cubicBezTo>
                <a:lnTo>
                  <a:pt x="890689" y="3410641"/>
                </a:lnTo>
                <a:cubicBezTo>
                  <a:pt x="890689" y="3384131"/>
                  <a:pt x="869198" y="3362640"/>
                  <a:pt x="842688" y="3362640"/>
                </a:cubicBezTo>
                <a:close/>
                <a:moveTo>
                  <a:pt x="3086046" y="3362639"/>
                </a:moveTo>
                <a:cubicBezTo>
                  <a:pt x="3059536" y="3362639"/>
                  <a:pt x="3038045" y="3384130"/>
                  <a:pt x="3038045" y="3410640"/>
                </a:cubicBezTo>
                <a:lnTo>
                  <a:pt x="3038045" y="3602638"/>
                </a:lnTo>
                <a:cubicBezTo>
                  <a:pt x="3038045" y="3629148"/>
                  <a:pt x="3059536" y="3650639"/>
                  <a:pt x="3086046" y="3650639"/>
                </a:cubicBezTo>
                <a:lnTo>
                  <a:pt x="3278044" y="3650639"/>
                </a:lnTo>
                <a:cubicBezTo>
                  <a:pt x="3304554" y="3650639"/>
                  <a:pt x="3326045" y="3629148"/>
                  <a:pt x="3326045" y="3602638"/>
                </a:cubicBezTo>
                <a:lnTo>
                  <a:pt x="3326045" y="3410640"/>
                </a:lnTo>
                <a:cubicBezTo>
                  <a:pt x="3326045" y="3384130"/>
                  <a:pt x="3304554" y="3362639"/>
                  <a:pt x="3278044" y="3362639"/>
                </a:cubicBezTo>
                <a:close/>
                <a:moveTo>
                  <a:pt x="211757" y="3362639"/>
                </a:moveTo>
                <a:cubicBezTo>
                  <a:pt x="185247" y="3362639"/>
                  <a:pt x="163756" y="3384130"/>
                  <a:pt x="163756" y="3410640"/>
                </a:cubicBezTo>
                <a:lnTo>
                  <a:pt x="163756" y="3602638"/>
                </a:lnTo>
                <a:cubicBezTo>
                  <a:pt x="163756" y="3629148"/>
                  <a:pt x="185247" y="3650639"/>
                  <a:pt x="211757" y="3650639"/>
                </a:cubicBezTo>
                <a:lnTo>
                  <a:pt x="403755" y="3650639"/>
                </a:lnTo>
                <a:cubicBezTo>
                  <a:pt x="430265" y="3650639"/>
                  <a:pt x="451756" y="3629148"/>
                  <a:pt x="451756" y="3602638"/>
                </a:cubicBezTo>
                <a:lnTo>
                  <a:pt x="451756" y="3410640"/>
                </a:lnTo>
                <a:cubicBezTo>
                  <a:pt x="451756" y="3384130"/>
                  <a:pt x="430265" y="3362639"/>
                  <a:pt x="403755" y="3362639"/>
                </a:cubicBezTo>
                <a:close/>
                <a:moveTo>
                  <a:pt x="1716487" y="2922775"/>
                </a:moveTo>
                <a:lnTo>
                  <a:pt x="1716487" y="3786871"/>
                </a:lnTo>
                <a:lnTo>
                  <a:pt x="2220543" y="3786871"/>
                </a:lnTo>
                <a:lnTo>
                  <a:pt x="2220543" y="2922775"/>
                </a:lnTo>
                <a:close/>
                <a:moveTo>
                  <a:pt x="3524979" y="2889857"/>
                </a:moveTo>
                <a:cubicBezTo>
                  <a:pt x="3498469" y="2889857"/>
                  <a:pt x="3476978" y="2911348"/>
                  <a:pt x="3476978" y="2937858"/>
                </a:cubicBezTo>
                <a:lnTo>
                  <a:pt x="3476978" y="3129856"/>
                </a:lnTo>
                <a:cubicBezTo>
                  <a:pt x="3476978" y="3156366"/>
                  <a:pt x="3498469" y="3177857"/>
                  <a:pt x="3524979" y="3177857"/>
                </a:cubicBezTo>
                <a:lnTo>
                  <a:pt x="3716977" y="3177857"/>
                </a:lnTo>
                <a:cubicBezTo>
                  <a:pt x="3743487" y="3177857"/>
                  <a:pt x="3764978" y="3156366"/>
                  <a:pt x="3764978" y="3129856"/>
                </a:cubicBezTo>
                <a:lnTo>
                  <a:pt x="3764978" y="2937858"/>
                </a:lnTo>
                <a:cubicBezTo>
                  <a:pt x="3764978" y="2911348"/>
                  <a:pt x="3743487" y="2889857"/>
                  <a:pt x="3716977" y="2889857"/>
                </a:cubicBezTo>
                <a:close/>
                <a:moveTo>
                  <a:pt x="650690" y="2889857"/>
                </a:moveTo>
                <a:cubicBezTo>
                  <a:pt x="624180" y="2889857"/>
                  <a:pt x="602689" y="2911348"/>
                  <a:pt x="602689" y="2937858"/>
                </a:cubicBezTo>
                <a:lnTo>
                  <a:pt x="602689" y="3129856"/>
                </a:lnTo>
                <a:cubicBezTo>
                  <a:pt x="602689" y="3156366"/>
                  <a:pt x="624180" y="3177857"/>
                  <a:pt x="650690" y="3177857"/>
                </a:cubicBezTo>
                <a:lnTo>
                  <a:pt x="842688" y="3177857"/>
                </a:lnTo>
                <a:cubicBezTo>
                  <a:pt x="869198" y="3177857"/>
                  <a:pt x="890689" y="3156366"/>
                  <a:pt x="890689" y="3129856"/>
                </a:cubicBezTo>
                <a:lnTo>
                  <a:pt x="890689" y="2937858"/>
                </a:lnTo>
                <a:cubicBezTo>
                  <a:pt x="890689" y="2911348"/>
                  <a:pt x="869198" y="2889857"/>
                  <a:pt x="842688" y="2889857"/>
                </a:cubicBezTo>
                <a:close/>
                <a:moveTo>
                  <a:pt x="3086046" y="2889856"/>
                </a:moveTo>
                <a:cubicBezTo>
                  <a:pt x="3059536" y="2889856"/>
                  <a:pt x="3038045" y="2911347"/>
                  <a:pt x="3038045" y="2937857"/>
                </a:cubicBezTo>
                <a:lnTo>
                  <a:pt x="3038045" y="3129855"/>
                </a:lnTo>
                <a:cubicBezTo>
                  <a:pt x="3038045" y="3156365"/>
                  <a:pt x="3059536" y="3177856"/>
                  <a:pt x="3086046" y="3177856"/>
                </a:cubicBezTo>
                <a:lnTo>
                  <a:pt x="3278044" y="3177856"/>
                </a:lnTo>
                <a:cubicBezTo>
                  <a:pt x="3304554" y="3177856"/>
                  <a:pt x="3326045" y="3156365"/>
                  <a:pt x="3326045" y="3129855"/>
                </a:cubicBezTo>
                <a:lnTo>
                  <a:pt x="3326045" y="2937857"/>
                </a:lnTo>
                <a:cubicBezTo>
                  <a:pt x="3326045" y="2911347"/>
                  <a:pt x="3304554" y="2889856"/>
                  <a:pt x="3278044" y="2889856"/>
                </a:cubicBezTo>
                <a:close/>
                <a:moveTo>
                  <a:pt x="211757" y="2889856"/>
                </a:moveTo>
                <a:cubicBezTo>
                  <a:pt x="185247" y="2889856"/>
                  <a:pt x="163756" y="2911347"/>
                  <a:pt x="163756" y="2937857"/>
                </a:cubicBezTo>
                <a:lnTo>
                  <a:pt x="163756" y="3129855"/>
                </a:lnTo>
                <a:cubicBezTo>
                  <a:pt x="163756" y="3156365"/>
                  <a:pt x="185247" y="3177856"/>
                  <a:pt x="211757" y="3177856"/>
                </a:cubicBezTo>
                <a:lnTo>
                  <a:pt x="403755" y="3177856"/>
                </a:lnTo>
                <a:cubicBezTo>
                  <a:pt x="430265" y="3177856"/>
                  <a:pt x="451756" y="3156365"/>
                  <a:pt x="451756" y="3129855"/>
                </a:cubicBezTo>
                <a:lnTo>
                  <a:pt x="451756" y="2937857"/>
                </a:lnTo>
                <a:cubicBezTo>
                  <a:pt x="451756" y="2911347"/>
                  <a:pt x="430265" y="2889856"/>
                  <a:pt x="403755" y="2889856"/>
                </a:cubicBezTo>
                <a:close/>
                <a:moveTo>
                  <a:pt x="3524979" y="2417074"/>
                </a:moveTo>
                <a:cubicBezTo>
                  <a:pt x="3498469" y="2417074"/>
                  <a:pt x="3476978" y="2438565"/>
                  <a:pt x="3476978" y="2465075"/>
                </a:cubicBezTo>
                <a:lnTo>
                  <a:pt x="3476978" y="2657073"/>
                </a:lnTo>
                <a:cubicBezTo>
                  <a:pt x="3476978" y="2683583"/>
                  <a:pt x="3498469" y="2705074"/>
                  <a:pt x="3524979" y="2705074"/>
                </a:cubicBezTo>
                <a:lnTo>
                  <a:pt x="3716977" y="2705074"/>
                </a:lnTo>
                <a:cubicBezTo>
                  <a:pt x="3743487" y="2705074"/>
                  <a:pt x="3764978" y="2683583"/>
                  <a:pt x="3764978" y="2657073"/>
                </a:cubicBezTo>
                <a:lnTo>
                  <a:pt x="3764978" y="2465075"/>
                </a:lnTo>
                <a:cubicBezTo>
                  <a:pt x="3764978" y="2438565"/>
                  <a:pt x="3743487" y="2417074"/>
                  <a:pt x="3716977" y="2417074"/>
                </a:cubicBezTo>
                <a:close/>
                <a:moveTo>
                  <a:pt x="650690" y="2417074"/>
                </a:moveTo>
                <a:cubicBezTo>
                  <a:pt x="624180" y="2417074"/>
                  <a:pt x="602689" y="2438565"/>
                  <a:pt x="602689" y="2465075"/>
                </a:cubicBezTo>
                <a:lnTo>
                  <a:pt x="602689" y="2657073"/>
                </a:lnTo>
                <a:cubicBezTo>
                  <a:pt x="602689" y="2683583"/>
                  <a:pt x="624180" y="2705074"/>
                  <a:pt x="650690" y="2705074"/>
                </a:cubicBezTo>
                <a:lnTo>
                  <a:pt x="842688" y="2705074"/>
                </a:lnTo>
                <a:cubicBezTo>
                  <a:pt x="869198" y="2705074"/>
                  <a:pt x="890689" y="2683583"/>
                  <a:pt x="890689" y="2657073"/>
                </a:cubicBezTo>
                <a:lnTo>
                  <a:pt x="890689" y="2465075"/>
                </a:lnTo>
                <a:cubicBezTo>
                  <a:pt x="890689" y="2438565"/>
                  <a:pt x="869198" y="2417074"/>
                  <a:pt x="842688" y="2417074"/>
                </a:cubicBezTo>
                <a:close/>
                <a:moveTo>
                  <a:pt x="3086046" y="2417073"/>
                </a:moveTo>
                <a:cubicBezTo>
                  <a:pt x="3059536" y="2417073"/>
                  <a:pt x="3038045" y="2438564"/>
                  <a:pt x="3038045" y="2465074"/>
                </a:cubicBezTo>
                <a:lnTo>
                  <a:pt x="3038045" y="2657072"/>
                </a:lnTo>
                <a:cubicBezTo>
                  <a:pt x="3038045" y="2683582"/>
                  <a:pt x="3059536" y="2705073"/>
                  <a:pt x="3086046" y="2705073"/>
                </a:cubicBezTo>
                <a:lnTo>
                  <a:pt x="3278044" y="2705073"/>
                </a:lnTo>
                <a:cubicBezTo>
                  <a:pt x="3304554" y="2705073"/>
                  <a:pt x="3326045" y="2683582"/>
                  <a:pt x="3326045" y="2657072"/>
                </a:cubicBezTo>
                <a:lnTo>
                  <a:pt x="3326045" y="2465074"/>
                </a:lnTo>
                <a:cubicBezTo>
                  <a:pt x="3326045" y="2438564"/>
                  <a:pt x="3304554" y="2417073"/>
                  <a:pt x="3278044" y="2417073"/>
                </a:cubicBezTo>
                <a:close/>
                <a:moveTo>
                  <a:pt x="211757" y="2417073"/>
                </a:moveTo>
                <a:cubicBezTo>
                  <a:pt x="185247" y="2417073"/>
                  <a:pt x="163756" y="2438564"/>
                  <a:pt x="163756" y="2465074"/>
                </a:cubicBezTo>
                <a:lnTo>
                  <a:pt x="163756" y="2657072"/>
                </a:lnTo>
                <a:cubicBezTo>
                  <a:pt x="163756" y="2683582"/>
                  <a:pt x="185247" y="2705073"/>
                  <a:pt x="211757" y="2705073"/>
                </a:cubicBezTo>
                <a:lnTo>
                  <a:pt x="403755" y="2705073"/>
                </a:lnTo>
                <a:cubicBezTo>
                  <a:pt x="430265" y="2705073"/>
                  <a:pt x="451756" y="2683582"/>
                  <a:pt x="451756" y="2657072"/>
                </a:cubicBezTo>
                <a:lnTo>
                  <a:pt x="451756" y="2465074"/>
                </a:lnTo>
                <a:cubicBezTo>
                  <a:pt x="451756" y="2438564"/>
                  <a:pt x="430265" y="2417073"/>
                  <a:pt x="403755" y="2417073"/>
                </a:cubicBezTo>
                <a:close/>
                <a:moveTo>
                  <a:pt x="1872516" y="2415464"/>
                </a:moveTo>
                <a:cubicBezTo>
                  <a:pt x="1846006" y="2415464"/>
                  <a:pt x="1824515" y="2436955"/>
                  <a:pt x="1824515" y="2463465"/>
                </a:cubicBezTo>
                <a:lnTo>
                  <a:pt x="1824515" y="2655463"/>
                </a:lnTo>
                <a:cubicBezTo>
                  <a:pt x="1824515" y="2681973"/>
                  <a:pt x="1846006" y="2703464"/>
                  <a:pt x="1872516" y="2703464"/>
                </a:cubicBezTo>
                <a:lnTo>
                  <a:pt x="2064514" y="2703464"/>
                </a:lnTo>
                <a:cubicBezTo>
                  <a:pt x="2091024" y="2703464"/>
                  <a:pt x="2112515" y="2681973"/>
                  <a:pt x="2112515" y="2655463"/>
                </a:cubicBezTo>
                <a:lnTo>
                  <a:pt x="2112515" y="2463465"/>
                </a:lnTo>
                <a:cubicBezTo>
                  <a:pt x="2112515" y="2436955"/>
                  <a:pt x="2091024" y="2415464"/>
                  <a:pt x="2064514" y="2415464"/>
                </a:cubicBezTo>
                <a:close/>
                <a:moveTo>
                  <a:pt x="2324630" y="2415463"/>
                </a:moveTo>
                <a:cubicBezTo>
                  <a:pt x="2298120" y="2415463"/>
                  <a:pt x="2276629" y="2436954"/>
                  <a:pt x="2276629" y="2463464"/>
                </a:cubicBezTo>
                <a:lnTo>
                  <a:pt x="2276629" y="2655462"/>
                </a:lnTo>
                <a:cubicBezTo>
                  <a:pt x="2276629" y="2681972"/>
                  <a:pt x="2298120" y="2703463"/>
                  <a:pt x="2324630" y="2703463"/>
                </a:cubicBezTo>
                <a:lnTo>
                  <a:pt x="2516628" y="2703463"/>
                </a:lnTo>
                <a:cubicBezTo>
                  <a:pt x="2543138" y="2703463"/>
                  <a:pt x="2564629" y="2681972"/>
                  <a:pt x="2564629" y="2655462"/>
                </a:cubicBezTo>
                <a:lnTo>
                  <a:pt x="2564629" y="2463464"/>
                </a:lnTo>
                <a:cubicBezTo>
                  <a:pt x="2564629" y="2436954"/>
                  <a:pt x="2543138" y="2415463"/>
                  <a:pt x="2516628" y="2415463"/>
                </a:cubicBezTo>
                <a:close/>
                <a:moveTo>
                  <a:pt x="1433583" y="2415463"/>
                </a:moveTo>
                <a:cubicBezTo>
                  <a:pt x="1407073" y="2415463"/>
                  <a:pt x="1385582" y="2436954"/>
                  <a:pt x="1385582" y="2463464"/>
                </a:cubicBezTo>
                <a:lnTo>
                  <a:pt x="1385582" y="2655462"/>
                </a:lnTo>
                <a:cubicBezTo>
                  <a:pt x="1385582" y="2681972"/>
                  <a:pt x="1407073" y="2703463"/>
                  <a:pt x="1433583" y="2703463"/>
                </a:cubicBezTo>
                <a:lnTo>
                  <a:pt x="1625581" y="2703463"/>
                </a:lnTo>
                <a:cubicBezTo>
                  <a:pt x="1652091" y="2703463"/>
                  <a:pt x="1673582" y="2681972"/>
                  <a:pt x="1673582" y="2655462"/>
                </a:cubicBezTo>
                <a:lnTo>
                  <a:pt x="1673582" y="2463464"/>
                </a:lnTo>
                <a:cubicBezTo>
                  <a:pt x="1673582" y="2436954"/>
                  <a:pt x="1652091" y="2415463"/>
                  <a:pt x="1625581" y="2415463"/>
                </a:cubicBezTo>
                <a:close/>
                <a:moveTo>
                  <a:pt x="3524979" y="1944291"/>
                </a:moveTo>
                <a:cubicBezTo>
                  <a:pt x="3498469" y="1944291"/>
                  <a:pt x="3476978" y="1965782"/>
                  <a:pt x="3476978" y="1992292"/>
                </a:cubicBezTo>
                <a:lnTo>
                  <a:pt x="3476978" y="2184290"/>
                </a:lnTo>
                <a:cubicBezTo>
                  <a:pt x="3476978" y="2210800"/>
                  <a:pt x="3498469" y="2232291"/>
                  <a:pt x="3524979" y="2232291"/>
                </a:cubicBezTo>
                <a:lnTo>
                  <a:pt x="3716977" y="2232291"/>
                </a:lnTo>
                <a:cubicBezTo>
                  <a:pt x="3743487" y="2232291"/>
                  <a:pt x="3764978" y="2210800"/>
                  <a:pt x="3764978" y="2184290"/>
                </a:cubicBezTo>
                <a:lnTo>
                  <a:pt x="3764978" y="1992292"/>
                </a:lnTo>
                <a:cubicBezTo>
                  <a:pt x="3764978" y="1965782"/>
                  <a:pt x="3743487" y="1944291"/>
                  <a:pt x="3716977" y="1944291"/>
                </a:cubicBezTo>
                <a:close/>
                <a:moveTo>
                  <a:pt x="650690" y="1944291"/>
                </a:moveTo>
                <a:cubicBezTo>
                  <a:pt x="624180" y="1944291"/>
                  <a:pt x="602689" y="1965782"/>
                  <a:pt x="602689" y="1992292"/>
                </a:cubicBezTo>
                <a:lnTo>
                  <a:pt x="602689" y="2184290"/>
                </a:lnTo>
                <a:cubicBezTo>
                  <a:pt x="602689" y="2210800"/>
                  <a:pt x="624180" y="2232291"/>
                  <a:pt x="650690" y="2232291"/>
                </a:cubicBezTo>
                <a:lnTo>
                  <a:pt x="842688" y="2232291"/>
                </a:lnTo>
                <a:cubicBezTo>
                  <a:pt x="869198" y="2232291"/>
                  <a:pt x="890689" y="2210800"/>
                  <a:pt x="890689" y="2184290"/>
                </a:cubicBezTo>
                <a:lnTo>
                  <a:pt x="890689" y="1992292"/>
                </a:lnTo>
                <a:cubicBezTo>
                  <a:pt x="890689" y="1965782"/>
                  <a:pt x="869198" y="1944291"/>
                  <a:pt x="842688" y="1944291"/>
                </a:cubicBezTo>
                <a:close/>
                <a:moveTo>
                  <a:pt x="3086046" y="1944290"/>
                </a:moveTo>
                <a:cubicBezTo>
                  <a:pt x="3059536" y="1944290"/>
                  <a:pt x="3038045" y="1965781"/>
                  <a:pt x="3038045" y="1992291"/>
                </a:cubicBezTo>
                <a:lnTo>
                  <a:pt x="3038045" y="2184289"/>
                </a:lnTo>
                <a:cubicBezTo>
                  <a:pt x="3038045" y="2210799"/>
                  <a:pt x="3059536" y="2232290"/>
                  <a:pt x="3086046" y="2232290"/>
                </a:cubicBezTo>
                <a:lnTo>
                  <a:pt x="3278044" y="2232290"/>
                </a:lnTo>
                <a:cubicBezTo>
                  <a:pt x="3304554" y="2232290"/>
                  <a:pt x="3326045" y="2210799"/>
                  <a:pt x="3326045" y="2184289"/>
                </a:cubicBezTo>
                <a:lnTo>
                  <a:pt x="3326045" y="1992291"/>
                </a:lnTo>
                <a:cubicBezTo>
                  <a:pt x="3326045" y="1965781"/>
                  <a:pt x="3304554" y="1944290"/>
                  <a:pt x="3278044" y="1944290"/>
                </a:cubicBezTo>
                <a:close/>
                <a:moveTo>
                  <a:pt x="211757" y="1944290"/>
                </a:moveTo>
                <a:cubicBezTo>
                  <a:pt x="185247" y="1944290"/>
                  <a:pt x="163756" y="1965781"/>
                  <a:pt x="163756" y="1992291"/>
                </a:cubicBezTo>
                <a:lnTo>
                  <a:pt x="163756" y="2184289"/>
                </a:lnTo>
                <a:cubicBezTo>
                  <a:pt x="163756" y="2210799"/>
                  <a:pt x="185247" y="2232290"/>
                  <a:pt x="211757" y="2232290"/>
                </a:cubicBezTo>
                <a:lnTo>
                  <a:pt x="403755" y="2232290"/>
                </a:lnTo>
                <a:cubicBezTo>
                  <a:pt x="430265" y="2232290"/>
                  <a:pt x="451756" y="2210799"/>
                  <a:pt x="451756" y="2184289"/>
                </a:cubicBezTo>
                <a:lnTo>
                  <a:pt x="451756" y="1992291"/>
                </a:lnTo>
                <a:cubicBezTo>
                  <a:pt x="451756" y="1965781"/>
                  <a:pt x="430265" y="1944290"/>
                  <a:pt x="403755" y="1944290"/>
                </a:cubicBezTo>
                <a:close/>
                <a:moveTo>
                  <a:pt x="1872516" y="1944289"/>
                </a:moveTo>
                <a:cubicBezTo>
                  <a:pt x="1846006" y="1944289"/>
                  <a:pt x="1824515" y="1965780"/>
                  <a:pt x="1824515" y="1992290"/>
                </a:cubicBezTo>
                <a:lnTo>
                  <a:pt x="1824515" y="2184288"/>
                </a:lnTo>
                <a:cubicBezTo>
                  <a:pt x="1824515" y="2210798"/>
                  <a:pt x="1846006" y="2232289"/>
                  <a:pt x="1872516" y="2232289"/>
                </a:cubicBezTo>
                <a:lnTo>
                  <a:pt x="2064514" y="2232289"/>
                </a:lnTo>
                <a:cubicBezTo>
                  <a:pt x="2091024" y="2232289"/>
                  <a:pt x="2112515" y="2210798"/>
                  <a:pt x="2112515" y="2184288"/>
                </a:cubicBezTo>
                <a:lnTo>
                  <a:pt x="2112515" y="1992290"/>
                </a:lnTo>
                <a:cubicBezTo>
                  <a:pt x="2112515" y="1965780"/>
                  <a:pt x="2091024" y="1944289"/>
                  <a:pt x="2064514" y="1944289"/>
                </a:cubicBezTo>
                <a:close/>
                <a:moveTo>
                  <a:pt x="2324630" y="1944288"/>
                </a:moveTo>
                <a:cubicBezTo>
                  <a:pt x="2298120" y="1944288"/>
                  <a:pt x="2276629" y="1965779"/>
                  <a:pt x="2276629" y="1992289"/>
                </a:cubicBezTo>
                <a:lnTo>
                  <a:pt x="2276629" y="2184287"/>
                </a:lnTo>
                <a:cubicBezTo>
                  <a:pt x="2276629" y="2210797"/>
                  <a:pt x="2298120" y="2232288"/>
                  <a:pt x="2324630" y="2232288"/>
                </a:cubicBezTo>
                <a:lnTo>
                  <a:pt x="2516628" y="2232288"/>
                </a:lnTo>
                <a:cubicBezTo>
                  <a:pt x="2543138" y="2232288"/>
                  <a:pt x="2564629" y="2210797"/>
                  <a:pt x="2564629" y="2184287"/>
                </a:cubicBezTo>
                <a:lnTo>
                  <a:pt x="2564629" y="1992289"/>
                </a:lnTo>
                <a:cubicBezTo>
                  <a:pt x="2564629" y="1965779"/>
                  <a:pt x="2543138" y="1944288"/>
                  <a:pt x="2516628" y="1944288"/>
                </a:cubicBezTo>
                <a:close/>
                <a:moveTo>
                  <a:pt x="1433583" y="1944288"/>
                </a:moveTo>
                <a:cubicBezTo>
                  <a:pt x="1407073" y="1944288"/>
                  <a:pt x="1385582" y="1965779"/>
                  <a:pt x="1385582" y="1992289"/>
                </a:cubicBezTo>
                <a:lnTo>
                  <a:pt x="1385582" y="2184287"/>
                </a:lnTo>
                <a:cubicBezTo>
                  <a:pt x="1385582" y="2210797"/>
                  <a:pt x="1407073" y="2232288"/>
                  <a:pt x="1433583" y="2232288"/>
                </a:cubicBezTo>
                <a:lnTo>
                  <a:pt x="1625581" y="2232288"/>
                </a:lnTo>
                <a:cubicBezTo>
                  <a:pt x="1652091" y="2232288"/>
                  <a:pt x="1673582" y="2210797"/>
                  <a:pt x="1673582" y="2184287"/>
                </a:cubicBezTo>
                <a:lnTo>
                  <a:pt x="1673582" y="1992289"/>
                </a:lnTo>
                <a:cubicBezTo>
                  <a:pt x="1673582" y="1965779"/>
                  <a:pt x="1652091" y="1944288"/>
                  <a:pt x="1625581" y="1944288"/>
                </a:cubicBezTo>
                <a:close/>
                <a:moveTo>
                  <a:pt x="3524979" y="1471508"/>
                </a:moveTo>
                <a:cubicBezTo>
                  <a:pt x="3498469" y="1471508"/>
                  <a:pt x="3476978" y="1492999"/>
                  <a:pt x="3476978" y="1519509"/>
                </a:cubicBezTo>
                <a:lnTo>
                  <a:pt x="3476978" y="1711507"/>
                </a:lnTo>
                <a:cubicBezTo>
                  <a:pt x="3476978" y="1738017"/>
                  <a:pt x="3498469" y="1759508"/>
                  <a:pt x="3524979" y="1759508"/>
                </a:cubicBezTo>
                <a:lnTo>
                  <a:pt x="3716977" y="1759508"/>
                </a:lnTo>
                <a:cubicBezTo>
                  <a:pt x="3743487" y="1759508"/>
                  <a:pt x="3764978" y="1738017"/>
                  <a:pt x="3764978" y="1711507"/>
                </a:cubicBezTo>
                <a:lnTo>
                  <a:pt x="3764978" y="1519509"/>
                </a:lnTo>
                <a:cubicBezTo>
                  <a:pt x="3764978" y="1492999"/>
                  <a:pt x="3743487" y="1471508"/>
                  <a:pt x="3716977" y="1471508"/>
                </a:cubicBezTo>
                <a:close/>
                <a:moveTo>
                  <a:pt x="650690" y="1471508"/>
                </a:moveTo>
                <a:cubicBezTo>
                  <a:pt x="624180" y="1471508"/>
                  <a:pt x="602689" y="1492999"/>
                  <a:pt x="602689" y="1519509"/>
                </a:cubicBezTo>
                <a:lnTo>
                  <a:pt x="602689" y="1711507"/>
                </a:lnTo>
                <a:cubicBezTo>
                  <a:pt x="602689" y="1738017"/>
                  <a:pt x="624180" y="1759508"/>
                  <a:pt x="650690" y="1759508"/>
                </a:cubicBezTo>
                <a:lnTo>
                  <a:pt x="842688" y="1759508"/>
                </a:lnTo>
                <a:cubicBezTo>
                  <a:pt x="869198" y="1759508"/>
                  <a:pt x="890689" y="1738017"/>
                  <a:pt x="890689" y="1711507"/>
                </a:cubicBezTo>
                <a:lnTo>
                  <a:pt x="890689" y="1519509"/>
                </a:lnTo>
                <a:cubicBezTo>
                  <a:pt x="890689" y="1492999"/>
                  <a:pt x="869198" y="1471508"/>
                  <a:pt x="842688" y="1471508"/>
                </a:cubicBezTo>
                <a:close/>
                <a:moveTo>
                  <a:pt x="3086046" y="1471507"/>
                </a:moveTo>
                <a:cubicBezTo>
                  <a:pt x="3059536" y="1471507"/>
                  <a:pt x="3038045" y="1492998"/>
                  <a:pt x="3038045" y="1519508"/>
                </a:cubicBezTo>
                <a:lnTo>
                  <a:pt x="3038045" y="1711506"/>
                </a:lnTo>
                <a:cubicBezTo>
                  <a:pt x="3038045" y="1738016"/>
                  <a:pt x="3059536" y="1759507"/>
                  <a:pt x="3086046" y="1759507"/>
                </a:cubicBezTo>
                <a:lnTo>
                  <a:pt x="3278044" y="1759507"/>
                </a:lnTo>
                <a:cubicBezTo>
                  <a:pt x="3304554" y="1759507"/>
                  <a:pt x="3326045" y="1738016"/>
                  <a:pt x="3326045" y="1711506"/>
                </a:cubicBezTo>
                <a:lnTo>
                  <a:pt x="3326045" y="1519508"/>
                </a:lnTo>
                <a:cubicBezTo>
                  <a:pt x="3326045" y="1492998"/>
                  <a:pt x="3304554" y="1471507"/>
                  <a:pt x="3278044" y="1471507"/>
                </a:cubicBezTo>
                <a:close/>
                <a:moveTo>
                  <a:pt x="211757" y="1471507"/>
                </a:moveTo>
                <a:cubicBezTo>
                  <a:pt x="185247" y="1471507"/>
                  <a:pt x="163756" y="1492998"/>
                  <a:pt x="163756" y="1519508"/>
                </a:cubicBezTo>
                <a:lnTo>
                  <a:pt x="163756" y="1711506"/>
                </a:lnTo>
                <a:cubicBezTo>
                  <a:pt x="163756" y="1738016"/>
                  <a:pt x="185247" y="1759507"/>
                  <a:pt x="211757" y="1759507"/>
                </a:cubicBezTo>
                <a:lnTo>
                  <a:pt x="403755" y="1759507"/>
                </a:lnTo>
                <a:cubicBezTo>
                  <a:pt x="430265" y="1759507"/>
                  <a:pt x="451756" y="1738016"/>
                  <a:pt x="451756" y="1711506"/>
                </a:cubicBezTo>
                <a:lnTo>
                  <a:pt x="451756" y="1519508"/>
                </a:lnTo>
                <a:cubicBezTo>
                  <a:pt x="451756" y="1492998"/>
                  <a:pt x="430265" y="1471507"/>
                  <a:pt x="403755" y="1471507"/>
                </a:cubicBezTo>
                <a:close/>
                <a:moveTo>
                  <a:pt x="1872516" y="1471506"/>
                </a:moveTo>
                <a:cubicBezTo>
                  <a:pt x="1846006" y="1471506"/>
                  <a:pt x="1824515" y="1492997"/>
                  <a:pt x="1824515" y="1519507"/>
                </a:cubicBezTo>
                <a:lnTo>
                  <a:pt x="1824515" y="1711505"/>
                </a:lnTo>
                <a:cubicBezTo>
                  <a:pt x="1824515" y="1738015"/>
                  <a:pt x="1846006" y="1759506"/>
                  <a:pt x="1872516" y="1759506"/>
                </a:cubicBezTo>
                <a:lnTo>
                  <a:pt x="2064514" y="1759506"/>
                </a:lnTo>
                <a:cubicBezTo>
                  <a:pt x="2091024" y="1759506"/>
                  <a:pt x="2112515" y="1738015"/>
                  <a:pt x="2112515" y="1711505"/>
                </a:cubicBezTo>
                <a:lnTo>
                  <a:pt x="2112515" y="1519507"/>
                </a:lnTo>
                <a:cubicBezTo>
                  <a:pt x="2112515" y="1492997"/>
                  <a:pt x="2091024" y="1471506"/>
                  <a:pt x="2064514" y="1471506"/>
                </a:cubicBezTo>
                <a:close/>
                <a:moveTo>
                  <a:pt x="2324630" y="1471505"/>
                </a:moveTo>
                <a:cubicBezTo>
                  <a:pt x="2298120" y="1471505"/>
                  <a:pt x="2276629" y="1492996"/>
                  <a:pt x="2276629" y="1519506"/>
                </a:cubicBezTo>
                <a:lnTo>
                  <a:pt x="2276629" y="1711504"/>
                </a:lnTo>
                <a:cubicBezTo>
                  <a:pt x="2276629" y="1738014"/>
                  <a:pt x="2298120" y="1759505"/>
                  <a:pt x="2324630" y="1759505"/>
                </a:cubicBezTo>
                <a:lnTo>
                  <a:pt x="2516628" y="1759505"/>
                </a:lnTo>
                <a:cubicBezTo>
                  <a:pt x="2543138" y="1759505"/>
                  <a:pt x="2564629" y="1738014"/>
                  <a:pt x="2564629" y="1711504"/>
                </a:cubicBezTo>
                <a:lnTo>
                  <a:pt x="2564629" y="1519506"/>
                </a:lnTo>
                <a:cubicBezTo>
                  <a:pt x="2564629" y="1492996"/>
                  <a:pt x="2543138" y="1471505"/>
                  <a:pt x="2516628" y="1471505"/>
                </a:cubicBezTo>
                <a:close/>
                <a:moveTo>
                  <a:pt x="1433583" y="1471505"/>
                </a:moveTo>
                <a:cubicBezTo>
                  <a:pt x="1407073" y="1471505"/>
                  <a:pt x="1385582" y="1492996"/>
                  <a:pt x="1385582" y="1519506"/>
                </a:cubicBezTo>
                <a:lnTo>
                  <a:pt x="1385582" y="1711504"/>
                </a:lnTo>
                <a:cubicBezTo>
                  <a:pt x="1385582" y="1738014"/>
                  <a:pt x="1407073" y="1759505"/>
                  <a:pt x="1433583" y="1759505"/>
                </a:cubicBezTo>
                <a:lnTo>
                  <a:pt x="1625581" y="1759505"/>
                </a:lnTo>
                <a:cubicBezTo>
                  <a:pt x="1652091" y="1759505"/>
                  <a:pt x="1673582" y="1738014"/>
                  <a:pt x="1673582" y="1711504"/>
                </a:cubicBezTo>
                <a:lnTo>
                  <a:pt x="1673582" y="1519506"/>
                </a:lnTo>
                <a:cubicBezTo>
                  <a:pt x="1673582" y="1492996"/>
                  <a:pt x="1652091" y="1471505"/>
                  <a:pt x="1625581" y="1471505"/>
                </a:cubicBezTo>
                <a:close/>
                <a:moveTo>
                  <a:pt x="2832612" y="1192259"/>
                </a:moveTo>
                <a:lnTo>
                  <a:pt x="3984740" y="1192259"/>
                </a:lnTo>
                <a:lnTo>
                  <a:pt x="3984740" y="3960440"/>
                </a:lnTo>
                <a:lnTo>
                  <a:pt x="2832612" y="3960440"/>
                </a:lnTo>
                <a:close/>
                <a:moveTo>
                  <a:pt x="0" y="1192259"/>
                </a:moveTo>
                <a:lnTo>
                  <a:pt x="1104420" y="1192259"/>
                </a:lnTo>
                <a:lnTo>
                  <a:pt x="1104420" y="3960440"/>
                </a:lnTo>
                <a:lnTo>
                  <a:pt x="0" y="3960440"/>
                </a:lnTo>
                <a:close/>
                <a:moveTo>
                  <a:pt x="1819228" y="288032"/>
                </a:moveTo>
                <a:lnTo>
                  <a:pt x="1819228" y="590858"/>
                </a:lnTo>
                <a:lnTo>
                  <a:pt x="1516402" y="590858"/>
                </a:lnTo>
                <a:lnTo>
                  <a:pt x="1516402" y="889433"/>
                </a:lnTo>
                <a:lnTo>
                  <a:pt x="1819228" y="889433"/>
                </a:lnTo>
                <a:lnTo>
                  <a:pt x="1819228" y="1192259"/>
                </a:lnTo>
                <a:lnTo>
                  <a:pt x="2117803" y="1192259"/>
                </a:lnTo>
                <a:lnTo>
                  <a:pt x="2117803" y="889433"/>
                </a:lnTo>
                <a:lnTo>
                  <a:pt x="2420629" y="889433"/>
                </a:lnTo>
                <a:lnTo>
                  <a:pt x="2420629" y="590858"/>
                </a:lnTo>
                <a:lnTo>
                  <a:pt x="2117803" y="590858"/>
                </a:lnTo>
                <a:lnTo>
                  <a:pt x="2117803" y="288032"/>
                </a:lnTo>
                <a:close/>
                <a:moveTo>
                  <a:pt x="1201775" y="0"/>
                </a:moveTo>
                <a:lnTo>
                  <a:pt x="2735258" y="0"/>
                </a:lnTo>
                <a:lnTo>
                  <a:pt x="2735258" y="3960440"/>
                </a:lnTo>
                <a:lnTo>
                  <a:pt x="1201775" y="3960440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33"/>
          <p:cNvSpPr/>
          <p:nvPr/>
        </p:nvSpPr>
        <p:spPr>
          <a:xfrm rot="18900000">
            <a:off x="10306800" y="1017720"/>
            <a:ext cx="376560" cy="374760"/>
          </a:xfrm>
          <a:custGeom>
            <a:avLst/>
            <a:gdLst/>
            <a:ahLst/>
            <a:rect l="l" t="t" r="r" b="b"/>
            <a:pathLst>
              <a:path w="5013893" h="4988198">
                <a:moveTo>
                  <a:pt x="2478390" y="2611081"/>
                </a:moveTo>
                <a:cubicBezTo>
                  <a:pt x="2457771" y="2592409"/>
                  <a:pt x="2429286" y="2580859"/>
                  <a:pt x="2397823" y="2580860"/>
                </a:cubicBezTo>
                <a:cubicBezTo>
                  <a:pt x="2334895" y="2580860"/>
                  <a:pt x="2283883" y="2627055"/>
                  <a:pt x="2283883" y="2684041"/>
                </a:cubicBezTo>
                <a:cubicBezTo>
                  <a:pt x="2283883" y="2741026"/>
                  <a:pt x="2334895" y="2787222"/>
                  <a:pt x="2397823" y="2787222"/>
                </a:cubicBezTo>
                <a:cubicBezTo>
                  <a:pt x="2460750" y="2787222"/>
                  <a:pt x="2511762" y="2741027"/>
                  <a:pt x="2511762" y="2684041"/>
                </a:cubicBezTo>
                <a:cubicBezTo>
                  <a:pt x="2511762" y="2655548"/>
                  <a:pt x="2499009" y="2629752"/>
                  <a:pt x="2478390" y="2611081"/>
                </a:cubicBezTo>
                <a:close/>
                <a:moveTo>
                  <a:pt x="3181089" y="3310648"/>
                </a:moveTo>
                <a:lnTo>
                  <a:pt x="3181089" y="4278147"/>
                </a:lnTo>
                <a:cubicBezTo>
                  <a:pt x="3181089" y="4670297"/>
                  <a:pt x="2863188" y="4988198"/>
                  <a:pt x="2471038" y="4988198"/>
                </a:cubicBezTo>
                <a:lnTo>
                  <a:pt x="2466851" y="4988198"/>
                </a:lnTo>
                <a:cubicBezTo>
                  <a:pt x="2074701" y="4988198"/>
                  <a:pt x="1756800" y="4670297"/>
                  <a:pt x="1756800" y="4278147"/>
                </a:cubicBezTo>
                <a:lnTo>
                  <a:pt x="1756800" y="3310649"/>
                </a:lnTo>
                <a:close/>
                <a:moveTo>
                  <a:pt x="2478390" y="2244919"/>
                </a:moveTo>
                <a:cubicBezTo>
                  <a:pt x="2457771" y="2226247"/>
                  <a:pt x="2429286" y="2214698"/>
                  <a:pt x="2397822" y="2214698"/>
                </a:cubicBezTo>
                <a:cubicBezTo>
                  <a:pt x="2334895" y="2214698"/>
                  <a:pt x="2283883" y="2260894"/>
                  <a:pt x="2283883" y="2317879"/>
                </a:cubicBezTo>
                <a:cubicBezTo>
                  <a:pt x="2283883" y="2374865"/>
                  <a:pt x="2334895" y="2421060"/>
                  <a:pt x="2397823" y="2421060"/>
                </a:cubicBezTo>
                <a:cubicBezTo>
                  <a:pt x="2460750" y="2421060"/>
                  <a:pt x="2511762" y="2374865"/>
                  <a:pt x="2511762" y="2317879"/>
                </a:cubicBezTo>
                <a:cubicBezTo>
                  <a:pt x="2511762" y="2289386"/>
                  <a:pt x="2499009" y="2263591"/>
                  <a:pt x="2478390" y="2244919"/>
                </a:cubicBezTo>
                <a:close/>
                <a:moveTo>
                  <a:pt x="2883802" y="2611081"/>
                </a:moveTo>
                <a:cubicBezTo>
                  <a:pt x="2863183" y="2592409"/>
                  <a:pt x="2834698" y="2580860"/>
                  <a:pt x="2803234" y="2580860"/>
                </a:cubicBezTo>
                <a:cubicBezTo>
                  <a:pt x="2740307" y="2580860"/>
                  <a:pt x="2689295" y="2627055"/>
                  <a:pt x="2689295" y="2684041"/>
                </a:cubicBezTo>
                <a:cubicBezTo>
                  <a:pt x="2689295" y="2741027"/>
                  <a:pt x="2740307" y="2787222"/>
                  <a:pt x="2803234" y="2787222"/>
                </a:cubicBezTo>
                <a:cubicBezTo>
                  <a:pt x="2866162" y="2787222"/>
                  <a:pt x="2917174" y="2741027"/>
                  <a:pt x="2917174" y="2684041"/>
                </a:cubicBezTo>
                <a:cubicBezTo>
                  <a:pt x="2917174" y="2655548"/>
                  <a:pt x="2904421" y="2629753"/>
                  <a:pt x="2883802" y="2611081"/>
                </a:cubicBezTo>
                <a:close/>
                <a:moveTo>
                  <a:pt x="2883802" y="2244919"/>
                </a:moveTo>
                <a:cubicBezTo>
                  <a:pt x="2863183" y="2226247"/>
                  <a:pt x="2834698" y="2214698"/>
                  <a:pt x="2803234" y="2214698"/>
                </a:cubicBezTo>
                <a:cubicBezTo>
                  <a:pt x="2740307" y="2214698"/>
                  <a:pt x="2689295" y="2260893"/>
                  <a:pt x="2689295" y="2317879"/>
                </a:cubicBezTo>
                <a:cubicBezTo>
                  <a:pt x="2689295" y="2374865"/>
                  <a:pt x="2740307" y="2421060"/>
                  <a:pt x="2803234" y="2421060"/>
                </a:cubicBezTo>
                <a:cubicBezTo>
                  <a:pt x="2866162" y="2421060"/>
                  <a:pt x="2917174" y="2374865"/>
                  <a:pt x="2917174" y="2317879"/>
                </a:cubicBezTo>
                <a:cubicBezTo>
                  <a:pt x="2917174" y="2289386"/>
                  <a:pt x="2904421" y="2263591"/>
                  <a:pt x="2883802" y="2244919"/>
                </a:cubicBezTo>
                <a:close/>
                <a:moveTo>
                  <a:pt x="3090277" y="2137135"/>
                </a:moveTo>
                <a:cubicBezTo>
                  <a:pt x="3115489" y="2159966"/>
                  <a:pt x="3131082" y="2191507"/>
                  <a:pt x="3131082" y="2226346"/>
                </a:cubicBezTo>
                <a:lnTo>
                  <a:pt x="3131083" y="2730981"/>
                </a:lnTo>
                <a:cubicBezTo>
                  <a:pt x="3131083" y="2800659"/>
                  <a:pt x="3068708" y="2857144"/>
                  <a:pt x="2991765" y="2857144"/>
                </a:cubicBezTo>
                <a:lnTo>
                  <a:pt x="2178629" y="2857144"/>
                </a:lnTo>
                <a:cubicBezTo>
                  <a:pt x="2101685" y="2857144"/>
                  <a:pt x="2039311" y="2800659"/>
                  <a:pt x="2039311" y="2730981"/>
                </a:cubicBezTo>
                <a:lnTo>
                  <a:pt x="2039311" y="2226346"/>
                </a:lnTo>
                <a:cubicBezTo>
                  <a:pt x="2039311" y="2156668"/>
                  <a:pt x="2101685" y="2100183"/>
                  <a:pt x="2178628" y="2100183"/>
                </a:cubicBezTo>
                <a:lnTo>
                  <a:pt x="2991765" y="2100183"/>
                </a:lnTo>
                <a:cubicBezTo>
                  <a:pt x="3030237" y="2100183"/>
                  <a:pt x="3065066" y="2114305"/>
                  <a:pt x="3090277" y="2137135"/>
                </a:cubicBezTo>
                <a:close/>
                <a:moveTo>
                  <a:pt x="3259975" y="2022388"/>
                </a:moveTo>
                <a:cubicBezTo>
                  <a:pt x="3226293" y="1991887"/>
                  <a:pt x="3179761" y="1973021"/>
                  <a:pt x="3128364" y="1973021"/>
                </a:cubicBezTo>
                <a:lnTo>
                  <a:pt x="2042028" y="1973021"/>
                </a:lnTo>
                <a:cubicBezTo>
                  <a:pt x="1939234" y="1973021"/>
                  <a:pt x="1855902" y="2048484"/>
                  <a:pt x="1855903" y="2141571"/>
                </a:cubicBezTo>
                <a:lnTo>
                  <a:pt x="1855903" y="2815756"/>
                </a:lnTo>
                <a:cubicBezTo>
                  <a:pt x="1855902" y="2908843"/>
                  <a:pt x="1939234" y="2984307"/>
                  <a:pt x="2042028" y="2984307"/>
                </a:cubicBezTo>
                <a:lnTo>
                  <a:pt x="3128364" y="2984307"/>
                </a:lnTo>
                <a:cubicBezTo>
                  <a:pt x="3231158" y="2984307"/>
                  <a:pt x="3314490" y="2908843"/>
                  <a:pt x="3314489" y="2815756"/>
                </a:cubicBezTo>
                <a:lnTo>
                  <a:pt x="3314490" y="2141572"/>
                </a:lnTo>
                <a:cubicBezTo>
                  <a:pt x="3314490" y="2095028"/>
                  <a:pt x="3293657" y="2052890"/>
                  <a:pt x="3259975" y="2022388"/>
                </a:cubicBezTo>
                <a:close/>
                <a:moveTo>
                  <a:pt x="2951580" y="207969"/>
                </a:moveTo>
                <a:cubicBezTo>
                  <a:pt x="3080074" y="336463"/>
                  <a:pt x="3159549" y="513976"/>
                  <a:pt x="3159549" y="710051"/>
                </a:cubicBezTo>
                <a:lnTo>
                  <a:pt x="3159549" y="1677549"/>
                </a:lnTo>
                <a:lnTo>
                  <a:pt x="1735260" y="1677549"/>
                </a:lnTo>
                <a:lnTo>
                  <a:pt x="1735260" y="710051"/>
                </a:lnTo>
                <a:cubicBezTo>
                  <a:pt x="1735260" y="317901"/>
                  <a:pt x="2053161" y="0"/>
                  <a:pt x="2445311" y="0"/>
                </a:cubicBezTo>
                <a:lnTo>
                  <a:pt x="2449498" y="0"/>
                </a:lnTo>
                <a:cubicBezTo>
                  <a:pt x="2645573" y="0"/>
                  <a:pt x="2823086" y="79475"/>
                  <a:pt x="2951580" y="207969"/>
                </a:cubicBezTo>
                <a:close/>
                <a:moveTo>
                  <a:pt x="4788706" y="1962817"/>
                </a:moveTo>
                <a:cubicBezTo>
                  <a:pt x="4927838" y="2088812"/>
                  <a:pt x="5013893" y="2262872"/>
                  <a:pt x="5013893" y="2455134"/>
                </a:cubicBezTo>
                <a:lnTo>
                  <a:pt x="5013893" y="2507346"/>
                </a:lnTo>
                <a:cubicBezTo>
                  <a:pt x="5013893" y="2891869"/>
                  <a:pt x="4669673" y="3203587"/>
                  <a:pt x="4245056" y="3203587"/>
                </a:cubicBezTo>
                <a:lnTo>
                  <a:pt x="768837" y="3203587"/>
                </a:lnTo>
                <a:cubicBezTo>
                  <a:pt x="344220" y="3203587"/>
                  <a:pt x="0" y="2891869"/>
                  <a:pt x="0" y="2507346"/>
                </a:cubicBezTo>
                <a:lnTo>
                  <a:pt x="0" y="2455134"/>
                </a:lnTo>
                <a:cubicBezTo>
                  <a:pt x="0" y="2070610"/>
                  <a:pt x="344220" y="1758893"/>
                  <a:pt x="768837" y="1758893"/>
                </a:cubicBezTo>
                <a:lnTo>
                  <a:pt x="4245056" y="1758893"/>
                </a:lnTo>
                <a:cubicBezTo>
                  <a:pt x="4457364" y="1758892"/>
                  <a:pt x="4649573" y="1836822"/>
                  <a:pt x="4788706" y="1962817"/>
                </a:cubicBezTo>
                <a:close/>
              </a:path>
            </a:pathLst>
          </a:custGeom>
          <a:solidFill>
            <a:srgbClr val="ffffff">
              <a:alpha val="4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34"/>
          <p:cNvSpPr/>
          <p:nvPr/>
        </p:nvSpPr>
        <p:spPr>
          <a:xfrm>
            <a:off x="6457680" y="4564800"/>
            <a:ext cx="302760" cy="295200"/>
          </a:xfrm>
          <a:custGeom>
            <a:avLst/>
            <a:gdLst/>
            <a:ahLst/>
            <a:rect l="l" t="t" r="r" b="b"/>
            <a:pathLst>
              <a:path w="3578696" h="3488520">
                <a:moveTo>
                  <a:pt x="936104" y="2084364"/>
                </a:moveTo>
                <a:cubicBezTo>
                  <a:pt x="677606" y="2084364"/>
                  <a:pt x="468052" y="2293918"/>
                  <a:pt x="468052" y="2552416"/>
                </a:cubicBezTo>
                <a:cubicBezTo>
                  <a:pt x="468052" y="2810914"/>
                  <a:pt x="677606" y="3020468"/>
                  <a:pt x="936104" y="3020468"/>
                </a:cubicBezTo>
                <a:cubicBezTo>
                  <a:pt x="1194602" y="3020468"/>
                  <a:pt x="1404156" y="2810914"/>
                  <a:pt x="1404156" y="2552416"/>
                </a:cubicBezTo>
                <a:cubicBezTo>
                  <a:pt x="1404156" y="2293918"/>
                  <a:pt x="1194602" y="2084364"/>
                  <a:pt x="936104" y="2084364"/>
                </a:cubicBezTo>
                <a:close/>
                <a:moveTo>
                  <a:pt x="936104" y="1616312"/>
                </a:moveTo>
                <a:cubicBezTo>
                  <a:pt x="1453100" y="1616312"/>
                  <a:pt x="1872208" y="2035420"/>
                  <a:pt x="1872208" y="2552416"/>
                </a:cubicBezTo>
                <a:cubicBezTo>
                  <a:pt x="1872208" y="3069412"/>
                  <a:pt x="1453100" y="3488520"/>
                  <a:pt x="936104" y="3488520"/>
                </a:cubicBezTo>
                <a:cubicBezTo>
                  <a:pt x="419108" y="3488520"/>
                  <a:pt x="0" y="3069412"/>
                  <a:pt x="0" y="2552416"/>
                </a:cubicBezTo>
                <a:cubicBezTo>
                  <a:pt x="0" y="2035420"/>
                  <a:pt x="419108" y="1616312"/>
                  <a:pt x="936104" y="1616312"/>
                </a:cubicBezTo>
                <a:close/>
                <a:moveTo>
                  <a:pt x="2034392" y="0"/>
                </a:moveTo>
                <a:lnTo>
                  <a:pt x="3578696" y="0"/>
                </a:lnTo>
                <a:lnTo>
                  <a:pt x="3578696" y="1544304"/>
                </a:lnTo>
                <a:lnTo>
                  <a:pt x="3002547" y="1544304"/>
                </a:lnTo>
                <a:lnTo>
                  <a:pt x="3002547" y="990027"/>
                </a:lnTo>
                <a:lnTo>
                  <a:pt x="1951220" y="2041355"/>
                </a:lnTo>
                <a:lnTo>
                  <a:pt x="1512167" y="1602301"/>
                </a:lnTo>
                <a:lnTo>
                  <a:pt x="2542690" y="571779"/>
                </a:lnTo>
                <a:lnTo>
                  <a:pt x="2034392" y="571779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35"/>
          <p:cNvSpPr/>
          <p:nvPr/>
        </p:nvSpPr>
        <p:spPr>
          <a:xfrm>
            <a:off x="7048440" y="1311120"/>
            <a:ext cx="203040" cy="319680"/>
          </a:xfrm>
          <a:custGeom>
            <a:avLst/>
            <a:gdLst/>
            <a:ahLst/>
            <a:rect l="l" t="t" r="r" b="b"/>
            <a:pathLst>
              <a:path w="2518668" h="3966044">
                <a:moveTo>
                  <a:pt x="1247104" y="1675381"/>
                </a:moveTo>
                <a:cubicBezTo>
                  <a:pt x="1157133" y="1675381"/>
                  <a:pt x="1084196" y="1748460"/>
                  <a:pt x="1084196" y="1838607"/>
                </a:cubicBezTo>
                <a:lnTo>
                  <a:pt x="1084196" y="2052497"/>
                </a:lnTo>
                <a:lnTo>
                  <a:pt x="868740" y="2052497"/>
                </a:lnTo>
                <a:cubicBezTo>
                  <a:pt x="778769" y="2052497"/>
                  <a:pt x="705832" y="2125576"/>
                  <a:pt x="705832" y="2215723"/>
                </a:cubicBezTo>
                <a:lnTo>
                  <a:pt x="705832" y="2244204"/>
                </a:lnTo>
                <a:cubicBezTo>
                  <a:pt x="705832" y="2334351"/>
                  <a:pt x="778769" y="2407430"/>
                  <a:pt x="868740" y="2407430"/>
                </a:cubicBezTo>
                <a:lnTo>
                  <a:pt x="1084196" y="2407430"/>
                </a:lnTo>
                <a:lnTo>
                  <a:pt x="1084196" y="2621319"/>
                </a:lnTo>
                <a:cubicBezTo>
                  <a:pt x="1084196" y="2711466"/>
                  <a:pt x="1157133" y="2784545"/>
                  <a:pt x="1247104" y="2784545"/>
                </a:cubicBezTo>
                <a:lnTo>
                  <a:pt x="1275530" y="2784545"/>
                </a:lnTo>
                <a:cubicBezTo>
                  <a:pt x="1365501" y="2784545"/>
                  <a:pt x="1438438" y="2711466"/>
                  <a:pt x="1438438" y="2621319"/>
                </a:cubicBezTo>
                <a:lnTo>
                  <a:pt x="1438438" y="2407430"/>
                </a:lnTo>
                <a:lnTo>
                  <a:pt x="1649929" y="2407430"/>
                </a:lnTo>
                <a:cubicBezTo>
                  <a:pt x="1739900" y="2407430"/>
                  <a:pt x="1812837" y="2334351"/>
                  <a:pt x="1812837" y="2244204"/>
                </a:cubicBezTo>
                <a:lnTo>
                  <a:pt x="1812837" y="2215723"/>
                </a:lnTo>
                <a:cubicBezTo>
                  <a:pt x="1812837" y="2125576"/>
                  <a:pt x="1739900" y="2052497"/>
                  <a:pt x="1649929" y="2052497"/>
                </a:cubicBezTo>
                <a:lnTo>
                  <a:pt x="1438438" y="2052497"/>
                </a:lnTo>
                <a:lnTo>
                  <a:pt x="1438438" y="1838607"/>
                </a:lnTo>
                <a:cubicBezTo>
                  <a:pt x="1438438" y="1748460"/>
                  <a:pt x="1365501" y="1675381"/>
                  <a:pt x="1275530" y="1675381"/>
                </a:cubicBezTo>
                <a:close/>
                <a:moveTo>
                  <a:pt x="598231" y="1304672"/>
                </a:moveTo>
                <a:lnTo>
                  <a:pt x="1916472" y="1304672"/>
                </a:lnTo>
                <a:lnTo>
                  <a:pt x="1916472" y="3157943"/>
                </a:lnTo>
                <a:lnTo>
                  <a:pt x="598231" y="3157943"/>
                </a:lnTo>
                <a:close/>
                <a:moveTo>
                  <a:pt x="506487" y="1209418"/>
                </a:moveTo>
                <a:lnTo>
                  <a:pt x="506487" y="3250508"/>
                </a:lnTo>
                <a:lnTo>
                  <a:pt x="2012181" y="3250508"/>
                </a:lnTo>
                <a:lnTo>
                  <a:pt x="2012181" y="1209418"/>
                </a:lnTo>
                <a:close/>
                <a:moveTo>
                  <a:pt x="419786" y="541629"/>
                </a:moveTo>
                <a:lnTo>
                  <a:pt x="2098882" y="541629"/>
                </a:lnTo>
                <a:cubicBezTo>
                  <a:pt x="2330723" y="541629"/>
                  <a:pt x="2518668" y="725826"/>
                  <a:pt x="2518668" y="953044"/>
                </a:cubicBezTo>
                <a:lnTo>
                  <a:pt x="2518668" y="3554629"/>
                </a:lnTo>
                <a:cubicBezTo>
                  <a:pt x="2518668" y="3781847"/>
                  <a:pt x="2330723" y="3966044"/>
                  <a:pt x="2098882" y="3966044"/>
                </a:cubicBezTo>
                <a:lnTo>
                  <a:pt x="419786" y="3966044"/>
                </a:lnTo>
                <a:cubicBezTo>
                  <a:pt x="187945" y="3966044"/>
                  <a:pt x="0" y="3781847"/>
                  <a:pt x="0" y="3554629"/>
                </a:cubicBezTo>
                <a:lnTo>
                  <a:pt x="0" y="953044"/>
                </a:lnTo>
                <a:cubicBezTo>
                  <a:pt x="0" y="725826"/>
                  <a:pt x="187945" y="541629"/>
                  <a:pt x="419786" y="541629"/>
                </a:cubicBezTo>
                <a:close/>
                <a:moveTo>
                  <a:pt x="696920" y="0"/>
                </a:moveTo>
                <a:lnTo>
                  <a:pt x="1821748" y="0"/>
                </a:lnTo>
                <a:cubicBezTo>
                  <a:pt x="1869056" y="0"/>
                  <a:pt x="1907406" y="38350"/>
                  <a:pt x="1907406" y="85658"/>
                </a:cubicBezTo>
                <a:lnTo>
                  <a:pt x="1907406" y="346390"/>
                </a:lnTo>
                <a:cubicBezTo>
                  <a:pt x="1907406" y="393698"/>
                  <a:pt x="1869056" y="432048"/>
                  <a:pt x="1821748" y="432048"/>
                </a:cubicBezTo>
                <a:lnTo>
                  <a:pt x="696920" y="432048"/>
                </a:lnTo>
                <a:cubicBezTo>
                  <a:pt x="649612" y="432048"/>
                  <a:pt x="611262" y="393698"/>
                  <a:pt x="611262" y="346390"/>
                </a:cubicBezTo>
                <a:lnTo>
                  <a:pt x="611262" y="85658"/>
                </a:lnTo>
                <a:cubicBezTo>
                  <a:pt x="611262" y="38350"/>
                  <a:pt x="649612" y="0"/>
                  <a:pt x="696920" y="0"/>
                </a:cubicBezTo>
                <a:close/>
              </a:path>
            </a:pathLst>
          </a:custGeom>
          <a:solidFill>
            <a:srgbClr val="ffffff">
              <a:alpha val="4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36"/>
          <p:cNvSpPr/>
          <p:nvPr/>
        </p:nvSpPr>
        <p:spPr>
          <a:xfrm>
            <a:off x="10758600" y="1904040"/>
            <a:ext cx="352080" cy="352080"/>
          </a:xfrm>
          <a:custGeom>
            <a:avLst/>
            <a:gdLst/>
            <a:ahLst/>
            <a:rect l="l" t="t" r="r" b="b"/>
            <a:pathLst>
              <a:path w="3888432" h="3888432">
                <a:moveTo>
                  <a:pt x="2250798" y="578107"/>
                </a:moveTo>
                <a:lnTo>
                  <a:pt x="1637760" y="578107"/>
                </a:lnTo>
                <a:lnTo>
                  <a:pt x="1637760" y="1311063"/>
                </a:lnTo>
                <a:lnTo>
                  <a:pt x="1042560" y="895535"/>
                </a:lnTo>
                <a:lnTo>
                  <a:pt x="691636" y="1398197"/>
                </a:lnTo>
                <a:lnTo>
                  <a:pt x="1405184" y="1896345"/>
                </a:lnTo>
                <a:lnTo>
                  <a:pt x="665257" y="2393266"/>
                </a:lnTo>
                <a:lnTo>
                  <a:pt x="1007039" y="2902187"/>
                </a:lnTo>
                <a:lnTo>
                  <a:pt x="1637760" y="2478608"/>
                </a:lnTo>
                <a:lnTo>
                  <a:pt x="1637760" y="3234607"/>
                </a:lnTo>
                <a:lnTo>
                  <a:pt x="2250799" y="3234607"/>
                </a:lnTo>
                <a:lnTo>
                  <a:pt x="2250798" y="2486693"/>
                </a:lnTo>
                <a:lnTo>
                  <a:pt x="2869840" y="2918864"/>
                </a:lnTo>
                <a:lnTo>
                  <a:pt x="3220762" y="2416201"/>
                </a:lnTo>
                <a:lnTo>
                  <a:pt x="2490164" y="1906150"/>
                </a:lnTo>
                <a:lnTo>
                  <a:pt x="3212367" y="1421133"/>
                </a:lnTo>
                <a:lnTo>
                  <a:pt x="2870585" y="912211"/>
                </a:lnTo>
                <a:lnTo>
                  <a:pt x="2250798" y="1328447"/>
                </a:lnTo>
                <a:close/>
                <a:moveTo>
                  <a:pt x="1944216" y="0"/>
                </a:moveTo>
                <a:cubicBezTo>
                  <a:pt x="3017977" y="0"/>
                  <a:pt x="3888432" y="870455"/>
                  <a:pt x="3888432" y="1944216"/>
                </a:cubicBezTo>
                <a:cubicBezTo>
                  <a:pt x="3888432" y="3017977"/>
                  <a:pt x="3017977" y="3888432"/>
                  <a:pt x="1944216" y="3888432"/>
                </a:cubicBezTo>
                <a:cubicBezTo>
                  <a:pt x="870455" y="3888432"/>
                  <a:pt x="0" y="3017977"/>
                  <a:pt x="0" y="1944216"/>
                </a:cubicBezTo>
                <a:cubicBezTo>
                  <a:pt x="0" y="870455"/>
                  <a:pt x="870455" y="0"/>
                  <a:pt x="1944216" y="0"/>
                </a:cubicBezTo>
                <a:close/>
              </a:path>
            </a:pathLst>
          </a:custGeom>
          <a:solidFill>
            <a:srgbClr val="ffffff">
              <a:alpha val="4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37"/>
          <p:cNvSpPr/>
          <p:nvPr/>
        </p:nvSpPr>
        <p:spPr>
          <a:xfrm>
            <a:off x="5753880" y="4744080"/>
            <a:ext cx="65520" cy="65520"/>
          </a:xfrm>
          <a:prstGeom prst="donut">
            <a:avLst>
              <a:gd name="adj" fmla="val 25000"/>
            </a:avLst>
          </a:prstGeom>
          <a:solidFill>
            <a:srgbClr val="ffffff">
              <a:alpha val="4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38"/>
          <p:cNvSpPr/>
          <p:nvPr/>
        </p:nvSpPr>
        <p:spPr>
          <a:xfrm>
            <a:off x="6084000" y="4744080"/>
            <a:ext cx="65520" cy="65520"/>
          </a:xfrm>
          <a:prstGeom prst="donut">
            <a:avLst>
              <a:gd name="adj" fmla="val 25000"/>
            </a:avLst>
          </a:prstGeom>
          <a:solidFill>
            <a:srgbClr val="ffffff">
              <a:alpha val="4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39"/>
          <p:cNvSpPr/>
          <p:nvPr/>
        </p:nvSpPr>
        <p:spPr>
          <a:xfrm>
            <a:off x="5779800" y="4731840"/>
            <a:ext cx="16200" cy="42480"/>
          </a:xfrm>
          <a:prstGeom prst="roundRect">
            <a:avLst>
              <a:gd name="adj" fmla="val 44102"/>
            </a:avLst>
          </a:prstGeom>
          <a:solidFill>
            <a:srgbClr val="ffffff">
              <a:alpha val="4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40"/>
          <p:cNvSpPr/>
          <p:nvPr/>
        </p:nvSpPr>
        <p:spPr>
          <a:xfrm>
            <a:off x="6108840" y="4732200"/>
            <a:ext cx="16200" cy="40320"/>
          </a:xfrm>
          <a:prstGeom prst="roundRect">
            <a:avLst>
              <a:gd name="adj" fmla="val 44102"/>
            </a:avLst>
          </a:prstGeom>
          <a:solidFill>
            <a:srgbClr val="ffffff">
              <a:alpha val="4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41"/>
          <p:cNvSpPr/>
          <p:nvPr/>
        </p:nvSpPr>
        <p:spPr>
          <a:xfrm rot="18199800">
            <a:off x="5829120" y="4572000"/>
            <a:ext cx="28800" cy="190800"/>
          </a:xfrm>
          <a:prstGeom prst="roundRect">
            <a:avLst>
              <a:gd name="adj" fmla="val 36068"/>
            </a:avLst>
          </a:prstGeom>
          <a:solidFill>
            <a:srgbClr val="ffffff">
              <a:alpha val="4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42"/>
          <p:cNvSpPr/>
          <p:nvPr/>
        </p:nvSpPr>
        <p:spPr>
          <a:xfrm>
            <a:off x="6113160" y="4660200"/>
            <a:ext cx="28800" cy="76680"/>
          </a:xfrm>
          <a:prstGeom prst="roundRect">
            <a:avLst>
              <a:gd name="adj" fmla="val 36068"/>
            </a:avLst>
          </a:prstGeom>
          <a:solidFill>
            <a:srgbClr val="ffffff">
              <a:alpha val="4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43"/>
          <p:cNvSpPr/>
          <p:nvPr/>
        </p:nvSpPr>
        <p:spPr>
          <a:xfrm>
            <a:off x="5761080" y="4700520"/>
            <a:ext cx="380880" cy="36360"/>
          </a:xfrm>
          <a:prstGeom prst="roundRect">
            <a:avLst>
              <a:gd name="adj" fmla="val 16667"/>
            </a:avLst>
          </a:prstGeom>
          <a:solidFill>
            <a:srgbClr val="ffffff">
              <a:alpha val="4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44"/>
          <p:cNvSpPr/>
          <p:nvPr/>
        </p:nvSpPr>
        <p:spPr>
          <a:xfrm>
            <a:off x="5923440" y="4633920"/>
            <a:ext cx="183240" cy="55800"/>
          </a:xfrm>
          <a:custGeom>
            <a:avLst/>
            <a:gdLst/>
            <a:ahLst/>
            <a:rect l="l" t="t" r="r" b="b"/>
            <a:pathLst>
              <a:path w="1467163" h="377555">
                <a:moveTo>
                  <a:pt x="115742" y="0"/>
                </a:moveTo>
                <a:lnTo>
                  <a:pt x="1351421" y="0"/>
                </a:lnTo>
                <a:cubicBezTo>
                  <a:pt x="1415344" y="0"/>
                  <a:pt x="1467163" y="51819"/>
                  <a:pt x="1467163" y="115742"/>
                </a:cubicBezTo>
                <a:lnTo>
                  <a:pt x="1467163" y="377555"/>
                </a:lnTo>
                <a:lnTo>
                  <a:pt x="0" y="377555"/>
                </a:lnTo>
                <a:lnTo>
                  <a:pt x="0" y="115742"/>
                </a:lnTo>
                <a:cubicBezTo>
                  <a:pt x="0" y="51819"/>
                  <a:pt x="51819" y="0"/>
                  <a:pt x="115742" y="0"/>
                </a:cubicBezTo>
                <a:close/>
              </a:path>
            </a:pathLst>
          </a:custGeom>
          <a:solidFill>
            <a:srgbClr val="ffffff">
              <a:alpha val="4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45"/>
          <p:cNvSpPr/>
          <p:nvPr/>
        </p:nvSpPr>
        <p:spPr>
          <a:xfrm>
            <a:off x="5802840" y="4577760"/>
            <a:ext cx="46080" cy="46080"/>
          </a:xfrm>
          <a:prstGeom prst="ellipse">
            <a:avLst/>
          </a:prstGeom>
          <a:solidFill>
            <a:srgbClr val="ffffff">
              <a:alpha val="4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46"/>
          <p:cNvSpPr/>
          <p:nvPr/>
        </p:nvSpPr>
        <p:spPr>
          <a:xfrm rot="1962000">
            <a:off x="5837760" y="4625280"/>
            <a:ext cx="96120" cy="40680"/>
          </a:xfrm>
          <a:custGeom>
            <a:avLst/>
            <a:gdLst/>
            <a:ahLst/>
            <a:rect l="l" t="t" r="r" b="b"/>
            <a:pathLst>
              <a:path w="946970" h="401316">
                <a:moveTo>
                  <a:pt x="66114" y="94549"/>
                </a:moveTo>
                <a:cubicBezTo>
                  <a:pt x="80082" y="84288"/>
                  <a:pt x="96014" y="74649"/>
                  <a:pt x="113671" y="65740"/>
                </a:cubicBezTo>
                <a:cubicBezTo>
                  <a:pt x="137213" y="53862"/>
                  <a:pt x="163820" y="43284"/>
                  <a:pt x="192918" y="34269"/>
                </a:cubicBezTo>
                <a:cubicBezTo>
                  <a:pt x="262753" y="12633"/>
                  <a:pt x="346940" y="0"/>
                  <a:pt x="437561" y="0"/>
                </a:cubicBezTo>
                <a:lnTo>
                  <a:pt x="689345" y="0"/>
                </a:lnTo>
                <a:lnTo>
                  <a:pt x="946970" y="401316"/>
                </a:lnTo>
                <a:lnTo>
                  <a:pt x="437561" y="401315"/>
                </a:lnTo>
                <a:cubicBezTo>
                  <a:pt x="195904" y="401315"/>
                  <a:pt x="1" y="311478"/>
                  <a:pt x="0" y="200658"/>
                </a:cubicBezTo>
                <a:cubicBezTo>
                  <a:pt x="-1" y="161698"/>
                  <a:pt x="24212" y="125330"/>
                  <a:pt x="66114" y="94549"/>
                </a:cubicBezTo>
                <a:close/>
              </a:path>
            </a:pathLst>
          </a:custGeom>
          <a:solidFill>
            <a:srgbClr val="ffffff">
              <a:alpha val="4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47"/>
          <p:cNvSpPr/>
          <p:nvPr/>
        </p:nvSpPr>
        <p:spPr>
          <a:xfrm>
            <a:off x="9794880" y="1525680"/>
            <a:ext cx="257760" cy="352440"/>
          </a:xfrm>
          <a:custGeom>
            <a:avLst/>
            <a:gdLst/>
            <a:ahLst/>
            <a:rect l="l" t="t" r="r" b="b"/>
            <a:pathLst>
              <a:path w="2568" h="3758">
                <a:moveTo>
                  <a:pt x="313" y="3691"/>
                </a:moveTo>
                <a:lnTo>
                  <a:pt x="315" y="3695"/>
                </a:lnTo>
                <a:lnTo>
                  <a:pt x="311" y="3693"/>
                </a:lnTo>
                <a:lnTo>
                  <a:pt x="313" y="3691"/>
                </a:lnTo>
                <a:close/>
                <a:moveTo>
                  <a:pt x="711" y="2122"/>
                </a:moveTo>
                <a:lnTo>
                  <a:pt x="739" y="2142"/>
                </a:lnTo>
                <a:lnTo>
                  <a:pt x="764" y="2169"/>
                </a:lnTo>
                <a:lnTo>
                  <a:pt x="788" y="2204"/>
                </a:lnTo>
                <a:lnTo>
                  <a:pt x="809" y="2238"/>
                </a:lnTo>
                <a:lnTo>
                  <a:pt x="829" y="2271"/>
                </a:lnTo>
                <a:lnTo>
                  <a:pt x="848" y="2300"/>
                </a:lnTo>
                <a:lnTo>
                  <a:pt x="1180" y="2733"/>
                </a:lnTo>
                <a:lnTo>
                  <a:pt x="1080" y="2862"/>
                </a:lnTo>
                <a:lnTo>
                  <a:pt x="977" y="2987"/>
                </a:lnTo>
                <a:lnTo>
                  <a:pt x="868" y="3109"/>
                </a:lnTo>
                <a:lnTo>
                  <a:pt x="760" y="3231"/>
                </a:lnTo>
                <a:lnTo>
                  <a:pt x="651" y="3353"/>
                </a:lnTo>
                <a:lnTo>
                  <a:pt x="548" y="3477"/>
                </a:lnTo>
                <a:lnTo>
                  <a:pt x="520" y="3509"/>
                </a:lnTo>
                <a:lnTo>
                  <a:pt x="486" y="3544"/>
                </a:lnTo>
                <a:lnTo>
                  <a:pt x="451" y="3578"/>
                </a:lnTo>
                <a:lnTo>
                  <a:pt x="413" y="3611"/>
                </a:lnTo>
                <a:lnTo>
                  <a:pt x="377" y="3642"/>
                </a:lnTo>
                <a:lnTo>
                  <a:pt x="342" y="3669"/>
                </a:lnTo>
                <a:lnTo>
                  <a:pt x="313" y="3691"/>
                </a:lnTo>
                <a:lnTo>
                  <a:pt x="311" y="3689"/>
                </a:lnTo>
                <a:lnTo>
                  <a:pt x="306" y="3677"/>
                </a:lnTo>
                <a:lnTo>
                  <a:pt x="295" y="3657"/>
                </a:lnTo>
                <a:lnTo>
                  <a:pt x="280" y="3631"/>
                </a:lnTo>
                <a:lnTo>
                  <a:pt x="262" y="3602"/>
                </a:lnTo>
                <a:lnTo>
                  <a:pt x="242" y="3567"/>
                </a:lnTo>
                <a:lnTo>
                  <a:pt x="220" y="3529"/>
                </a:lnTo>
                <a:lnTo>
                  <a:pt x="197" y="3487"/>
                </a:lnTo>
                <a:lnTo>
                  <a:pt x="173" y="3444"/>
                </a:lnTo>
                <a:lnTo>
                  <a:pt x="149" y="3397"/>
                </a:lnTo>
                <a:lnTo>
                  <a:pt x="126" y="3349"/>
                </a:lnTo>
                <a:lnTo>
                  <a:pt x="102" y="3300"/>
                </a:lnTo>
                <a:lnTo>
                  <a:pt x="79" y="3251"/>
                </a:lnTo>
                <a:lnTo>
                  <a:pt x="59" y="3202"/>
                </a:lnTo>
                <a:lnTo>
                  <a:pt x="40" y="3153"/>
                </a:lnTo>
                <a:lnTo>
                  <a:pt x="24" y="3107"/>
                </a:lnTo>
                <a:lnTo>
                  <a:pt x="13" y="3062"/>
                </a:lnTo>
                <a:lnTo>
                  <a:pt x="4" y="3020"/>
                </a:lnTo>
                <a:lnTo>
                  <a:pt x="0" y="2980"/>
                </a:lnTo>
                <a:lnTo>
                  <a:pt x="4" y="2971"/>
                </a:lnTo>
                <a:lnTo>
                  <a:pt x="13" y="2955"/>
                </a:lnTo>
                <a:lnTo>
                  <a:pt x="29" y="2935"/>
                </a:lnTo>
                <a:lnTo>
                  <a:pt x="49" y="2911"/>
                </a:lnTo>
                <a:lnTo>
                  <a:pt x="71" y="2886"/>
                </a:lnTo>
                <a:lnTo>
                  <a:pt x="97" y="2858"/>
                </a:lnTo>
                <a:lnTo>
                  <a:pt x="120" y="2833"/>
                </a:lnTo>
                <a:lnTo>
                  <a:pt x="144" y="2806"/>
                </a:lnTo>
                <a:lnTo>
                  <a:pt x="166" y="2782"/>
                </a:lnTo>
                <a:lnTo>
                  <a:pt x="184" y="2762"/>
                </a:lnTo>
                <a:lnTo>
                  <a:pt x="711" y="2122"/>
                </a:lnTo>
                <a:close/>
                <a:moveTo>
                  <a:pt x="1244" y="0"/>
                </a:moveTo>
                <a:lnTo>
                  <a:pt x="1333" y="4"/>
                </a:lnTo>
                <a:lnTo>
                  <a:pt x="1415" y="13"/>
                </a:lnTo>
                <a:lnTo>
                  <a:pt x="1491" y="29"/>
                </a:lnTo>
                <a:lnTo>
                  <a:pt x="1560" y="51"/>
                </a:lnTo>
                <a:lnTo>
                  <a:pt x="1626" y="78"/>
                </a:lnTo>
                <a:lnTo>
                  <a:pt x="1686" y="111"/>
                </a:lnTo>
                <a:lnTo>
                  <a:pt x="1740" y="149"/>
                </a:lnTo>
                <a:lnTo>
                  <a:pt x="1791" y="193"/>
                </a:lnTo>
                <a:lnTo>
                  <a:pt x="1839" y="238"/>
                </a:lnTo>
                <a:lnTo>
                  <a:pt x="1880" y="289"/>
                </a:lnTo>
                <a:lnTo>
                  <a:pt x="1920" y="342"/>
                </a:lnTo>
                <a:lnTo>
                  <a:pt x="1957" y="398"/>
                </a:lnTo>
                <a:lnTo>
                  <a:pt x="1989" y="457"/>
                </a:lnTo>
                <a:lnTo>
                  <a:pt x="2020" y="517"/>
                </a:lnTo>
                <a:lnTo>
                  <a:pt x="2049" y="578"/>
                </a:lnTo>
                <a:lnTo>
                  <a:pt x="2077" y="642"/>
                </a:lnTo>
                <a:lnTo>
                  <a:pt x="2097" y="693"/>
                </a:lnTo>
                <a:lnTo>
                  <a:pt x="2117" y="746"/>
                </a:lnTo>
                <a:lnTo>
                  <a:pt x="2135" y="802"/>
                </a:lnTo>
                <a:lnTo>
                  <a:pt x="2153" y="858"/>
                </a:lnTo>
                <a:lnTo>
                  <a:pt x="2166" y="917"/>
                </a:lnTo>
                <a:lnTo>
                  <a:pt x="2177" y="973"/>
                </a:lnTo>
                <a:lnTo>
                  <a:pt x="2180" y="1029"/>
                </a:lnTo>
                <a:lnTo>
                  <a:pt x="2180" y="1082"/>
                </a:lnTo>
                <a:lnTo>
                  <a:pt x="2171" y="1133"/>
                </a:lnTo>
                <a:lnTo>
                  <a:pt x="2144" y="1238"/>
                </a:lnTo>
                <a:lnTo>
                  <a:pt x="2111" y="1335"/>
                </a:lnTo>
                <a:lnTo>
                  <a:pt x="2073" y="1427"/>
                </a:lnTo>
                <a:lnTo>
                  <a:pt x="2029" y="1515"/>
                </a:lnTo>
                <a:lnTo>
                  <a:pt x="1984" y="1597"/>
                </a:lnTo>
                <a:lnTo>
                  <a:pt x="1960" y="1640"/>
                </a:lnTo>
                <a:lnTo>
                  <a:pt x="1937" y="1682"/>
                </a:lnTo>
                <a:lnTo>
                  <a:pt x="1911" y="1724"/>
                </a:lnTo>
                <a:lnTo>
                  <a:pt x="1884" y="1769"/>
                </a:lnTo>
                <a:lnTo>
                  <a:pt x="1851" y="1817"/>
                </a:lnTo>
                <a:lnTo>
                  <a:pt x="1844" y="1817"/>
                </a:lnTo>
                <a:lnTo>
                  <a:pt x="1404" y="1240"/>
                </a:lnTo>
                <a:lnTo>
                  <a:pt x="1449" y="1182"/>
                </a:lnTo>
                <a:lnTo>
                  <a:pt x="1495" y="1120"/>
                </a:lnTo>
                <a:lnTo>
                  <a:pt x="1539" y="1055"/>
                </a:lnTo>
                <a:lnTo>
                  <a:pt x="1579" y="987"/>
                </a:lnTo>
                <a:lnTo>
                  <a:pt x="1611" y="917"/>
                </a:lnTo>
                <a:lnTo>
                  <a:pt x="1626" y="862"/>
                </a:lnTo>
                <a:lnTo>
                  <a:pt x="1639" y="811"/>
                </a:lnTo>
                <a:lnTo>
                  <a:pt x="1651" y="757"/>
                </a:lnTo>
                <a:lnTo>
                  <a:pt x="1582" y="702"/>
                </a:lnTo>
                <a:lnTo>
                  <a:pt x="1511" y="658"/>
                </a:lnTo>
                <a:lnTo>
                  <a:pt x="1442" y="627"/>
                </a:lnTo>
                <a:lnTo>
                  <a:pt x="1375" y="607"/>
                </a:lnTo>
                <a:lnTo>
                  <a:pt x="1308" y="597"/>
                </a:lnTo>
                <a:lnTo>
                  <a:pt x="1244" y="597"/>
                </a:lnTo>
                <a:lnTo>
                  <a:pt x="1180" y="606"/>
                </a:lnTo>
                <a:lnTo>
                  <a:pt x="1119" y="622"/>
                </a:lnTo>
                <a:lnTo>
                  <a:pt x="1060" y="646"/>
                </a:lnTo>
                <a:lnTo>
                  <a:pt x="1046" y="653"/>
                </a:lnTo>
                <a:lnTo>
                  <a:pt x="1028" y="667"/>
                </a:lnTo>
                <a:lnTo>
                  <a:pt x="1009" y="684"/>
                </a:lnTo>
                <a:lnTo>
                  <a:pt x="989" y="704"/>
                </a:lnTo>
                <a:lnTo>
                  <a:pt x="969" y="724"/>
                </a:lnTo>
                <a:lnTo>
                  <a:pt x="953" y="742"/>
                </a:lnTo>
                <a:lnTo>
                  <a:pt x="940" y="760"/>
                </a:lnTo>
                <a:lnTo>
                  <a:pt x="931" y="773"/>
                </a:lnTo>
                <a:lnTo>
                  <a:pt x="928" y="795"/>
                </a:lnTo>
                <a:lnTo>
                  <a:pt x="931" y="818"/>
                </a:lnTo>
                <a:lnTo>
                  <a:pt x="940" y="844"/>
                </a:lnTo>
                <a:lnTo>
                  <a:pt x="949" y="869"/>
                </a:lnTo>
                <a:lnTo>
                  <a:pt x="960" y="891"/>
                </a:lnTo>
                <a:lnTo>
                  <a:pt x="968" y="909"/>
                </a:lnTo>
                <a:lnTo>
                  <a:pt x="1004" y="989"/>
                </a:lnTo>
                <a:lnTo>
                  <a:pt x="1049" y="1067"/>
                </a:lnTo>
                <a:lnTo>
                  <a:pt x="1100" y="1142"/>
                </a:lnTo>
                <a:lnTo>
                  <a:pt x="1153" y="1213"/>
                </a:lnTo>
                <a:lnTo>
                  <a:pt x="1209" y="1284"/>
                </a:lnTo>
                <a:lnTo>
                  <a:pt x="1264" y="1353"/>
                </a:lnTo>
                <a:lnTo>
                  <a:pt x="1317" y="1422"/>
                </a:lnTo>
                <a:lnTo>
                  <a:pt x="1486" y="1644"/>
                </a:lnTo>
                <a:lnTo>
                  <a:pt x="1659" y="1864"/>
                </a:lnTo>
                <a:lnTo>
                  <a:pt x="1835" y="2080"/>
                </a:lnTo>
                <a:lnTo>
                  <a:pt x="2011" y="2298"/>
                </a:lnTo>
                <a:lnTo>
                  <a:pt x="2184" y="2517"/>
                </a:lnTo>
                <a:lnTo>
                  <a:pt x="2557" y="2966"/>
                </a:lnTo>
                <a:lnTo>
                  <a:pt x="2564" y="2991"/>
                </a:lnTo>
                <a:lnTo>
                  <a:pt x="2568" y="3020"/>
                </a:lnTo>
                <a:lnTo>
                  <a:pt x="2566" y="3055"/>
                </a:lnTo>
                <a:lnTo>
                  <a:pt x="2560" y="3089"/>
                </a:lnTo>
                <a:lnTo>
                  <a:pt x="2555" y="3126"/>
                </a:lnTo>
                <a:lnTo>
                  <a:pt x="2546" y="3157"/>
                </a:lnTo>
                <a:lnTo>
                  <a:pt x="2540" y="3186"/>
                </a:lnTo>
                <a:lnTo>
                  <a:pt x="2531" y="3224"/>
                </a:lnTo>
                <a:lnTo>
                  <a:pt x="2520" y="3271"/>
                </a:lnTo>
                <a:lnTo>
                  <a:pt x="2506" y="3324"/>
                </a:lnTo>
                <a:lnTo>
                  <a:pt x="2489" y="3382"/>
                </a:lnTo>
                <a:lnTo>
                  <a:pt x="2473" y="3442"/>
                </a:lnTo>
                <a:lnTo>
                  <a:pt x="2453" y="3502"/>
                </a:lnTo>
                <a:lnTo>
                  <a:pt x="2433" y="3560"/>
                </a:lnTo>
                <a:lnTo>
                  <a:pt x="2411" y="3615"/>
                </a:lnTo>
                <a:lnTo>
                  <a:pt x="2389" y="3664"/>
                </a:lnTo>
                <a:lnTo>
                  <a:pt x="2368" y="3704"/>
                </a:lnTo>
                <a:lnTo>
                  <a:pt x="2344" y="3735"/>
                </a:lnTo>
                <a:lnTo>
                  <a:pt x="2320" y="3753"/>
                </a:lnTo>
                <a:lnTo>
                  <a:pt x="2297" y="3758"/>
                </a:lnTo>
                <a:lnTo>
                  <a:pt x="2273" y="3753"/>
                </a:lnTo>
                <a:lnTo>
                  <a:pt x="2248" y="3740"/>
                </a:lnTo>
                <a:lnTo>
                  <a:pt x="2222" y="3722"/>
                </a:lnTo>
                <a:lnTo>
                  <a:pt x="2199" y="3698"/>
                </a:lnTo>
                <a:lnTo>
                  <a:pt x="2177" y="3673"/>
                </a:lnTo>
                <a:lnTo>
                  <a:pt x="2155" y="3647"/>
                </a:lnTo>
                <a:lnTo>
                  <a:pt x="2137" y="3622"/>
                </a:lnTo>
                <a:lnTo>
                  <a:pt x="2120" y="3602"/>
                </a:lnTo>
                <a:lnTo>
                  <a:pt x="2108" y="3586"/>
                </a:lnTo>
                <a:lnTo>
                  <a:pt x="1971" y="3418"/>
                </a:lnTo>
                <a:lnTo>
                  <a:pt x="1829" y="3253"/>
                </a:lnTo>
                <a:lnTo>
                  <a:pt x="1689" y="3086"/>
                </a:lnTo>
                <a:lnTo>
                  <a:pt x="1551" y="2917"/>
                </a:lnTo>
                <a:lnTo>
                  <a:pt x="1428" y="2758"/>
                </a:lnTo>
                <a:lnTo>
                  <a:pt x="1304" y="2600"/>
                </a:lnTo>
                <a:lnTo>
                  <a:pt x="1180" y="2444"/>
                </a:lnTo>
                <a:lnTo>
                  <a:pt x="1059" y="2284"/>
                </a:lnTo>
                <a:lnTo>
                  <a:pt x="940" y="2122"/>
                </a:lnTo>
                <a:lnTo>
                  <a:pt x="824" y="1957"/>
                </a:lnTo>
                <a:lnTo>
                  <a:pt x="711" y="1786"/>
                </a:lnTo>
                <a:lnTo>
                  <a:pt x="604" y="1609"/>
                </a:lnTo>
                <a:lnTo>
                  <a:pt x="568" y="1544"/>
                </a:lnTo>
                <a:lnTo>
                  <a:pt x="533" y="1477"/>
                </a:lnTo>
                <a:lnTo>
                  <a:pt x="500" y="1409"/>
                </a:lnTo>
                <a:lnTo>
                  <a:pt x="473" y="1340"/>
                </a:lnTo>
                <a:lnTo>
                  <a:pt x="451" y="1267"/>
                </a:lnTo>
                <a:lnTo>
                  <a:pt x="433" y="1195"/>
                </a:lnTo>
                <a:lnTo>
                  <a:pt x="422" y="1120"/>
                </a:lnTo>
                <a:lnTo>
                  <a:pt x="417" y="1042"/>
                </a:lnTo>
                <a:lnTo>
                  <a:pt x="419" y="962"/>
                </a:lnTo>
                <a:lnTo>
                  <a:pt x="429" y="880"/>
                </a:lnTo>
                <a:lnTo>
                  <a:pt x="448" y="795"/>
                </a:lnTo>
                <a:lnTo>
                  <a:pt x="477" y="706"/>
                </a:lnTo>
                <a:lnTo>
                  <a:pt x="513" y="613"/>
                </a:lnTo>
                <a:lnTo>
                  <a:pt x="559" y="524"/>
                </a:lnTo>
                <a:lnTo>
                  <a:pt x="608" y="440"/>
                </a:lnTo>
                <a:lnTo>
                  <a:pt x="660" y="360"/>
                </a:lnTo>
                <a:lnTo>
                  <a:pt x="717" y="286"/>
                </a:lnTo>
                <a:lnTo>
                  <a:pt x="762" y="231"/>
                </a:lnTo>
                <a:lnTo>
                  <a:pt x="815" y="180"/>
                </a:lnTo>
                <a:lnTo>
                  <a:pt x="873" y="133"/>
                </a:lnTo>
                <a:lnTo>
                  <a:pt x="937" y="91"/>
                </a:lnTo>
                <a:lnTo>
                  <a:pt x="1006" y="55"/>
                </a:lnTo>
                <a:lnTo>
                  <a:pt x="1080" y="29"/>
                </a:lnTo>
                <a:lnTo>
                  <a:pt x="1244" y="0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48"/>
          <p:cNvSpPr/>
          <p:nvPr/>
        </p:nvSpPr>
        <p:spPr>
          <a:xfrm>
            <a:off x="8373600" y="602280"/>
            <a:ext cx="342000" cy="342000"/>
          </a:xfrm>
          <a:custGeom>
            <a:avLst/>
            <a:gdLst/>
            <a:ahLst/>
            <a:rect l="l" t="t" r="r" b="b"/>
            <a:pathLst>
              <a:path w="3848188" h="3848188">
                <a:moveTo>
                  <a:pt x="1531053" y="504131"/>
                </a:moveTo>
                <a:lnTo>
                  <a:pt x="1531053" y="1481511"/>
                </a:lnTo>
                <a:lnTo>
                  <a:pt x="553673" y="1481511"/>
                </a:lnTo>
                <a:lnTo>
                  <a:pt x="553673" y="2263055"/>
                </a:lnTo>
                <a:lnTo>
                  <a:pt x="1531053" y="2263055"/>
                </a:lnTo>
                <a:lnTo>
                  <a:pt x="1531053" y="3240435"/>
                </a:lnTo>
                <a:lnTo>
                  <a:pt x="2312597" y="3240435"/>
                </a:lnTo>
                <a:lnTo>
                  <a:pt x="2312597" y="2263055"/>
                </a:lnTo>
                <a:lnTo>
                  <a:pt x="3289977" y="2263055"/>
                </a:lnTo>
                <a:lnTo>
                  <a:pt x="3289977" y="1481511"/>
                </a:lnTo>
                <a:lnTo>
                  <a:pt x="2312597" y="1481511"/>
                </a:lnTo>
                <a:lnTo>
                  <a:pt x="2312597" y="504131"/>
                </a:lnTo>
                <a:close/>
                <a:moveTo>
                  <a:pt x="1924094" y="0"/>
                </a:moveTo>
                <a:cubicBezTo>
                  <a:pt x="2986742" y="0"/>
                  <a:pt x="3848188" y="861446"/>
                  <a:pt x="3848188" y="1924094"/>
                </a:cubicBezTo>
                <a:cubicBezTo>
                  <a:pt x="3848188" y="2986742"/>
                  <a:pt x="2986742" y="3848188"/>
                  <a:pt x="1924094" y="3848188"/>
                </a:cubicBezTo>
                <a:cubicBezTo>
                  <a:pt x="861446" y="3848188"/>
                  <a:pt x="0" y="2986742"/>
                  <a:pt x="0" y="1924094"/>
                </a:cubicBezTo>
                <a:cubicBezTo>
                  <a:pt x="0" y="861446"/>
                  <a:pt x="861446" y="0"/>
                  <a:pt x="1924094" y="0"/>
                </a:cubicBezTo>
                <a:close/>
              </a:path>
            </a:pathLst>
          </a:custGeom>
          <a:solidFill>
            <a:srgbClr val="ffffff">
              <a:alpha val="4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49"/>
          <p:cNvSpPr/>
          <p:nvPr/>
        </p:nvSpPr>
        <p:spPr>
          <a:xfrm rot="2542800">
            <a:off x="10085040" y="6173640"/>
            <a:ext cx="214560" cy="408960"/>
          </a:xfrm>
          <a:custGeom>
            <a:avLst/>
            <a:gdLst/>
            <a:ahLst/>
            <a:rect l="l" t="t" r="r" b="b"/>
            <a:pathLst>
              <a:path w="2073250" h="3949150">
                <a:moveTo>
                  <a:pt x="1279271" y="2220875"/>
                </a:moveTo>
                <a:lnTo>
                  <a:pt x="1285176" y="2794045"/>
                </a:lnTo>
                <a:lnTo>
                  <a:pt x="1962603" y="2794045"/>
                </a:lnTo>
                <a:lnTo>
                  <a:pt x="1962603" y="3261227"/>
                </a:lnTo>
                <a:lnTo>
                  <a:pt x="1289989" y="3261228"/>
                </a:lnTo>
                <a:lnTo>
                  <a:pt x="1297029" y="3944670"/>
                </a:lnTo>
                <a:lnTo>
                  <a:pt x="795159" y="3949150"/>
                </a:lnTo>
                <a:lnTo>
                  <a:pt x="788072" y="3261227"/>
                </a:lnTo>
                <a:lnTo>
                  <a:pt x="110647" y="3261227"/>
                </a:lnTo>
                <a:lnTo>
                  <a:pt x="110647" y="2794045"/>
                </a:lnTo>
                <a:lnTo>
                  <a:pt x="783259" y="2794045"/>
                </a:lnTo>
                <a:lnTo>
                  <a:pt x="777401" y="2225354"/>
                </a:lnTo>
                <a:close/>
                <a:moveTo>
                  <a:pt x="1036626" y="518312"/>
                </a:moveTo>
                <a:cubicBezTo>
                  <a:pt x="750370" y="518312"/>
                  <a:pt x="518313" y="753722"/>
                  <a:pt x="518313" y="1044116"/>
                </a:cubicBezTo>
                <a:cubicBezTo>
                  <a:pt x="518313" y="1334510"/>
                  <a:pt x="750370" y="1569920"/>
                  <a:pt x="1036626" y="1569920"/>
                </a:cubicBezTo>
                <a:cubicBezTo>
                  <a:pt x="1322882" y="1569920"/>
                  <a:pt x="1554939" y="1334510"/>
                  <a:pt x="1554939" y="1044116"/>
                </a:cubicBezTo>
                <a:cubicBezTo>
                  <a:pt x="1554939" y="753722"/>
                  <a:pt x="1322882" y="518312"/>
                  <a:pt x="1036626" y="518312"/>
                </a:cubicBezTo>
                <a:close/>
                <a:moveTo>
                  <a:pt x="1036625" y="0"/>
                </a:moveTo>
                <a:cubicBezTo>
                  <a:pt x="1609137" y="0"/>
                  <a:pt x="2073250" y="467467"/>
                  <a:pt x="2073250" y="1044116"/>
                </a:cubicBezTo>
                <a:cubicBezTo>
                  <a:pt x="2073250" y="1620765"/>
                  <a:pt x="1609137" y="2088232"/>
                  <a:pt x="1036625" y="2088232"/>
                </a:cubicBezTo>
                <a:cubicBezTo>
                  <a:pt x="464113" y="2088232"/>
                  <a:pt x="0" y="1620765"/>
                  <a:pt x="0" y="1044116"/>
                </a:cubicBezTo>
                <a:cubicBezTo>
                  <a:pt x="0" y="467467"/>
                  <a:pt x="464113" y="0"/>
                  <a:pt x="1036625" y="0"/>
                </a:cubicBezTo>
                <a:close/>
              </a:path>
            </a:pathLst>
          </a:custGeom>
          <a:solidFill>
            <a:srgbClr val="ffffff">
              <a:alpha val="4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50"/>
          <p:cNvSpPr/>
          <p:nvPr/>
        </p:nvSpPr>
        <p:spPr>
          <a:xfrm>
            <a:off x="5319000" y="3416400"/>
            <a:ext cx="302040" cy="227880"/>
          </a:xfrm>
          <a:custGeom>
            <a:avLst/>
            <a:gdLst/>
            <a:ahLst/>
            <a:rect l="l" t="t" r="r" b="b"/>
            <a:pathLst>
              <a:path w="3960440" h="2988329">
                <a:moveTo>
                  <a:pt x="1906134" y="1614050"/>
                </a:moveTo>
                <a:cubicBezTo>
                  <a:pt x="1848735" y="1614050"/>
                  <a:pt x="1802205" y="1659775"/>
                  <a:pt x="1802205" y="1716180"/>
                </a:cubicBezTo>
                <a:lnTo>
                  <a:pt x="1802205" y="1952130"/>
                </a:lnTo>
                <a:lnTo>
                  <a:pt x="1562097" y="1952130"/>
                </a:lnTo>
                <a:cubicBezTo>
                  <a:pt x="1504698" y="1952130"/>
                  <a:pt x="1458167" y="1997855"/>
                  <a:pt x="1458167" y="2054260"/>
                </a:cubicBezTo>
                <a:lnTo>
                  <a:pt x="1458167" y="2188080"/>
                </a:lnTo>
                <a:cubicBezTo>
                  <a:pt x="1458167" y="2244485"/>
                  <a:pt x="1504698" y="2290210"/>
                  <a:pt x="1562097" y="2290210"/>
                </a:cubicBezTo>
                <a:lnTo>
                  <a:pt x="1802205" y="2290210"/>
                </a:lnTo>
                <a:lnTo>
                  <a:pt x="1802205" y="2526160"/>
                </a:lnTo>
                <a:cubicBezTo>
                  <a:pt x="1802205" y="2582565"/>
                  <a:pt x="1848735" y="2628290"/>
                  <a:pt x="1906134" y="2628290"/>
                </a:cubicBezTo>
                <a:lnTo>
                  <a:pt x="2042312" y="2628290"/>
                </a:lnTo>
                <a:cubicBezTo>
                  <a:pt x="2099711" y="2628290"/>
                  <a:pt x="2146242" y="2582565"/>
                  <a:pt x="2146242" y="2526160"/>
                </a:cubicBezTo>
                <a:lnTo>
                  <a:pt x="2146242" y="2290210"/>
                </a:lnTo>
                <a:lnTo>
                  <a:pt x="2386349" y="2290210"/>
                </a:lnTo>
                <a:cubicBezTo>
                  <a:pt x="2443749" y="2290210"/>
                  <a:pt x="2490279" y="2244485"/>
                  <a:pt x="2490279" y="2188080"/>
                </a:cubicBezTo>
                <a:lnTo>
                  <a:pt x="2490279" y="2054260"/>
                </a:lnTo>
                <a:cubicBezTo>
                  <a:pt x="2490279" y="1997855"/>
                  <a:pt x="2443749" y="1952130"/>
                  <a:pt x="2386349" y="1952130"/>
                </a:cubicBezTo>
                <a:lnTo>
                  <a:pt x="2146242" y="1952130"/>
                </a:lnTo>
                <a:lnTo>
                  <a:pt x="2146242" y="1716180"/>
                </a:lnTo>
                <a:cubicBezTo>
                  <a:pt x="2146242" y="1659775"/>
                  <a:pt x="2099711" y="1614050"/>
                  <a:pt x="2042312" y="1614050"/>
                </a:cubicBezTo>
                <a:close/>
                <a:moveTo>
                  <a:pt x="0" y="1368149"/>
                </a:moveTo>
                <a:lnTo>
                  <a:pt x="3960440" y="1368149"/>
                </a:lnTo>
                <a:lnTo>
                  <a:pt x="3960440" y="2489988"/>
                </a:lnTo>
                <a:cubicBezTo>
                  <a:pt x="3960440" y="2765214"/>
                  <a:pt x="3737325" y="2988329"/>
                  <a:pt x="3462099" y="2988329"/>
                </a:cubicBezTo>
                <a:lnTo>
                  <a:pt x="498341" y="2988329"/>
                </a:lnTo>
                <a:cubicBezTo>
                  <a:pt x="223115" y="2988329"/>
                  <a:pt x="0" y="2765214"/>
                  <a:pt x="0" y="2489988"/>
                </a:cubicBezTo>
                <a:close/>
                <a:moveTo>
                  <a:pt x="1399199" y="277487"/>
                </a:moveTo>
                <a:cubicBezTo>
                  <a:pt x="1340514" y="277487"/>
                  <a:pt x="1292941" y="325060"/>
                  <a:pt x="1292941" y="383745"/>
                </a:cubicBezTo>
                <a:lnTo>
                  <a:pt x="1292941" y="684073"/>
                </a:lnTo>
                <a:lnTo>
                  <a:pt x="2667496" y="684073"/>
                </a:lnTo>
                <a:lnTo>
                  <a:pt x="2667496" y="383745"/>
                </a:lnTo>
                <a:cubicBezTo>
                  <a:pt x="2667496" y="325060"/>
                  <a:pt x="2619923" y="277487"/>
                  <a:pt x="2561238" y="277487"/>
                </a:cubicBezTo>
                <a:close/>
                <a:moveTo>
                  <a:pt x="1139543" y="0"/>
                </a:moveTo>
                <a:lnTo>
                  <a:pt x="2820896" y="0"/>
                </a:lnTo>
                <a:cubicBezTo>
                  <a:pt x="2920320" y="0"/>
                  <a:pt x="3000919" y="80599"/>
                  <a:pt x="3000919" y="180023"/>
                </a:cubicBezTo>
                <a:lnTo>
                  <a:pt x="3000919" y="684073"/>
                </a:lnTo>
                <a:lnTo>
                  <a:pt x="3462099" y="684073"/>
                </a:lnTo>
                <a:cubicBezTo>
                  <a:pt x="3727111" y="684073"/>
                  <a:pt x="3943808" y="890935"/>
                  <a:pt x="3957387" y="1152125"/>
                </a:cubicBezTo>
                <a:lnTo>
                  <a:pt x="3053" y="1152125"/>
                </a:lnTo>
                <a:cubicBezTo>
                  <a:pt x="16632" y="890935"/>
                  <a:pt x="233329" y="684073"/>
                  <a:pt x="498341" y="684073"/>
                </a:cubicBezTo>
                <a:lnTo>
                  <a:pt x="959520" y="684073"/>
                </a:lnTo>
                <a:lnTo>
                  <a:pt x="959520" y="180023"/>
                </a:lnTo>
                <a:cubicBezTo>
                  <a:pt x="959520" y="80599"/>
                  <a:pt x="1040119" y="0"/>
                  <a:pt x="1139543" y="0"/>
                </a:cubicBezTo>
                <a:close/>
              </a:path>
            </a:pathLst>
          </a:custGeom>
          <a:solidFill>
            <a:srgbClr val="ffffff">
              <a:alpha val="4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51"/>
          <p:cNvSpPr/>
          <p:nvPr/>
        </p:nvSpPr>
        <p:spPr>
          <a:xfrm>
            <a:off x="11506320" y="937080"/>
            <a:ext cx="302040" cy="273240"/>
          </a:xfrm>
          <a:custGeom>
            <a:avLst/>
            <a:gdLst/>
            <a:ahLst/>
            <a:rect l="l" t="t" r="r" b="b"/>
            <a:pathLst>
              <a:path w="3971393" h="3594045">
                <a:moveTo>
                  <a:pt x="2284446" y="942229"/>
                </a:moveTo>
                <a:cubicBezTo>
                  <a:pt x="2231718" y="946666"/>
                  <a:pt x="2184212" y="981897"/>
                  <a:pt x="2166723" y="1035351"/>
                </a:cubicBezTo>
                <a:lnTo>
                  <a:pt x="1818705" y="2099054"/>
                </a:lnTo>
                <a:lnTo>
                  <a:pt x="1630896" y="1461099"/>
                </a:lnTo>
                <a:cubicBezTo>
                  <a:pt x="1625536" y="1442893"/>
                  <a:pt x="1616698" y="1426659"/>
                  <a:pt x="1605222" y="1412988"/>
                </a:cubicBezTo>
                <a:cubicBezTo>
                  <a:pt x="1592838" y="1372092"/>
                  <a:pt x="1559535" y="1339590"/>
                  <a:pt x="1515200" y="1327710"/>
                </a:cubicBezTo>
                <a:cubicBezTo>
                  <a:pt x="1442764" y="1308302"/>
                  <a:pt x="1368310" y="1351289"/>
                  <a:pt x="1348901" y="1423723"/>
                </a:cubicBezTo>
                <a:lnTo>
                  <a:pt x="1175574" y="2070589"/>
                </a:lnTo>
                <a:lnTo>
                  <a:pt x="887391" y="2070589"/>
                </a:lnTo>
                <a:cubicBezTo>
                  <a:pt x="812401" y="2070589"/>
                  <a:pt x="751610" y="2131382"/>
                  <a:pt x="751610" y="2206372"/>
                </a:cubicBezTo>
                <a:cubicBezTo>
                  <a:pt x="751609" y="2281361"/>
                  <a:pt x="812402" y="2342153"/>
                  <a:pt x="887391" y="2342154"/>
                </a:cubicBezTo>
                <a:lnTo>
                  <a:pt x="1266160" y="2342154"/>
                </a:lnTo>
                <a:cubicBezTo>
                  <a:pt x="1309243" y="2342153"/>
                  <a:pt x="1347639" y="2322088"/>
                  <a:pt x="1370869" y="2289485"/>
                </a:cubicBezTo>
                <a:cubicBezTo>
                  <a:pt x="1392914" y="2274134"/>
                  <a:pt x="1408463" y="2250677"/>
                  <a:pt x="1415910" y="2222885"/>
                </a:cubicBezTo>
                <a:lnTo>
                  <a:pt x="1490320" y="1945186"/>
                </a:lnTo>
                <a:lnTo>
                  <a:pt x="1661817" y="2527729"/>
                </a:lnTo>
                <a:cubicBezTo>
                  <a:pt x="1680716" y="2591927"/>
                  <a:pt x="1742866" y="2631605"/>
                  <a:pt x="1806849" y="2621696"/>
                </a:cubicBezTo>
                <a:cubicBezTo>
                  <a:pt x="1873057" y="2637495"/>
                  <a:pt x="1940784" y="2599243"/>
                  <a:pt x="1962449" y="2533025"/>
                </a:cubicBezTo>
                <a:lnTo>
                  <a:pt x="2291633" y="1526890"/>
                </a:lnTo>
                <a:lnTo>
                  <a:pt x="2478124" y="2222886"/>
                </a:lnTo>
                <a:cubicBezTo>
                  <a:pt x="2491725" y="2273643"/>
                  <a:pt x="2532355" y="2309941"/>
                  <a:pt x="2580723" y="2318869"/>
                </a:cubicBezTo>
                <a:cubicBezTo>
                  <a:pt x="2600453" y="2334375"/>
                  <a:pt x="2625460" y="2342152"/>
                  <a:pt x="2652283" y="2342153"/>
                </a:cubicBezTo>
                <a:lnTo>
                  <a:pt x="3058108" y="2342153"/>
                </a:lnTo>
                <a:cubicBezTo>
                  <a:pt x="3133099" y="2342153"/>
                  <a:pt x="3193891" y="2281360"/>
                  <a:pt x="3193891" y="2206371"/>
                </a:cubicBezTo>
                <a:cubicBezTo>
                  <a:pt x="3193890" y="2131381"/>
                  <a:pt x="3133099" y="2070589"/>
                  <a:pt x="3058108" y="2070588"/>
                </a:cubicBezTo>
                <a:lnTo>
                  <a:pt x="2718460" y="2070589"/>
                </a:lnTo>
                <a:lnTo>
                  <a:pt x="2455970" y="1090961"/>
                </a:lnTo>
                <a:cubicBezTo>
                  <a:pt x="2449895" y="1068289"/>
                  <a:pt x="2438427" y="1048501"/>
                  <a:pt x="2421928" y="1033927"/>
                </a:cubicBezTo>
                <a:cubicBezTo>
                  <a:pt x="2410672" y="994460"/>
                  <a:pt x="2379946" y="962248"/>
                  <a:pt x="2337996" y="948523"/>
                </a:cubicBezTo>
                <a:cubicBezTo>
                  <a:pt x="2320178" y="942693"/>
                  <a:pt x="2302022" y="940751"/>
                  <a:pt x="2284446" y="942229"/>
                </a:cubicBezTo>
                <a:close/>
                <a:moveTo>
                  <a:pt x="941190" y="119"/>
                </a:moveTo>
                <a:cubicBezTo>
                  <a:pt x="1335246" y="6449"/>
                  <a:pt x="1754682" y="267656"/>
                  <a:pt x="1985697" y="864700"/>
                </a:cubicBezTo>
                <a:cubicBezTo>
                  <a:pt x="2807082" y="-1258124"/>
                  <a:pt x="6010484" y="864700"/>
                  <a:pt x="1985697" y="3594045"/>
                </a:cubicBezTo>
                <a:cubicBezTo>
                  <a:pt x="-907119" y="1632328"/>
                  <a:pt x="-65842" y="-16059"/>
                  <a:pt x="941190" y="119"/>
                </a:cubicBezTo>
                <a:close/>
              </a:path>
            </a:pathLst>
          </a:custGeom>
          <a:solidFill>
            <a:srgbClr val="ffffff">
              <a:alpha val="4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52"/>
          <p:cNvSpPr/>
          <p:nvPr/>
        </p:nvSpPr>
        <p:spPr>
          <a:xfrm>
            <a:off x="9871200" y="103680"/>
            <a:ext cx="352080" cy="246960"/>
          </a:xfrm>
          <a:custGeom>
            <a:avLst/>
            <a:gdLst/>
            <a:ahLst/>
            <a:rect l="l" t="t" r="r" b="b"/>
            <a:pathLst>
              <a:path w="3934890" h="3325069">
                <a:moveTo>
                  <a:pt x="3256955" y="2654903"/>
                </a:moveTo>
                <a:cubicBezTo>
                  <a:pt x="3442016" y="2654903"/>
                  <a:pt x="3592038" y="2804925"/>
                  <a:pt x="3592038" y="2989986"/>
                </a:cubicBezTo>
                <a:cubicBezTo>
                  <a:pt x="3592038" y="3175047"/>
                  <a:pt x="3442016" y="3325069"/>
                  <a:pt x="3256955" y="3325069"/>
                </a:cubicBezTo>
                <a:cubicBezTo>
                  <a:pt x="3071894" y="3325069"/>
                  <a:pt x="2921872" y="3175047"/>
                  <a:pt x="2921872" y="2989986"/>
                </a:cubicBezTo>
                <a:cubicBezTo>
                  <a:pt x="2921872" y="2804925"/>
                  <a:pt x="3071894" y="2654903"/>
                  <a:pt x="3256955" y="2654903"/>
                </a:cubicBezTo>
                <a:close/>
                <a:moveTo>
                  <a:pt x="1163958" y="2654903"/>
                </a:moveTo>
                <a:cubicBezTo>
                  <a:pt x="1349019" y="2654903"/>
                  <a:pt x="1499041" y="2804925"/>
                  <a:pt x="1499041" y="2989986"/>
                </a:cubicBezTo>
                <a:cubicBezTo>
                  <a:pt x="1499041" y="3175047"/>
                  <a:pt x="1349019" y="3325069"/>
                  <a:pt x="1163958" y="3325069"/>
                </a:cubicBezTo>
                <a:cubicBezTo>
                  <a:pt x="978897" y="3325069"/>
                  <a:pt x="828875" y="3175047"/>
                  <a:pt x="828875" y="2989986"/>
                </a:cubicBezTo>
                <a:cubicBezTo>
                  <a:pt x="828875" y="2804925"/>
                  <a:pt x="978897" y="2654903"/>
                  <a:pt x="1163958" y="2654903"/>
                </a:cubicBezTo>
                <a:close/>
                <a:moveTo>
                  <a:pt x="76162" y="2262658"/>
                </a:moveTo>
                <a:lnTo>
                  <a:pt x="3934890" y="2262658"/>
                </a:lnTo>
                <a:lnTo>
                  <a:pt x="3934890" y="2865907"/>
                </a:lnTo>
                <a:lnTo>
                  <a:pt x="3688794" y="2865907"/>
                </a:lnTo>
                <a:cubicBezTo>
                  <a:pt x="3630311" y="2683593"/>
                  <a:pt x="3458928" y="2552630"/>
                  <a:pt x="3256956" y="2552630"/>
                </a:cubicBezTo>
                <a:cubicBezTo>
                  <a:pt x="3054984" y="2552630"/>
                  <a:pt x="2883601" y="2683593"/>
                  <a:pt x="2825119" y="2865907"/>
                </a:cubicBezTo>
                <a:lnTo>
                  <a:pt x="1595797" y="2865907"/>
                </a:lnTo>
                <a:cubicBezTo>
                  <a:pt x="1537314" y="2683593"/>
                  <a:pt x="1365931" y="2552630"/>
                  <a:pt x="1163959" y="2552630"/>
                </a:cubicBezTo>
                <a:cubicBezTo>
                  <a:pt x="952624" y="2552630"/>
                  <a:pt x="774779" y="2696018"/>
                  <a:pt x="724237" y="2891307"/>
                </a:cubicBezTo>
                <a:lnTo>
                  <a:pt x="398213" y="2891307"/>
                </a:lnTo>
                <a:cubicBezTo>
                  <a:pt x="178286" y="2891307"/>
                  <a:pt x="0" y="2713021"/>
                  <a:pt x="0" y="2493094"/>
                </a:cubicBezTo>
                <a:lnTo>
                  <a:pt x="0" y="2267371"/>
                </a:lnTo>
                <a:lnTo>
                  <a:pt x="76162" y="2267371"/>
                </a:lnTo>
                <a:close/>
                <a:moveTo>
                  <a:pt x="940438" y="986308"/>
                </a:moveTo>
                <a:cubicBezTo>
                  <a:pt x="831368" y="986308"/>
                  <a:pt x="742949" y="1041027"/>
                  <a:pt x="742949" y="1108525"/>
                </a:cubicBezTo>
                <a:lnTo>
                  <a:pt x="742949" y="1420858"/>
                </a:lnTo>
                <a:lnTo>
                  <a:pt x="1337996" y="1420858"/>
                </a:lnTo>
                <a:lnTo>
                  <a:pt x="1337996" y="986308"/>
                </a:lnTo>
                <a:close/>
                <a:moveTo>
                  <a:pt x="2566126" y="947333"/>
                </a:moveTo>
                <a:cubicBezTo>
                  <a:pt x="2490968" y="947333"/>
                  <a:pt x="2430039" y="1008262"/>
                  <a:pt x="2430039" y="1083421"/>
                </a:cubicBezTo>
                <a:lnTo>
                  <a:pt x="2430039" y="1283715"/>
                </a:lnTo>
                <a:lnTo>
                  <a:pt x="2240561" y="1283715"/>
                </a:lnTo>
                <a:cubicBezTo>
                  <a:pt x="2165402" y="1283715"/>
                  <a:pt x="2104473" y="1344644"/>
                  <a:pt x="2104473" y="1419803"/>
                </a:cubicBezTo>
                <a:lnTo>
                  <a:pt x="2104473" y="1443548"/>
                </a:lnTo>
                <a:cubicBezTo>
                  <a:pt x="2104473" y="1518707"/>
                  <a:pt x="2165402" y="1579635"/>
                  <a:pt x="2240561" y="1579635"/>
                </a:cubicBezTo>
                <a:lnTo>
                  <a:pt x="2430039" y="1579635"/>
                </a:lnTo>
                <a:lnTo>
                  <a:pt x="2430039" y="1758296"/>
                </a:lnTo>
                <a:cubicBezTo>
                  <a:pt x="2430039" y="1833454"/>
                  <a:pt x="2490968" y="1894383"/>
                  <a:pt x="2566126" y="1894383"/>
                </a:cubicBezTo>
                <a:lnTo>
                  <a:pt x="2589871" y="1894383"/>
                </a:lnTo>
                <a:cubicBezTo>
                  <a:pt x="2665030" y="1894383"/>
                  <a:pt x="2725959" y="1833454"/>
                  <a:pt x="2725959" y="1758296"/>
                </a:cubicBezTo>
                <a:lnTo>
                  <a:pt x="2725959" y="1579635"/>
                </a:lnTo>
                <a:lnTo>
                  <a:pt x="2915437" y="1579635"/>
                </a:lnTo>
                <a:cubicBezTo>
                  <a:pt x="2990595" y="1579635"/>
                  <a:pt x="3051524" y="1518707"/>
                  <a:pt x="3051524" y="1443548"/>
                </a:cubicBezTo>
                <a:lnTo>
                  <a:pt x="3051524" y="1419803"/>
                </a:lnTo>
                <a:cubicBezTo>
                  <a:pt x="3051524" y="1344644"/>
                  <a:pt x="2990595" y="1283715"/>
                  <a:pt x="2915437" y="1283715"/>
                </a:cubicBezTo>
                <a:lnTo>
                  <a:pt x="2725959" y="1283715"/>
                </a:lnTo>
                <a:lnTo>
                  <a:pt x="2725959" y="1083421"/>
                </a:lnTo>
                <a:cubicBezTo>
                  <a:pt x="2725959" y="1008262"/>
                  <a:pt x="2665030" y="947333"/>
                  <a:pt x="2589871" y="947333"/>
                </a:cubicBezTo>
                <a:close/>
                <a:moveTo>
                  <a:pt x="2175584" y="448446"/>
                </a:moveTo>
                <a:lnTo>
                  <a:pt x="2342436" y="448446"/>
                </a:lnTo>
                <a:cubicBezTo>
                  <a:pt x="2365949" y="448446"/>
                  <a:pt x="2385010" y="467507"/>
                  <a:pt x="2385010" y="491020"/>
                </a:cubicBezTo>
                <a:lnTo>
                  <a:pt x="2385010" y="513872"/>
                </a:lnTo>
                <a:cubicBezTo>
                  <a:pt x="2385010" y="537385"/>
                  <a:pt x="2365949" y="556446"/>
                  <a:pt x="2342436" y="556446"/>
                </a:cubicBezTo>
                <a:lnTo>
                  <a:pt x="2175584" y="556446"/>
                </a:lnTo>
                <a:cubicBezTo>
                  <a:pt x="2152071" y="556446"/>
                  <a:pt x="2133010" y="537385"/>
                  <a:pt x="2133010" y="513872"/>
                </a:cubicBezTo>
                <a:lnTo>
                  <a:pt x="2133010" y="491020"/>
                </a:lnTo>
                <a:cubicBezTo>
                  <a:pt x="2133010" y="467507"/>
                  <a:pt x="2152071" y="448446"/>
                  <a:pt x="2175584" y="448446"/>
                </a:cubicBezTo>
                <a:close/>
                <a:moveTo>
                  <a:pt x="1313354" y="439278"/>
                </a:moveTo>
                <a:lnTo>
                  <a:pt x="1480043" y="446666"/>
                </a:lnTo>
                <a:cubicBezTo>
                  <a:pt x="1503533" y="447707"/>
                  <a:pt x="1521731" y="467594"/>
                  <a:pt x="1520690" y="491084"/>
                </a:cubicBezTo>
                <a:lnTo>
                  <a:pt x="1519678" y="513913"/>
                </a:lnTo>
                <a:cubicBezTo>
                  <a:pt x="1518636" y="537403"/>
                  <a:pt x="1498750" y="555601"/>
                  <a:pt x="1475260" y="554560"/>
                </a:cubicBezTo>
                <a:lnTo>
                  <a:pt x="1308572" y="547172"/>
                </a:lnTo>
                <a:cubicBezTo>
                  <a:pt x="1285082" y="546130"/>
                  <a:pt x="1266884" y="526244"/>
                  <a:pt x="1267925" y="502754"/>
                </a:cubicBezTo>
                <a:lnTo>
                  <a:pt x="1268937" y="479925"/>
                </a:lnTo>
                <a:cubicBezTo>
                  <a:pt x="1269978" y="456435"/>
                  <a:pt x="1289864" y="438236"/>
                  <a:pt x="1313354" y="439278"/>
                </a:cubicBezTo>
                <a:close/>
                <a:moveTo>
                  <a:pt x="1782480" y="391192"/>
                </a:moveTo>
                <a:lnTo>
                  <a:pt x="1854488" y="391192"/>
                </a:lnTo>
                <a:cubicBezTo>
                  <a:pt x="1947917" y="391192"/>
                  <a:pt x="2023656" y="466931"/>
                  <a:pt x="2023656" y="560360"/>
                </a:cubicBezTo>
                <a:lnTo>
                  <a:pt x="2023656" y="721195"/>
                </a:lnTo>
                <a:lnTo>
                  <a:pt x="3934890" y="721195"/>
                </a:lnTo>
                <a:lnTo>
                  <a:pt x="3934890" y="2109731"/>
                </a:lnTo>
                <a:lnTo>
                  <a:pt x="14197" y="2109731"/>
                </a:lnTo>
                <a:lnTo>
                  <a:pt x="14197" y="2114574"/>
                </a:lnTo>
                <a:lnTo>
                  <a:pt x="0" y="2114574"/>
                </a:lnTo>
                <a:lnTo>
                  <a:pt x="0" y="1828455"/>
                </a:lnTo>
                <a:cubicBezTo>
                  <a:pt x="0" y="1608528"/>
                  <a:pt x="178286" y="1430242"/>
                  <a:pt x="398213" y="1430242"/>
                </a:cubicBezTo>
                <a:lnTo>
                  <a:pt x="519518" y="1430242"/>
                </a:lnTo>
                <a:lnTo>
                  <a:pt x="519518" y="977203"/>
                </a:lnTo>
                <a:cubicBezTo>
                  <a:pt x="519518" y="876538"/>
                  <a:pt x="601123" y="794933"/>
                  <a:pt x="701788" y="794933"/>
                </a:cubicBezTo>
                <a:lnTo>
                  <a:pt x="1349377" y="794933"/>
                </a:lnTo>
                <a:lnTo>
                  <a:pt x="1349377" y="721195"/>
                </a:lnTo>
                <a:lnTo>
                  <a:pt x="1613312" y="721195"/>
                </a:lnTo>
                <a:lnTo>
                  <a:pt x="1613312" y="560360"/>
                </a:lnTo>
                <a:cubicBezTo>
                  <a:pt x="1613312" y="466931"/>
                  <a:pt x="1689051" y="391192"/>
                  <a:pt x="1782480" y="391192"/>
                </a:cubicBezTo>
                <a:close/>
                <a:moveTo>
                  <a:pt x="2217013" y="121841"/>
                </a:moveTo>
                <a:cubicBezTo>
                  <a:pt x="2228118" y="123263"/>
                  <a:pt x="2238680" y="128922"/>
                  <a:pt x="2246068" y="138480"/>
                </a:cubicBezTo>
                <a:lnTo>
                  <a:pt x="2260428" y="157060"/>
                </a:lnTo>
                <a:cubicBezTo>
                  <a:pt x="2275203" y="176176"/>
                  <a:pt x="2271684" y="203650"/>
                  <a:pt x="2252568" y="218425"/>
                </a:cubicBezTo>
                <a:lnTo>
                  <a:pt x="2122407" y="319028"/>
                </a:lnTo>
                <a:cubicBezTo>
                  <a:pt x="2103291" y="333803"/>
                  <a:pt x="2075817" y="330283"/>
                  <a:pt x="2061042" y="311168"/>
                </a:cubicBezTo>
                <a:lnTo>
                  <a:pt x="2046682" y="292588"/>
                </a:lnTo>
                <a:cubicBezTo>
                  <a:pt x="2031907" y="273472"/>
                  <a:pt x="2035426" y="245997"/>
                  <a:pt x="2054542" y="231223"/>
                </a:cubicBezTo>
                <a:lnTo>
                  <a:pt x="2184703" y="130620"/>
                </a:lnTo>
                <a:cubicBezTo>
                  <a:pt x="2194261" y="123232"/>
                  <a:pt x="2205908" y="120418"/>
                  <a:pt x="2217013" y="121841"/>
                </a:cubicBezTo>
                <a:close/>
                <a:moveTo>
                  <a:pt x="1478016" y="112448"/>
                </a:moveTo>
                <a:cubicBezTo>
                  <a:pt x="1488894" y="113071"/>
                  <a:pt x="1499534" y="117844"/>
                  <a:pt x="1507358" y="126619"/>
                </a:cubicBezTo>
                <a:lnTo>
                  <a:pt x="1618401" y="251155"/>
                </a:lnTo>
                <a:cubicBezTo>
                  <a:pt x="1634050" y="268704"/>
                  <a:pt x="1632508" y="295617"/>
                  <a:pt x="1614958" y="311265"/>
                </a:cubicBezTo>
                <a:lnTo>
                  <a:pt x="1597902" y="326473"/>
                </a:lnTo>
                <a:cubicBezTo>
                  <a:pt x="1580352" y="342122"/>
                  <a:pt x="1553440" y="340580"/>
                  <a:pt x="1537792" y="323030"/>
                </a:cubicBezTo>
                <a:lnTo>
                  <a:pt x="1426749" y="198495"/>
                </a:lnTo>
                <a:cubicBezTo>
                  <a:pt x="1411101" y="180945"/>
                  <a:pt x="1412642" y="154033"/>
                  <a:pt x="1430192" y="138385"/>
                </a:cubicBezTo>
                <a:lnTo>
                  <a:pt x="1447248" y="123176"/>
                </a:lnTo>
                <a:cubicBezTo>
                  <a:pt x="1456023" y="115352"/>
                  <a:pt x="1467139" y="111825"/>
                  <a:pt x="1478016" y="112448"/>
                </a:cubicBezTo>
                <a:close/>
                <a:moveTo>
                  <a:pt x="1837237" y="58"/>
                </a:moveTo>
                <a:lnTo>
                  <a:pt x="1861379" y="1283"/>
                </a:lnTo>
                <a:cubicBezTo>
                  <a:pt x="1886217" y="2543"/>
                  <a:pt x="1905332" y="23700"/>
                  <a:pt x="1904072" y="48538"/>
                </a:cubicBezTo>
                <a:lnTo>
                  <a:pt x="1895868" y="210266"/>
                </a:lnTo>
                <a:cubicBezTo>
                  <a:pt x="1894608" y="235105"/>
                  <a:pt x="1873451" y="254219"/>
                  <a:pt x="1848613" y="252959"/>
                </a:cubicBezTo>
                <a:lnTo>
                  <a:pt x="1824471" y="251735"/>
                </a:lnTo>
                <a:cubicBezTo>
                  <a:pt x="1799633" y="250475"/>
                  <a:pt x="1780518" y="229317"/>
                  <a:pt x="1781778" y="204479"/>
                </a:cubicBezTo>
                <a:lnTo>
                  <a:pt x="1789981" y="42751"/>
                </a:lnTo>
                <a:cubicBezTo>
                  <a:pt x="1791241" y="17913"/>
                  <a:pt x="1812399" y="-1201"/>
                  <a:pt x="1837237" y="58"/>
                </a:cubicBezTo>
                <a:close/>
              </a:path>
            </a:pathLst>
          </a:custGeom>
          <a:solidFill>
            <a:srgbClr val="ffffff">
              <a:alpha val="4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53"/>
          <p:cNvSpPr/>
          <p:nvPr/>
        </p:nvSpPr>
        <p:spPr>
          <a:xfrm>
            <a:off x="6469560" y="2392560"/>
            <a:ext cx="380880" cy="232200"/>
          </a:xfrm>
          <a:custGeom>
            <a:avLst/>
            <a:gdLst/>
            <a:ahLst/>
            <a:rect l="l" t="t" r="r" b="b"/>
            <a:pathLst>
              <a:path w="3990895" h="3087182">
                <a:moveTo>
                  <a:pt x="1740403" y="2573711"/>
                </a:moveTo>
                <a:cubicBezTo>
                  <a:pt x="1526257" y="2580937"/>
                  <a:pt x="1290256" y="2583516"/>
                  <a:pt x="1065139" y="2579843"/>
                </a:cubicBezTo>
                <a:lnTo>
                  <a:pt x="1065139" y="2871158"/>
                </a:lnTo>
                <a:lnTo>
                  <a:pt x="1740403" y="2871158"/>
                </a:lnTo>
                <a:close/>
                <a:moveTo>
                  <a:pt x="3583963" y="1148535"/>
                </a:moveTo>
                <a:cubicBezTo>
                  <a:pt x="3442121" y="1148535"/>
                  <a:pt x="3324432" y="1262284"/>
                  <a:pt x="3303071" y="1411513"/>
                </a:cubicBezTo>
                <a:lnTo>
                  <a:pt x="3604802" y="1436594"/>
                </a:lnTo>
                <a:cubicBezTo>
                  <a:pt x="3607651" y="1483680"/>
                  <a:pt x="3627953" y="1483631"/>
                  <a:pt x="3630802" y="1530717"/>
                </a:cubicBezTo>
                <a:lnTo>
                  <a:pt x="3339635" y="1623071"/>
                </a:lnTo>
                <a:cubicBezTo>
                  <a:pt x="3388511" y="1715368"/>
                  <a:pt x="3479714" y="1776813"/>
                  <a:pt x="3583963" y="1776813"/>
                </a:cubicBezTo>
                <a:cubicBezTo>
                  <a:pt x="3741685" y="1776813"/>
                  <a:pt x="3869544" y="1636168"/>
                  <a:pt x="3869544" y="1462674"/>
                </a:cubicBezTo>
                <a:cubicBezTo>
                  <a:pt x="3869544" y="1289180"/>
                  <a:pt x="3741685" y="1148535"/>
                  <a:pt x="3583963" y="1148535"/>
                </a:cubicBezTo>
                <a:close/>
                <a:moveTo>
                  <a:pt x="1942038" y="765538"/>
                </a:moveTo>
                <a:cubicBezTo>
                  <a:pt x="1858825" y="765538"/>
                  <a:pt x="1791368" y="832995"/>
                  <a:pt x="1791368" y="916208"/>
                </a:cubicBezTo>
                <a:lnTo>
                  <a:pt x="1791368" y="1175206"/>
                </a:lnTo>
                <a:lnTo>
                  <a:pt x="1596655" y="1175206"/>
                </a:lnTo>
                <a:cubicBezTo>
                  <a:pt x="1505121" y="1175206"/>
                  <a:pt x="1430918" y="1249409"/>
                  <a:pt x="1430918" y="1340943"/>
                </a:cubicBezTo>
                <a:lnTo>
                  <a:pt x="1430918" y="1369861"/>
                </a:lnTo>
                <a:cubicBezTo>
                  <a:pt x="1430918" y="1461395"/>
                  <a:pt x="1505121" y="1535598"/>
                  <a:pt x="1596655" y="1535598"/>
                </a:cubicBezTo>
                <a:lnTo>
                  <a:pt x="1791368" y="1535598"/>
                </a:lnTo>
                <a:lnTo>
                  <a:pt x="1791368" y="1768249"/>
                </a:lnTo>
                <a:cubicBezTo>
                  <a:pt x="1791368" y="1851462"/>
                  <a:pt x="1858825" y="1918919"/>
                  <a:pt x="1942038" y="1918919"/>
                </a:cubicBezTo>
                <a:lnTo>
                  <a:pt x="1968327" y="1918919"/>
                </a:lnTo>
                <a:cubicBezTo>
                  <a:pt x="2051540" y="1918919"/>
                  <a:pt x="2118997" y="1851462"/>
                  <a:pt x="2118997" y="1768249"/>
                </a:cubicBezTo>
                <a:lnTo>
                  <a:pt x="2118997" y="1535598"/>
                </a:lnTo>
                <a:lnTo>
                  <a:pt x="2313709" y="1535598"/>
                </a:lnTo>
                <a:cubicBezTo>
                  <a:pt x="2377432" y="1535598"/>
                  <a:pt x="2432756" y="1499636"/>
                  <a:pt x="2458635" y="1445923"/>
                </a:cubicBezTo>
                <a:lnTo>
                  <a:pt x="2460889" y="1424521"/>
                </a:lnTo>
                <a:lnTo>
                  <a:pt x="2465213" y="1420689"/>
                </a:lnTo>
                <a:lnTo>
                  <a:pt x="2471533" y="1306607"/>
                </a:lnTo>
                <a:cubicBezTo>
                  <a:pt x="2459663" y="1231205"/>
                  <a:pt x="2393226" y="1175206"/>
                  <a:pt x="2313709" y="1175206"/>
                </a:cubicBezTo>
                <a:lnTo>
                  <a:pt x="2118997" y="1175206"/>
                </a:lnTo>
                <a:lnTo>
                  <a:pt x="2118997" y="916208"/>
                </a:lnTo>
                <a:cubicBezTo>
                  <a:pt x="2118997" y="832995"/>
                  <a:pt x="2051540" y="765538"/>
                  <a:pt x="1968327" y="765538"/>
                </a:cubicBezTo>
                <a:close/>
                <a:moveTo>
                  <a:pt x="1226605" y="630723"/>
                </a:moveTo>
                <a:cubicBezTo>
                  <a:pt x="838390" y="598973"/>
                  <a:pt x="590161" y="1384786"/>
                  <a:pt x="585832" y="1535598"/>
                </a:cubicBezTo>
                <a:lnTo>
                  <a:pt x="1226028" y="1522898"/>
                </a:lnTo>
                <a:cubicBezTo>
                  <a:pt x="1226221" y="1225506"/>
                  <a:pt x="1226412" y="928115"/>
                  <a:pt x="1226605" y="630723"/>
                </a:cubicBezTo>
                <a:close/>
                <a:moveTo>
                  <a:pt x="1740403" y="0"/>
                </a:moveTo>
                <a:lnTo>
                  <a:pt x="1871327" y="0"/>
                </a:lnTo>
                <a:lnTo>
                  <a:pt x="1871327" y="90089"/>
                </a:lnTo>
                <a:lnTo>
                  <a:pt x="3425865" y="90089"/>
                </a:lnTo>
                <a:lnTo>
                  <a:pt x="3425865" y="270089"/>
                </a:lnTo>
                <a:lnTo>
                  <a:pt x="1871327" y="270089"/>
                </a:lnTo>
                <a:lnTo>
                  <a:pt x="1871327" y="427547"/>
                </a:lnTo>
                <a:cubicBezTo>
                  <a:pt x="2156809" y="438659"/>
                  <a:pt x="2415168" y="481953"/>
                  <a:pt x="2487431" y="551123"/>
                </a:cubicBezTo>
                <a:cubicBezTo>
                  <a:pt x="2638328" y="637553"/>
                  <a:pt x="2742817" y="987481"/>
                  <a:pt x="2780551" y="1368079"/>
                </a:cubicBezTo>
                <a:lnTo>
                  <a:pt x="3165273" y="1400059"/>
                </a:lnTo>
                <a:cubicBezTo>
                  <a:pt x="3190861" y="1176596"/>
                  <a:pt x="3364791" y="1004519"/>
                  <a:pt x="3575259" y="1004519"/>
                </a:cubicBezTo>
                <a:cubicBezTo>
                  <a:pt x="3804809" y="1004519"/>
                  <a:pt x="3990895" y="1209214"/>
                  <a:pt x="3990895" y="1461719"/>
                </a:cubicBezTo>
                <a:cubicBezTo>
                  <a:pt x="3990895" y="1714224"/>
                  <a:pt x="3804809" y="1918919"/>
                  <a:pt x="3575259" y="1918919"/>
                </a:cubicBezTo>
                <a:cubicBezTo>
                  <a:pt x="3412624" y="1918919"/>
                  <a:pt x="3271807" y="1816170"/>
                  <a:pt x="3205139" y="1665732"/>
                </a:cubicBezTo>
                <a:lnTo>
                  <a:pt x="2796520" y="1795340"/>
                </a:lnTo>
                <a:cubicBezTo>
                  <a:pt x="2783205" y="2186453"/>
                  <a:pt x="2688635" y="2514652"/>
                  <a:pt x="2490527" y="2506536"/>
                </a:cubicBezTo>
                <a:cubicBezTo>
                  <a:pt x="2438297" y="2531587"/>
                  <a:pt x="2205857" y="2554006"/>
                  <a:pt x="1904505" y="2567479"/>
                </a:cubicBezTo>
                <a:lnTo>
                  <a:pt x="1904505" y="2871158"/>
                </a:lnTo>
                <a:lnTo>
                  <a:pt x="2689643" y="2871158"/>
                </a:lnTo>
                <a:cubicBezTo>
                  <a:pt x="2749296" y="2871158"/>
                  <a:pt x="2797655" y="2919517"/>
                  <a:pt x="2797655" y="2979170"/>
                </a:cubicBezTo>
                <a:cubicBezTo>
                  <a:pt x="2797655" y="3038823"/>
                  <a:pt x="2749296" y="3087182"/>
                  <a:pt x="2689643" y="3087182"/>
                </a:cubicBezTo>
                <a:lnTo>
                  <a:pt x="457395" y="3087182"/>
                </a:lnTo>
                <a:lnTo>
                  <a:pt x="430555" y="3081994"/>
                </a:lnTo>
                <a:lnTo>
                  <a:pt x="427761" y="3087182"/>
                </a:lnTo>
                <a:lnTo>
                  <a:pt x="366119" y="3053981"/>
                </a:lnTo>
                <a:cubicBezTo>
                  <a:pt x="365594" y="3054050"/>
                  <a:pt x="365174" y="3053869"/>
                  <a:pt x="364754" y="3053685"/>
                </a:cubicBezTo>
                <a:lnTo>
                  <a:pt x="64754" y="2922467"/>
                </a:lnTo>
                <a:cubicBezTo>
                  <a:pt x="10101" y="2898562"/>
                  <a:pt x="-14826" y="2834876"/>
                  <a:pt x="9079" y="2780223"/>
                </a:cubicBezTo>
                <a:cubicBezTo>
                  <a:pt x="27008" y="2739232"/>
                  <a:pt x="67313" y="2714963"/>
                  <a:pt x="109402" y="2715476"/>
                </a:cubicBezTo>
                <a:cubicBezTo>
                  <a:pt x="123432" y="2715647"/>
                  <a:pt x="137660" y="2718571"/>
                  <a:pt x="151323" y="2724547"/>
                </a:cubicBezTo>
                <a:lnTo>
                  <a:pt x="439379" y="2850541"/>
                </a:lnTo>
                <a:lnTo>
                  <a:pt x="493513" y="2871158"/>
                </a:lnTo>
                <a:lnTo>
                  <a:pt x="921139" y="2871158"/>
                </a:lnTo>
                <a:lnTo>
                  <a:pt x="921139" y="2576699"/>
                </a:lnTo>
                <a:lnTo>
                  <a:pt x="936415" y="2576699"/>
                </a:lnTo>
                <a:cubicBezTo>
                  <a:pt x="497926" y="2565212"/>
                  <a:pt x="127915" y="2527380"/>
                  <a:pt x="86500" y="2449386"/>
                </a:cubicBezTo>
                <a:cubicBezTo>
                  <a:pt x="-44935" y="2322713"/>
                  <a:pt x="-80455" y="1751442"/>
                  <a:pt x="377076" y="1584573"/>
                </a:cubicBezTo>
                <a:cubicBezTo>
                  <a:pt x="427628" y="1274829"/>
                  <a:pt x="742960" y="651754"/>
                  <a:pt x="991911" y="524245"/>
                </a:cubicBezTo>
                <a:cubicBezTo>
                  <a:pt x="1112248" y="450334"/>
                  <a:pt x="1428043" y="418134"/>
                  <a:pt x="1740403" y="422848"/>
                </a:cubicBezTo>
                <a:lnTo>
                  <a:pt x="1740403" y="270089"/>
                </a:lnTo>
                <a:lnTo>
                  <a:pt x="185865" y="270089"/>
                </a:lnTo>
                <a:lnTo>
                  <a:pt x="185865" y="90089"/>
                </a:lnTo>
                <a:lnTo>
                  <a:pt x="1740403" y="90089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54"/>
          <p:cNvSpPr/>
          <p:nvPr/>
        </p:nvSpPr>
        <p:spPr>
          <a:xfrm>
            <a:off x="11519280" y="4951080"/>
            <a:ext cx="313920" cy="313560"/>
          </a:xfrm>
          <a:custGeom>
            <a:avLst/>
            <a:gdLst/>
            <a:ahLst/>
            <a:rect l="l" t="t" r="r" b="b"/>
            <a:pathLst>
              <a:path w="3788345" h="3782142">
                <a:moveTo>
                  <a:pt x="3559909" y="1946081"/>
                </a:moveTo>
                <a:lnTo>
                  <a:pt x="3571003" y="1946081"/>
                </a:lnTo>
                <a:lnTo>
                  <a:pt x="3598234" y="1951628"/>
                </a:lnTo>
                <a:lnTo>
                  <a:pt x="3623952" y="1957680"/>
                </a:lnTo>
                <a:lnTo>
                  <a:pt x="3648661" y="1965244"/>
                </a:lnTo>
                <a:lnTo>
                  <a:pt x="3671858" y="1975329"/>
                </a:lnTo>
                <a:lnTo>
                  <a:pt x="3692029" y="1986927"/>
                </a:lnTo>
                <a:lnTo>
                  <a:pt x="3710183" y="2001047"/>
                </a:lnTo>
                <a:lnTo>
                  <a:pt x="3725815" y="2018192"/>
                </a:lnTo>
                <a:lnTo>
                  <a:pt x="3746995" y="2049457"/>
                </a:lnTo>
                <a:lnTo>
                  <a:pt x="3763636" y="2082739"/>
                </a:lnTo>
                <a:lnTo>
                  <a:pt x="3775234" y="2116526"/>
                </a:lnTo>
                <a:lnTo>
                  <a:pt x="3783807" y="2151321"/>
                </a:lnTo>
                <a:lnTo>
                  <a:pt x="3787337" y="2187124"/>
                </a:lnTo>
                <a:lnTo>
                  <a:pt x="3788345" y="2223936"/>
                </a:lnTo>
                <a:lnTo>
                  <a:pt x="3785320" y="2259235"/>
                </a:lnTo>
                <a:lnTo>
                  <a:pt x="3779772" y="2296047"/>
                </a:lnTo>
                <a:lnTo>
                  <a:pt x="3772713" y="2331851"/>
                </a:lnTo>
                <a:lnTo>
                  <a:pt x="3762627" y="2367654"/>
                </a:lnTo>
                <a:lnTo>
                  <a:pt x="3750525" y="2402449"/>
                </a:lnTo>
                <a:lnTo>
                  <a:pt x="3736909" y="2436235"/>
                </a:lnTo>
                <a:lnTo>
                  <a:pt x="3722285" y="2468509"/>
                </a:lnTo>
                <a:lnTo>
                  <a:pt x="3706653" y="2499774"/>
                </a:lnTo>
                <a:lnTo>
                  <a:pt x="3691020" y="2529022"/>
                </a:lnTo>
                <a:lnTo>
                  <a:pt x="3674379" y="2555748"/>
                </a:lnTo>
                <a:lnTo>
                  <a:pt x="3657234" y="2580458"/>
                </a:lnTo>
                <a:lnTo>
                  <a:pt x="3641602" y="2603150"/>
                </a:lnTo>
                <a:lnTo>
                  <a:pt x="3617396" y="2630885"/>
                </a:lnTo>
                <a:lnTo>
                  <a:pt x="3591174" y="2657612"/>
                </a:lnTo>
                <a:lnTo>
                  <a:pt x="3560918" y="2682321"/>
                </a:lnTo>
                <a:lnTo>
                  <a:pt x="3527636" y="2704005"/>
                </a:lnTo>
                <a:lnTo>
                  <a:pt x="3491832" y="2723167"/>
                </a:lnTo>
                <a:lnTo>
                  <a:pt x="3454516" y="2738800"/>
                </a:lnTo>
                <a:lnTo>
                  <a:pt x="3415183" y="2750902"/>
                </a:lnTo>
                <a:lnTo>
                  <a:pt x="3395012" y="2753424"/>
                </a:lnTo>
                <a:lnTo>
                  <a:pt x="3373832" y="2754432"/>
                </a:lnTo>
                <a:lnTo>
                  <a:pt x="3352653" y="2754432"/>
                </a:lnTo>
                <a:lnTo>
                  <a:pt x="3329960" y="2752919"/>
                </a:lnTo>
                <a:lnTo>
                  <a:pt x="3307772" y="2751911"/>
                </a:lnTo>
                <a:lnTo>
                  <a:pt x="3284576" y="2750902"/>
                </a:lnTo>
                <a:lnTo>
                  <a:pt x="3263900" y="2751911"/>
                </a:lnTo>
                <a:lnTo>
                  <a:pt x="3242721" y="2754432"/>
                </a:lnTo>
                <a:lnTo>
                  <a:pt x="3223559" y="2759979"/>
                </a:lnTo>
                <a:lnTo>
                  <a:pt x="3204900" y="2768552"/>
                </a:lnTo>
                <a:lnTo>
                  <a:pt x="3189268" y="2781159"/>
                </a:lnTo>
                <a:lnTo>
                  <a:pt x="3172123" y="2800321"/>
                </a:lnTo>
                <a:lnTo>
                  <a:pt x="3156490" y="2823518"/>
                </a:lnTo>
                <a:lnTo>
                  <a:pt x="3142875" y="2847219"/>
                </a:lnTo>
                <a:lnTo>
                  <a:pt x="3129764" y="2870919"/>
                </a:lnTo>
                <a:lnTo>
                  <a:pt x="3117157" y="2895629"/>
                </a:lnTo>
                <a:lnTo>
                  <a:pt x="3097994" y="2927902"/>
                </a:lnTo>
                <a:lnTo>
                  <a:pt x="3078328" y="2961689"/>
                </a:lnTo>
                <a:lnTo>
                  <a:pt x="3058157" y="2995475"/>
                </a:lnTo>
                <a:lnTo>
                  <a:pt x="3037482" y="3028757"/>
                </a:lnTo>
                <a:lnTo>
                  <a:pt x="3015294" y="3061535"/>
                </a:lnTo>
                <a:lnTo>
                  <a:pt x="2991593" y="3092800"/>
                </a:lnTo>
                <a:lnTo>
                  <a:pt x="2966883" y="3122048"/>
                </a:lnTo>
                <a:lnTo>
                  <a:pt x="2940157" y="3147766"/>
                </a:lnTo>
                <a:lnTo>
                  <a:pt x="2910909" y="3169954"/>
                </a:lnTo>
                <a:lnTo>
                  <a:pt x="2867541" y="3196680"/>
                </a:lnTo>
                <a:lnTo>
                  <a:pt x="2820140" y="3221390"/>
                </a:lnTo>
                <a:lnTo>
                  <a:pt x="2768704" y="3241561"/>
                </a:lnTo>
                <a:lnTo>
                  <a:pt x="2715251" y="3257193"/>
                </a:lnTo>
                <a:lnTo>
                  <a:pt x="2688020" y="3261732"/>
                </a:lnTo>
                <a:lnTo>
                  <a:pt x="2659276" y="3266270"/>
                </a:lnTo>
                <a:lnTo>
                  <a:pt x="2630028" y="3268791"/>
                </a:lnTo>
                <a:lnTo>
                  <a:pt x="2600781" y="3272826"/>
                </a:lnTo>
                <a:lnTo>
                  <a:pt x="2572541" y="3276356"/>
                </a:lnTo>
                <a:lnTo>
                  <a:pt x="2544806" y="3280894"/>
                </a:lnTo>
                <a:lnTo>
                  <a:pt x="2518080" y="3287450"/>
                </a:lnTo>
                <a:lnTo>
                  <a:pt x="2493370" y="3295518"/>
                </a:lnTo>
                <a:lnTo>
                  <a:pt x="2470678" y="3306612"/>
                </a:lnTo>
                <a:lnTo>
                  <a:pt x="2451516" y="3321236"/>
                </a:lnTo>
                <a:lnTo>
                  <a:pt x="2434875" y="3339390"/>
                </a:lnTo>
                <a:lnTo>
                  <a:pt x="2421259" y="3359561"/>
                </a:lnTo>
                <a:lnTo>
                  <a:pt x="2411174" y="3382757"/>
                </a:lnTo>
                <a:lnTo>
                  <a:pt x="2402097" y="3407467"/>
                </a:lnTo>
                <a:lnTo>
                  <a:pt x="2394533" y="3433185"/>
                </a:lnTo>
                <a:lnTo>
                  <a:pt x="2386464" y="3460416"/>
                </a:lnTo>
                <a:lnTo>
                  <a:pt x="2377892" y="3489159"/>
                </a:lnTo>
                <a:lnTo>
                  <a:pt x="2370832" y="3517398"/>
                </a:lnTo>
                <a:lnTo>
                  <a:pt x="2362259" y="3545638"/>
                </a:lnTo>
                <a:lnTo>
                  <a:pt x="2354191" y="3574381"/>
                </a:lnTo>
                <a:lnTo>
                  <a:pt x="2344105" y="3602621"/>
                </a:lnTo>
                <a:lnTo>
                  <a:pt x="2334020" y="3630356"/>
                </a:lnTo>
                <a:lnTo>
                  <a:pt x="2322926" y="3656074"/>
                </a:lnTo>
                <a:lnTo>
                  <a:pt x="2310319" y="3680783"/>
                </a:lnTo>
                <a:lnTo>
                  <a:pt x="2295695" y="3702467"/>
                </a:lnTo>
                <a:lnTo>
                  <a:pt x="2279054" y="3723646"/>
                </a:lnTo>
                <a:lnTo>
                  <a:pt x="2259892" y="3741800"/>
                </a:lnTo>
                <a:lnTo>
                  <a:pt x="2238712" y="3756929"/>
                </a:lnTo>
                <a:lnTo>
                  <a:pt x="2215011" y="3769535"/>
                </a:lnTo>
                <a:lnTo>
                  <a:pt x="2190806" y="3777099"/>
                </a:lnTo>
                <a:lnTo>
                  <a:pt x="2165088" y="3780629"/>
                </a:lnTo>
                <a:lnTo>
                  <a:pt x="2138866" y="3782142"/>
                </a:lnTo>
                <a:lnTo>
                  <a:pt x="2111131" y="3781638"/>
                </a:lnTo>
                <a:lnTo>
                  <a:pt x="2082892" y="3779621"/>
                </a:lnTo>
                <a:lnTo>
                  <a:pt x="2054148" y="3776091"/>
                </a:lnTo>
                <a:lnTo>
                  <a:pt x="2025909" y="3772057"/>
                </a:lnTo>
                <a:lnTo>
                  <a:pt x="1997669" y="3768527"/>
                </a:lnTo>
                <a:lnTo>
                  <a:pt x="1970943" y="3766005"/>
                </a:lnTo>
                <a:lnTo>
                  <a:pt x="1944216" y="3764997"/>
                </a:lnTo>
                <a:lnTo>
                  <a:pt x="1947242" y="3756929"/>
                </a:lnTo>
                <a:lnTo>
                  <a:pt x="1975481" y="3756929"/>
                </a:lnTo>
                <a:lnTo>
                  <a:pt x="2005738" y="3756929"/>
                </a:lnTo>
                <a:lnTo>
                  <a:pt x="2037003" y="3755920"/>
                </a:lnTo>
                <a:lnTo>
                  <a:pt x="2067259" y="3753903"/>
                </a:lnTo>
                <a:lnTo>
                  <a:pt x="2097515" y="3751382"/>
                </a:lnTo>
                <a:lnTo>
                  <a:pt x="2125755" y="3747347"/>
                </a:lnTo>
                <a:lnTo>
                  <a:pt x="2152481" y="3741800"/>
                </a:lnTo>
                <a:lnTo>
                  <a:pt x="2177191" y="3733732"/>
                </a:lnTo>
                <a:lnTo>
                  <a:pt x="2199379" y="3724655"/>
                </a:lnTo>
                <a:lnTo>
                  <a:pt x="2216524" y="3712552"/>
                </a:lnTo>
                <a:lnTo>
                  <a:pt x="2230644" y="3697928"/>
                </a:lnTo>
                <a:lnTo>
                  <a:pt x="2242242" y="3680783"/>
                </a:lnTo>
                <a:lnTo>
                  <a:pt x="2253336" y="3658595"/>
                </a:lnTo>
                <a:lnTo>
                  <a:pt x="2262413" y="3633886"/>
                </a:lnTo>
                <a:lnTo>
                  <a:pt x="2270986" y="3605646"/>
                </a:lnTo>
                <a:lnTo>
                  <a:pt x="2278045" y="3575894"/>
                </a:lnTo>
                <a:lnTo>
                  <a:pt x="2284601" y="3545134"/>
                </a:lnTo>
                <a:lnTo>
                  <a:pt x="2291157" y="3512860"/>
                </a:lnTo>
                <a:lnTo>
                  <a:pt x="2297208" y="3479578"/>
                </a:lnTo>
                <a:lnTo>
                  <a:pt x="2303763" y="3447809"/>
                </a:lnTo>
                <a:lnTo>
                  <a:pt x="2310319" y="3414527"/>
                </a:lnTo>
                <a:lnTo>
                  <a:pt x="2317379" y="3383766"/>
                </a:lnTo>
                <a:lnTo>
                  <a:pt x="2324943" y="3353509"/>
                </a:lnTo>
                <a:lnTo>
                  <a:pt x="2333011" y="3325774"/>
                </a:lnTo>
                <a:lnTo>
                  <a:pt x="2343097" y="3300056"/>
                </a:lnTo>
                <a:lnTo>
                  <a:pt x="2354191" y="3277868"/>
                </a:lnTo>
                <a:lnTo>
                  <a:pt x="2366293" y="3258706"/>
                </a:lnTo>
                <a:lnTo>
                  <a:pt x="2385456" y="3238535"/>
                </a:lnTo>
                <a:lnTo>
                  <a:pt x="2406635" y="3221390"/>
                </a:lnTo>
                <a:lnTo>
                  <a:pt x="2430336" y="3206766"/>
                </a:lnTo>
                <a:lnTo>
                  <a:pt x="2456054" y="3193655"/>
                </a:lnTo>
                <a:lnTo>
                  <a:pt x="2483285" y="3183569"/>
                </a:lnTo>
                <a:lnTo>
                  <a:pt x="2512028" y="3174492"/>
                </a:lnTo>
                <a:lnTo>
                  <a:pt x="2542285" y="3166928"/>
                </a:lnTo>
                <a:lnTo>
                  <a:pt x="2573550" y="3159868"/>
                </a:lnTo>
                <a:lnTo>
                  <a:pt x="2604311" y="3152304"/>
                </a:lnTo>
                <a:lnTo>
                  <a:pt x="2635575" y="3146253"/>
                </a:lnTo>
                <a:lnTo>
                  <a:pt x="2667849" y="3138689"/>
                </a:lnTo>
                <a:lnTo>
                  <a:pt x="2699114" y="3130620"/>
                </a:lnTo>
                <a:lnTo>
                  <a:pt x="2729370" y="3121543"/>
                </a:lnTo>
                <a:lnTo>
                  <a:pt x="2758618" y="3111458"/>
                </a:lnTo>
                <a:lnTo>
                  <a:pt x="2786858" y="3098347"/>
                </a:lnTo>
                <a:lnTo>
                  <a:pt x="2813584" y="3083723"/>
                </a:lnTo>
                <a:lnTo>
                  <a:pt x="2838294" y="3065569"/>
                </a:lnTo>
                <a:lnTo>
                  <a:pt x="2860482" y="3045398"/>
                </a:lnTo>
                <a:lnTo>
                  <a:pt x="2880653" y="3020689"/>
                </a:lnTo>
                <a:lnTo>
                  <a:pt x="2906370" y="2980851"/>
                </a:lnTo>
                <a:lnTo>
                  <a:pt x="2929063" y="2938996"/>
                </a:lnTo>
                <a:lnTo>
                  <a:pt x="2950242" y="2894620"/>
                </a:lnTo>
                <a:lnTo>
                  <a:pt x="2970413" y="2849236"/>
                </a:lnTo>
                <a:lnTo>
                  <a:pt x="2988567" y="2803347"/>
                </a:lnTo>
                <a:lnTo>
                  <a:pt x="3007225" y="2756449"/>
                </a:lnTo>
                <a:lnTo>
                  <a:pt x="3026388" y="2709552"/>
                </a:lnTo>
                <a:lnTo>
                  <a:pt x="3032439" y="2692911"/>
                </a:lnTo>
                <a:lnTo>
                  <a:pt x="3041012" y="2673748"/>
                </a:lnTo>
                <a:lnTo>
                  <a:pt x="3048071" y="2652569"/>
                </a:lnTo>
                <a:lnTo>
                  <a:pt x="3053618" y="2629877"/>
                </a:lnTo>
                <a:lnTo>
                  <a:pt x="3055635" y="2606176"/>
                </a:lnTo>
                <a:lnTo>
                  <a:pt x="3053618" y="2582979"/>
                </a:lnTo>
                <a:lnTo>
                  <a:pt x="3052106" y="2576928"/>
                </a:lnTo>
                <a:lnTo>
                  <a:pt x="3048071" y="2566842"/>
                </a:lnTo>
                <a:lnTo>
                  <a:pt x="3042524" y="2553731"/>
                </a:lnTo>
                <a:lnTo>
                  <a:pt x="3036473" y="2537090"/>
                </a:lnTo>
                <a:lnTo>
                  <a:pt x="3028909" y="2517928"/>
                </a:lnTo>
                <a:lnTo>
                  <a:pt x="3022353" y="2494227"/>
                </a:lnTo>
                <a:lnTo>
                  <a:pt x="3017815" y="2467500"/>
                </a:lnTo>
                <a:lnTo>
                  <a:pt x="3013276" y="2438252"/>
                </a:lnTo>
                <a:lnTo>
                  <a:pt x="3014285" y="2441782"/>
                </a:lnTo>
                <a:lnTo>
                  <a:pt x="3015294" y="2441782"/>
                </a:lnTo>
                <a:lnTo>
                  <a:pt x="3015294" y="2437244"/>
                </a:lnTo>
                <a:lnTo>
                  <a:pt x="3015294" y="2430184"/>
                </a:lnTo>
                <a:lnTo>
                  <a:pt x="3016302" y="2419090"/>
                </a:lnTo>
                <a:lnTo>
                  <a:pt x="3017311" y="2404466"/>
                </a:lnTo>
                <a:lnTo>
                  <a:pt x="3018823" y="2387825"/>
                </a:lnTo>
                <a:lnTo>
                  <a:pt x="3021849" y="2368663"/>
                </a:lnTo>
                <a:lnTo>
                  <a:pt x="3026388" y="2346475"/>
                </a:lnTo>
                <a:lnTo>
                  <a:pt x="3032439" y="2323782"/>
                </a:lnTo>
                <a:lnTo>
                  <a:pt x="3040003" y="2299073"/>
                </a:lnTo>
                <a:lnTo>
                  <a:pt x="3050088" y="2272346"/>
                </a:lnTo>
                <a:lnTo>
                  <a:pt x="3062191" y="2244611"/>
                </a:lnTo>
                <a:lnTo>
                  <a:pt x="3076815" y="2217381"/>
                </a:lnTo>
                <a:lnTo>
                  <a:pt x="3093960" y="2188637"/>
                </a:lnTo>
                <a:lnTo>
                  <a:pt x="3114131" y="2160398"/>
                </a:lnTo>
                <a:lnTo>
                  <a:pt x="3138336" y="2132158"/>
                </a:lnTo>
                <a:lnTo>
                  <a:pt x="3165567" y="2104423"/>
                </a:lnTo>
                <a:lnTo>
                  <a:pt x="3195824" y="2077192"/>
                </a:lnTo>
                <a:lnTo>
                  <a:pt x="3231627" y="2051474"/>
                </a:lnTo>
                <a:lnTo>
                  <a:pt x="3269952" y="2026765"/>
                </a:lnTo>
                <a:lnTo>
                  <a:pt x="3314328" y="2003568"/>
                </a:lnTo>
                <a:lnTo>
                  <a:pt x="3426781" y="1959697"/>
                </a:lnTo>
                <a:lnTo>
                  <a:pt x="3438883" y="1957680"/>
                </a:lnTo>
                <a:lnTo>
                  <a:pt x="3453507" y="1956167"/>
                </a:lnTo>
                <a:lnTo>
                  <a:pt x="3471157" y="1954150"/>
                </a:lnTo>
                <a:lnTo>
                  <a:pt x="3490319" y="1951628"/>
                </a:lnTo>
                <a:lnTo>
                  <a:pt x="3509482" y="1949611"/>
                </a:lnTo>
                <a:lnTo>
                  <a:pt x="3528644" y="1947594"/>
                </a:lnTo>
                <a:lnTo>
                  <a:pt x="3546294" y="1946586"/>
                </a:lnTo>
                <a:close/>
                <a:moveTo>
                  <a:pt x="3271797" y="76200"/>
                </a:moveTo>
                <a:lnTo>
                  <a:pt x="3292421" y="76200"/>
                </a:lnTo>
                <a:lnTo>
                  <a:pt x="3343044" y="86512"/>
                </a:lnTo>
                <a:lnTo>
                  <a:pt x="3390855" y="97762"/>
                </a:lnTo>
                <a:lnTo>
                  <a:pt x="3436791" y="111824"/>
                </a:lnTo>
                <a:lnTo>
                  <a:pt x="3479914" y="130573"/>
                </a:lnTo>
                <a:lnTo>
                  <a:pt x="3517412" y="152135"/>
                </a:lnTo>
                <a:lnTo>
                  <a:pt x="3551161" y="178384"/>
                </a:lnTo>
                <a:lnTo>
                  <a:pt x="3580223" y="210257"/>
                </a:lnTo>
                <a:lnTo>
                  <a:pt x="3619596" y="268380"/>
                </a:lnTo>
                <a:lnTo>
                  <a:pt x="3650532" y="330253"/>
                </a:lnTo>
                <a:lnTo>
                  <a:pt x="3672094" y="393063"/>
                </a:lnTo>
                <a:lnTo>
                  <a:pt x="3688031" y="457748"/>
                </a:lnTo>
                <a:lnTo>
                  <a:pt x="3694593" y="524308"/>
                </a:lnTo>
                <a:lnTo>
                  <a:pt x="3696468" y="592743"/>
                </a:lnTo>
                <a:lnTo>
                  <a:pt x="3690843" y="658365"/>
                </a:lnTo>
                <a:lnTo>
                  <a:pt x="3680531" y="726800"/>
                </a:lnTo>
                <a:lnTo>
                  <a:pt x="3667407" y="793360"/>
                </a:lnTo>
                <a:lnTo>
                  <a:pt x="3648657" y="859920"/>
                </a:lnTo>
                <a:lnTo>
                  <a:pt x="3626158" y="924605"/>
                </a:lnTo>
                <a:lnTo>
                  <a:pt x="3600847" y="987415"/>
                </a:lnTo>
                <a:lnTo>
                  <a:pt x="3573660" y="1047413"/>
                </a:lnTo>
                <a:lnTo>
                  <a:pt x="3544599" y="1105535"/>
                </a:lnTo>
                <a:lnTo>
                  <a:pt x="3515538" y="1159908"/>
                </a:lnTo>
                <a:lnTo>
                  <a:pt x="3484601" y="1209594"/>
                </a:lnTo>
                <a:lnTo>
                  <a:pt x="3452727" y="1255530"/>
                </a:lnTo>
                <a:lnTo>
                  <a:pt x="3423666" y="1297716"/>
                </a:lnTo>
                <a:lnTo>
                  <a:pt x="3378668" y="1349276"/>
                </a:lnTo>
                <a:lnTo>
                  <a:pt x="3329920" y="1398962"/>
                </a:lnTo>
                <a:lnTo>
                  <a:pt x="3273672" y="1444897"/>
                </a:lnTo>
                <a:lnTo>
                  <a:pt x="3211799" y="1485208"/>
                </a:lnTo>
                <a:lnTo>
                  <a:pt x="3145239" y="1520832"/>
                </a:lnTo>
                <a:lnTo>
                  <a:pt x="3075867" y="1549893"/>
                </a:lnTo>
                <a:lnTo>
                  <a:pt x="3002745" y="1572393"/>
                </a:lnTo>
                <a:lnTo>
                  <a:pt x="2965246" y="1577080"/>
                </a:lnTo>
                <a:lnTo>
                  <a:pt x="2925873" y="1578955"/>
                </a:lnTo>
                <a:lnTo>
                  <a:pt x="2886499" y="1578955"/>
                </a:lnTo>
                <a:lnTo>
                  <a:pt x="2844313" y="1576142"/>
                </a:lnTo>
                <a:lnTo>
                  <a:pt x="2803065" y="1574267"/>
                </a:lnTo>
                <a:lnTo>
                  <a:pt x="2759942" y="1572393"/>
                </a:lnTo>
                <a:lnTo>
                  <a:pt x="2721506" y="1574267"/>
                </a:lnTo>
                <a:lnTo>
                  <a:pt x="2682132" y="1578955"/>
                </a:lnTo>
                <a:lnTo>
                  <a:pt x="2646509" y="1589267"/>
                </a:lnTo>
                <a:lnTo>
                  <a:pt x="2611822" y="1605204"/>
                </a:lnTo>
                <a:lnTo>
                  <a:pt x="2582761" y="1628640"/>
                </a:lnTo>
                <a:lnTo>
                  <a:pt x="2550887" y="1664264"/>
                </a:lnTo>
                <a:lnTo>
                  <a:pt x="2521826" y="1707387"/>
                </a:lnTo>
                <a:lnTo>
                  <a:pt x="2496514" y="1751448"/>
                </a:lnTo>
                <a:lnTo>
                  <a:pt x="2472140" y="1795509"/>
                </a:lnTo>
                <a:lnTo>
                  <a:pt x="2448704" y="1841445"/>
                </a:lnTo>
                <a:lnTo>
                  <a:pt x="2413080" y="1901442"/>
                </a:lnTo>
                <a:lnTo>
                  <a:pt x="2376519" y="1964252"/>
                </a:lnTo>
                <a:lnTo>
                  <a:pt x="2339021" y="2027062"/>
                </a:lnTo>
                <a:lnTo>
                  <a:pt x="2300585" y="2088935"/>
                </a:lnTo>
                <a:lnTo>
                  <a:pt x="2259336" y="2149870"/>
                </a:lnTo>
                <a:lnTo>
                  <a:pt x="2215275" y="2207993"/>
                </a:lnTo>
                <a:lnTo>
                  <a:pt x="2169340" y="2262366"/>
                </a:lnTo>
                <a:lnTo>
                  <a:pt x="2119654" y="2310177"/>
                </a:lnTo>
                <a:lnTo>
                  <a:pt x="2065281" y="2351425"/>
                </a:lnTo>
                <a:lnTo>
                  <a:pt x="1984659" y="2401111"/>
                </a:lnTo>
                <a:lnTo>
                  <a:pt x="1896538" y="2447046"/>
                </a:lnTo>
                <a:lnTo>
                  <a:pt x="1800916" y="2484545"/>
                </a:lnTo>
                <a:lnTo>
                  <a:pt x="1701545" y="2513606"/>
                </a:lnTo>
                <a:lnTo>
                  <a:pt x="1650922" y="2522043"/>
                </a:lnTo>
                <a:lnTo>
                  <a:pt x="1597487" y="2530481"/>
                </a:lnTo>
                <a:lnTo>
                  <a:pt x="1543114" y="2535168"/>
                </a:lnTo>
                <a:lnTo>
                  <a:pt x="1488741" y="2542668"/>
                </a:lnTo>
                <a:lnTo>
                  <a:pt x="1436243" y="2549230"/>
                </a:lnTo>
                <a:lnTo>
                  <a:pt x="1384683" y="2557667"/>
                </a:lnTo>
                <a:lnTo>
                  <a:pt x="1334997" y="2569854"/>
                </a:lnTo>
                <a:lnTo>
                  <a:pt x="1289061" y="2584853"/>
                </a:lnTo>
                <a:lnTo>
                  <a:pt x="1246875" y="2605478"/>
                </a:lnTo>
                <a:lnTo>
                  <a:pt x="1211252" y="2632664"/>
                </a:lnTo>
                <a:lnTo>
                  <a:pt x="1180315" y="2666413"/>
                </a:lnTo>
                <a:lnTo>
                  <a:pt x="1155004" y="2703911"/>
                </a:lnTo>
                <a:lnTo>
                  <a:pt x="1136255" y="2747035"/>
                </a:lnTo>
                <a:lnTo>
                  <a:pt x="1119380" y="2792970"/>
                </a:lnTo>
                <a:lnTo>
                  <a:pt x="1105318" y="2840781"/>
                </a:lnTo>
                <a:lnTo>
                  <a:pt x="1090319" y="2891404"/>
                </a:lnTo>
                <a:lnTo>
                  <a:pt x="1074382" y="2944840"/>
                </a:lnTo>
                <a:lnTo>
                  <a:pt x="1061257" y="2997338"/>
                </a:lnTo>
                <a:lnTo>
                  <a:pt x="1045321" y="3049836"/>
                </a:lnTo>
                <a:lnTo>
                  <a:pt x="1030321" y="3103271"/>
                </a:lnTo>
                <a:lnTo>
                  <a:pt x="1011572" y="3155769"/>
                </a:lnTo>
                <a:lnTo>
                  <a:pt x="992823" y="3207329"/>
                </a:lnTo>
                <a:lnTo>
                  <a:pt x="972198" y="3255140"/>
                </a:lnTo>
                <a:lnTo>
                  <a:pt x="948762" y="3301076"/>
                </a:lnTo>
                <a:lnTo>
                  <a:pt x="921575" y="3341387"/>
                </a:lnTo>
                <a:lnTo>
                  <a:pt x="890639" y="3380760"/>
                </a:lnTo>
                <a:lnTo>
                  <a:pt x="855015" y="3414509"/>
                </a:lnTo>
                <a:lnTo>
                  <a:pt x="815642" y="3442633"/>
                </a:lnTo>
                <a:lnTo>
                  <a:pt x="771581" y="3466069"/>
                </a:lnTo>
                <a:lnTo>
                  <a:pt x="726583" y="3480131"/>
                </a:lnTo>
                <a:lnTo>
                  <a:pt x="678772" y="3486694"/>
                </a:lnTo>
                <a:lnTo>
                  <a:pt x="630024" y="3489506"/>
                </a:lnTo>
                <a:lnTo>
                  <a:pt x="578464" y="3488569"/>
                </a:lnTo>
                <a:lnTo>
                  <a:pt x="525966" y="3484819"/>
                </a:lnTo>
                <a:lnTo>
                  <a:pt x="472530" y="3478256"/>
                </a:lnTo>
                <a:lnTo>
                  <a:pt x="420032" y="3470757"/>
                </a:lnTo>
                <a:lnTo>
                  <a:pt x="367534" y="3464195"/>
                </a:lnTo>
                <a:lnTo>
                  <a:pt x="317849" y="3459507"/>
                </a:lnTo>
                <a:lnTo>
                  <a:pt x="268163" y="3457632"/>
                </a:lnTo>
                <a:lnTo>
                  <a:pt x="273788" y="3442633"/>
                </a:lnTo>
                <a:lnTo>
                  <a:pt x="326286" y="3442633"/>
                </a:lnTo>
                <a:lnTo>
                  <a:pt x="382534" y="3442633"/>
                </a:lnTo>
                <a:lnTo>
                  <a:pt x="440656" y="3440758"/>
                </a:lnTo>
                <a:lnTo>
                  <a:pt x="496904" y="3437008"/>
                </a:lnTo>
                <a:lnTo>
                  <a:pt x="553152" y="3432321"/>
                </a:lnTo>
                <a:lnTo>
                  <a:pt x="605650" y="3424821"/>
                </a:lnTo>
                <a:lnTo>
                  <a:pt x="655336" y="3414509"/>
                </a:lnTo>
                <a:lnTo>
                  <a:pt x="701271" y="3399510"/>
                </a:lnTo>
                <a:lnTo>
                  <a:pt x="742520" y="3382635"/>
                </a:lnTo>
                <a:lnTo>
                  <a:pt x="774394" y="3360136"/>
                </a:lnTo>
                <a:lnTo>
                  <a:pt x="800643" y="3332950"/>
                </a:lnTo>
                <a:lnTo>
                  <a:pt x="822204" y="3301076"/>
                </a:lnTo>
                <a:lnTo>
                  <a:pt x="842828" y="3259827"/>
                </a:lnTo>
                <a:lnTo>
                  <a:pt x="859703" y="3213892"/>
                </a:lnTo>
                <a:lnTo>
                  <a:pt x="875640" y="3161394"/>
                </a:lnTo>
                <a:lnTo>
                  <a:pt x="888764" y="3106083"/>
                </a:lnTo>
                <a:lnTo>
                  <a:pt x="900951" y="3048898"/>
                </a:lnTo>
                <a:lnTo>
                  <a:pt x="913138" y="2988900"/>
                </a:lnTo>
                <a:lnTo>
                  <a:pt x="924388" y="2927028"/>
                </a:lnTo>
                <a:lnTo>
                  <a:pt x="936575" y="2867968"/>
                </a:lnTo>
                <a:lnTo>
                  <a:pt x="948762" y="2806095"/>
                </a:lnTo>
                <a:lnTo>
                  <a:pt x="961886" y="2748910"/>
                </a:lnTo>
                <a:lnTo>
                  <a:pt x="975948" y="2692662"/>
                </a:lnTo>
                <a:lnTo>
                  <a:pt x="990948" y="2641101"/>
                </a:lnTo>
                <a:lnTo>
                  <a:pt x="1009697" y="2593291"/>
                </a:lnTo>
                <a:lnTo>
                  <a:pt x="1030321" y="2552042"/>
                </a:lnTo>
                <a:lnTo>
                  <a:pt x="1052820" y="2516419"/>
                </a:lnTo>
                <a:lnTo>
                  <a:pt x="1088444" y="2478920"/>
                </a:lnTo>
                <a:lnTo>
                  <a:pt x="1127817" y="2447046"/>
                </a:lnTo>
                <a:lnTo>
                  <a:pt x="1171878" y="2419860"/>
                </a:lnTo>
                <a:lnTo>
                  <a:pt x="1219689" y="2395486"/>
                </a:lnTo>
                <a:lnTo>
                  <a:pt x="1270312" y="2376736"/>
                </a:lnTo>
                <a:lnTo>
                  <a:pt x="1323747" y="2359862"/>
                </a:lnTo>
                <a:lnTo>
                  <a:pt x="1379995" y="2345800"/>
                </a:lnTo>
                <a:lnTo>
                  <a:pt x="1438118" y="2332676"/>
                </a:lnTo>
                <a:lnTo>
                  <a:pt x="1495303" y="2318614"/>
                </a:lnTo>
                <a:lnTo>
                  <a:pt x="1553426" y="2307364"/>
                </a:lnTo>
                <a:lnTo>
                  <a:pt x="1613424" y="2293302"/>
                </a:lnTo>
                <a:lnTo>
                  <a:pt x="1671546" y="2278303"/>
                </a:lnTo>
                <a:lnTo>
                  <a:pt x="1727794" y="2261428"/>
                </a:lnTo>
                <a:lnTo>
                  <a:pt x="1782167" y="2242679"/>
                </a:lnTo>
                <a:lnTo>
                  <a:pt x="1834665" y="2218305"/>
                </a:lnTo>
                <a:lnTo>
                  <a:pt x="1884351" y="2191119"/>
                </a:lnTo>
                <a:lnTo>
                  <a:pt x="1930286" y="2157370"/>
                </a:lnTo>
                <a:lnTo>
                  <a:pt x="1971535" y="2119871"/>
                </a:lnTo>
                <a:lnTo>
                  <a:pt x="2009033" y="2073936"/>
                </a:lnTo>
                <a:lnTo>
                  <a:pt x="2056844" y="1999876"/>
                </a:lnTo>
                <a:lnTo>
                  <a:pt x="2099030" y="1922067"/>
                </a:lnTo>
                <a:lnTo>
                  <a:pt x="2138403" y="1839570"/>
                </a:lnTo>
                <a:lnTo>
                  <a:pt x="2175902" y="1755198"/>
                </a:lnTo>
                <a:lnTo>
                  <a:pt x="2209651" y="1669889"/>
                </a:lnTo>
                <a:lnTo>
                  <a:pt x="2244337" y="1582705"/>
                </a:lnTo>
                <a:lnTo>
                  <a:pt x="2279960" y="1495520"/>
                </a:lnTo>
                <a:lnTo>
                  <a:pt x="2291210" y="1464584"/>
                </a:lnTo>
                <a:lnTo>
                  <a:pt x="2307147" y="1428961"/>
                </a:lnTo>
                <a:lnTo>
                  <a:pt x="2320271" y="1389587"/>
                </a:lnTo>
                <a:lnTo>
                  <a:pt x="2330583" y="1347401"/>
                </a:lnTo>
                <a:lnTo>
                  <a:pt x="2334333" y="1303340"/>
                </a:lnTo>
                <a:lnTo>
                  <a:pt x="2330583" y="1260217"/>
                </a:lnTo>
                <a:lnTo>
                  <a:pt x="2327771" y="1248967"/>
                </a:lnTo>
                <a:lnTo>
                  <a:pt x="2320271" y="1230218"/>
                </a:lnTo>
                <a:lnTo>
                  <a:pt x="2309959" y="1205844"/>
                </a:lnTo>
                <a:lnTo>
                  <a:pt x="2298710" y="1174908"/>
                </a:lnTo>
                <a:lnTo>
                  <a:pt x="2284648" y="1139284"/>
                </a:lnTo>
                <a:lnTo>
                  <a:pt x="2272461" y="1095223"/>
                </a:lnTo>
                <a:lnTo>
                  <a:pt x="2264024" y="1045538"/>
                </a:lnTo>
                <a:lnTo>
                  <a:pt x="2255586" y="991165"/>
                </a:lnTo>
                <a:lnTo>
                  <a:pt x="2257461" y="997727"/>
                </a:lnTo>
                <a:lnTo>
                  <a:pt x="2259336" y="997727"/>
                </a:lnTo>
                <a:lnTo>
                  <a:pt x="2259336" y="989290"/>
                </a:lnTo>
                <a:lnTo>
                  <a:pt x="2259336" y="976165"/>
                </a:lnTo>
                <a:lnTo>
                  <a:pt x="2261211" y="955541"/>
                </a:lnTo>
                <a:lnTo>
                  <a:pt x="2263086" y="928355"/>
                </a:lnTo>
                <a:lnTo>
                  <a:pt x="2265898" y="897419"/>
                </a:lnTo>
                <a:lnTo>
                  <a:pt x="2271523" y="861795"/>
                </a:lnTo>
                <a:lnTo>
                  <a:pt x="2279960" y="820546"/>
                </a:lnTo>
                <a:lnTo>
                  <a:pt x="2291210" y="778361"/>
                </a:lnTo>
                <a:lnTo>
                  <a:pt x="2305272" y="732425"/>
                </a:lnTo>
                <a:lnTo>
                  <a:pt x="2324021" y="682739"/>
                </a:lnTo>
                <a:lnTo>
                  <a:pt x="2346520" y="631179"/>
                </a:lnTo>
                <a:lnTo>
                  <a:pt x="2373707" y="580556"/>
                </a:lnTo>
                <a:lnTo>
                  <a:pt x="2405580" y="527120"/>
                </a:lnTo>
                <a:lnTo>
                  <a:pt x="2443079" y="474622"/>
                </a:lnTo>
                <a:lnTo>
                  <a:pt x="2488077" y="422124"/>
                </a:lnTo>
                <a:lnTo>
                  <a:pt x="2538700" y="370564"/>
                </a:lnTo>
                <a:lnTo>
                  <a:pt x="2594948" y="319941"/>
                </a:lnTo>
                <a:lnTo>
                  <a:pt x="2661508" y="272130"/>
                </a:lnTo>
                <a:lnTo>
                  <a:pt x="2732755" y="226194"/>
                </a:lnTo>
                <a:lnTo>
                  <a:pt x="2815252" y="183071"/>
                </a:lnTo>
                <a:lnTo>
                  <a:pt x="3024307" y="101512"/>
                </a:lnTo>
                <a:lnTo>
                  <a:pt x="3046806" y="97762"/>
                </a:lnTo>
                <a:lnTo>
                  <a:pt x="3073992" y="94949"/>
                </a:lnTo>
                <a:lnTo>
                  <a:pt x="3106803" y="91200"/>
                </a:lnTo>
                <a:lnTo>
                  <a:pt x="3142427" y="86512"/>
                </a:lnTo>
                <a:lnTo>
                  <a:pt x="3178051" y="82762"/>
                </a:lnTo>
                <a:lnTo>
                  <a:pt x="3213674" y="79013"/>
                </a:lnTo>
                <a:lnTo>
                  <a:pt x="3246485" y="77138"/>
                </a:lnTo>
                <a:close/>
                <a:moveTo>
                  <a:pt x="1863056" y="0"/>
                </a:moveTo>
                <a:lnTo>
                  <a:pt x="1875848" y="0"/>
                </a:lnTo>
                <a:lnTo>
                  <a:pt x="1907248" y="6396"/>
                </a:lnTo>
                <a:lnTo>
                  <a:pt x="1936903" y="13374"/>
                </a:lnTo>
                <a:lnTo>
                  <a:pt x="1965396" y="22096"/>
                </a:lnTo>
                <a:lnTo>
                  <a:pt x="1992144" y="33726"/>
                </a:lnTo>
                <a:lnTo>
                  <a:pt x="2015403" y="47100"/>
                </a:lnTo>
                <a:lnTo>
                  <a:pt x="2036336" y="63381"/>
                </a:lnTo>
                <a:lnTo>
                  <a:pt x="2054362" y="83152"/>
                </a:lnTo>
                <a:lnTo>
                  <a:pt x="2078784" y="119203"/>
                </a:lnTo>
                <a:lnTo>
                  <a:pt x="2097973" y="157581"/>
                </a:lnTo>
                <a:lnTo>
                  <a:pt x="2111347" y="196540"/>
                </a:lnTo>
                <a:lnTo>
                  <a:pt x="2121232" y="236662"/>
                </a:lnTo>
                <a:lnTo>
                  <a:pt x="2125302" y="277947"/>
                </a:lnTo>
                <a:lnTo>
                  <a:pt x="2126465" y="320395"/>
                </a:lnTo>
                <a:lnTo>
                  <a:pt x="2122976" y="361098"/>
                </a:lnTo>
                <a:lnTo>
                  <a:pt x="2116580" y="403546"/>
                </a:lnTo>
                <a:lnTo>
                  <a:pt x="2108439" y="444831"/>
                </a:lnTo>
                <a:lnTo>
                  <a:pt x="2096810" y="486116"/>
                </a:lnTo>
                <a:lnTo>
                  <a:pt x="2082854" y="526238"/>
                </a:lnTo>
                <a:lnTo>
                  <a:pt x="2067154" y="565197"/>
                </a:lnTo>
                <a:lnTo>
                  <a:pt x="2050291" y="602412"/>
                </a:lnTo>
                <a:lnTo>
                  <a:pt x="2032266" y="638463"/>
                </a:lnTo>
                <a:lnTo>
                  <a:pt x="2014240" y="672189"/>
                </a:lnTo>
                <a:lnTo>
                  <a:pt x="1995051" y="703007"/>
                </a:lnTo>
                <a:lnTo>
                  <a:pt x="1975281" y="731500"/>
                </a:lnTo>
                <a:lnTo>
                  <a:pt x="1957255" y="757666"/>
                </a:lnTo>
                <a:lnTo>
                  <a:pt x="1929344" y="789647"/>
                </a:lnTo>
                <a:lnTo>
                  <a:pt x="1899107" y="820466"/>
                </a:lnTo>
                <a:lnTo>
                  <a:pt x="1864219" y="848958"/>
                </a:lnTo>
                <a:lnTo>
                  <a:pt x="1825841" y="873962"/>
                </a:lnTo>
                <a:lnTo>
                  <a:pt x="1784556" y="896058"/>
                </a:lnTo>
                <a:lnTo>
                  <a:pt x="1741527" y="914084"/>
                </a:lnTo>
                <a:lnTo>
                  <a:pt x="1696171" y="928039"/>
                </a:lnTo>
                <a:lnTo>
                  <a:pt x="1672912" y="930947"/>
                </a:lnTo>
                <a:lnTo>
                  <a:pt x="1648490" y="932110"/>
                </a:lnTo>
                <a:lnTo>
                  <a:pt x="1624068" y="932110"/>
                </a:lnTo>
                <a:lnTo>
                  <a:pt x="1597902" y="930365"/>
                </a:lnTo>
                <a:lnTo>
                  <a:pt x="1572317" y="929202"/>
                </a:lnTo>
                <a:lnTo>
                  <a:pt x="1545569" y="928039"/>
                </a:lnTo>
                <a:lnTo>
                  <a:pt x="1521728" y="929202"/>
                </a:lnTo>
                <a:lnTo>
                  <a:pt x="1497306" y="932110"/>
                </a:lnTo>
                <a:lnTo>
                  <a:pt x="1475210" y="938506"/>
                </a:lnTo>
                <a:lnTo>
                  <a:pt x="1453695" y="948391"/>
                </a:lnTo>
                <a:lnTo>
                  <a:pt x="1435669" y="962928"/>
                </a:lnTo>
                <a:lnTo>
                  <a:pt x="1415899" y="985024"/>
                </a:lnTo>
                <a:lnTo>
                  <a:pt x="1397873" y="1011772"/>
                </a:lnTo>
                <a:lnTo>
                  <a:pt x="1382173" y="1039102"/>
                </a:lnTo>
                <a:lnTo>
                  <a:pt x="1367055" y="1066431"/>
                </a:lnTo>
                <a:lnTo>
                  <a:pt x="1352518" y="1094924"/>
                </a:lnTo>
                <a:lnTo>
                  <a:pt x="1330422" y="1132138"/>
                </a:lnTo>
                <a:lnTo>
                  <a:pt x="1307744" y="1171097"/>
                </a:lnTo>
                <a:lnTo>
                  <a:pt x="1284485" y="1210056"/>
                </a:lnTo>
                <a:lnTo>
                  <a:pt x="1260644" y="1248434"/>
                </a:lnTo>
                <a:lnTo>
                  <a:pt x="1235059" y="1286230"/>
                </a:lnTo>
                <a:lnTo>
                  <a:pt x="1207730" y="1322281"/>
                </a:lnTo>
                <a:lnTo>
                  <a:pt x="1179238" y="1356007"/>
                </a:lnTo>
                <a:lnTo>
                  <a:pt x="1148419" y="1385663"/>
                </a:lnTo>
                <a:lnTo>
                  <a:pt x="1114693" y="1411248"/>
                </a:lnTo>
                <a:lnTo>
                  <a:pt x="1064686" y="1442066"/>
                </a:lnTo>
                <a:lnTo>
                  <a:pt x="1010027" y="1470558"/>
                </a:lnTo>
                <a:lnTo>
                  <a:pt x="950717" y="1493818"/>
                </a:lnTo>
                <a:lnTo>
                  <a:pt x="889080" y="1511843"/>
                </a:lnTo>
                <a:lnTo>
                  <a:pt x="857680" y="1517077"/>
                </a:lnTo>
                <a:lnTo>
                  <a:pt x="824536" y="1522310"/>
                </a:lnTo>
                <a:lnTo>
                  <a:pt x="790810" y="1525217"/>
                </a:lnTo>
                <a:lnTo>
                  <a:pt x="757084" y="1529869"/>
                </a:lnTo>
                <a:lnTo>
                  <a:pt x="724522" y="1533940"/>
                </a:lnTo>
                <a:lnTo>
                  <a:pt x="692540" y="1539173"/>
                </a:lnTo>
                <a:lnTo>
                  <a:pt x="661722" y="1546732"/>
                </a:lnTo>
                <a:lnTo>
                  <a:pt x="633230" y="1556036"/>
                </a:lnTo>
                <a:lnTo>
                  <a:pt x="607063" y="1568828"/>
                </a:lnTo>
                <a:lnTo>
                  <a:pt x="584967" y="1585691"/>
                </a:lnTo>
                <a:lnTo>
                  <a:pt x="565778" y="1606624"/>
                </a:lnTo>
                <a:lnTo>
                  <a:pt x="550078" y="1629883"/>
                </a:lnTo>
                <a:lnTo>
                  <a:pt x="538449" y="1656631"/>
                </a:lnTo>
                <a:lnTo>
                  <a:pt x="527982" y="1685124"/>
                </a:lnTo>
                <a:lnTo>
                  <a:pt x="519260" y="1714779"/>
                </a:lnTo>
                <a:lnTo>
                  <a:pt x="509956" y="1746179"/>
                </a:lnTo>
                <a:lnTo>
                  <a:pt x="500071" y="1779323"/>
                </a:lnTo>
                <a:lnTo>
                  <a:pt x="491931" y="1811886"/>
                </a:lnTo>
                <a:lnTo>
                  <a:pt x="482045" y="1844449"/>
                </a:lnTo>
                <a:lnTo>
                  <a:pt x="472742" y="1877593"/>
                </a:lnTo>
                <a:lnTo>
                  <a:pt x="461112" y="1910156"/>
                </a:lnTo>
                <a:lnTo>
                  <a:pt x="449483" y="1942137"/>
                </a:lnTo>
                <a:lnTo>
                  <a:pt x="436690" y="1971793"/>
                </a:lnTo>
                <a:lnTo>
                  <a:pt x="422153" y="2000285"/>
                </a:lnTo>
                <a:lnTo>
                  <a:pt x="405290" y="2025289"/>
                </a:lnTo>
                <a:lnTo>
                  <a:pt x="386102" y="2049711"/>
                </a:lnTo>
                <a:lnTo>
                  <a:pt x="364005" y="2070644"/>
                </a:lnTo>
                <a:lnTo>
                  <a:pt x="339583" y="2088088"/>
                </a:lnTo>
                <a:lnTo>
                  <a:pt x="312254" y="2102625"/>
                </a:lnTo>
                <a:lnTo>
                  <a:pt x="284343" y="2111347"/>
                </a:lnTo>
                <a:lnTo>
                  <a:pt x="254687" y="2115418"/>
                </a:lnTo>
                <a:lnTo>
                  <a:pt x="224450" y="2117162"/>
                </a:lnTo>
                <a:lnTo>
                  <a:pt x="192469" y="2116581"/>
                </a:lnTo>
                <a:lnTo>
                  <a:pt x="159906" y="2114255"/>
                </a:lnTo>
                <a:lnTo>
                  <a:pt x="126762" y="2110184"/>
                </a:lnTo>
                <a:lnTo>
                  <a:pt x="94199" y="2105533"/>
                </a:lnTo>
                <a:lnTo>
                  <a:pt x="61637" y="2101462"/>
                </a:lnTo>
                <a:lnTo>
                  <a:pt x="30818" y="2098555"/>
                </a:lnTo>
                <a:lnTo>
                  <a:pt x="0" y="2097392"/>
                </a:lnTo>
                <a:lnTo>
                  <a:pt x="3489" y="2088088"/>
                </a:lnTo>
                <a:lnTo>
                  <a:pt x="36052" y="2088088"/>
                </a:lnTo>
                <a:lnTo>
                  <a:pt x="70940" y="2088088"/>
                </a:lnTo>
                <a:lnTo>
                  <a:pt x="106992" y="2086925"/>
                </a:lnTo>
                <a:lnTo>
                  <a:pt x="141880" y="2084599"/>
                </a:lnTo>
                <a:lnTo>
                  <a:pt x="176769" y="2081692"/>
                </a:lnTo>
                <a:lnTo>
                  <a:pt x="209332" y="2077040"/>
                </a:lnTo>
                <a:lnTo>
                  <a:pt x="240150" y="2070644"/>
                </a:lnTo>
                <a:lnTo>
                  <a:pt x="268643" y="2061340"/>
                </a:lnTo>
                <a:lnTo>
                  <a:pt x="294228" y="2050874"/>
                </a:lnTo>
                <a:lnTo>
                  <a:pt x="313998" y="2036918"/>
                </a:lnTo>
                <a:lnTo>
                  <a:pt x="330280" y="2020055"/>
                </a:lnTo>
                <a:lnTo>
                  <a:pt x="343654" y="2000285"/>
                </a:lnTo>
                <a:lnTo>
                  <a:pt x="356446" y="1974700"/>
                </a:lnTo>
                <a:lnTo>
                  <a:pt x="366913" y="1946208"/>
                </a:lnTo>
                <a:lnTo>
                  <a:pt x="376798" y="1913645"/>
                </a:lnTo>
                <a:lnTo>
                  <a:pt x="384939" y="1879338"/>
                </a:lnTo>
                <a:lnTo>
                  <a:pt x="392498" y="1843867"/>
                </a:lnTo>
                <a:lnTo>
                  <a:pt x="400057" y="1806653"/>
                </a:lnTo>
                <a:lnTo>
                  <a:pt x="407035" y="1768275"/>
                </a:lnTo>
                <a:lnTo>
                  <a:pt x="414594" y="1731642"/>
                </a:lnTo>
                <a:lnTo>
                  <a:pt x="422153" y="1693265"/>
                </a:lnTo>
                <a:lnTo>
                  <a:pt x="430294" y="1657794"/>
                </a:lnTo>
                <a:lnTo>
                  <a:pt x="439016" y="1622906"/>
                </a:lnTo>
                <a:lnTo>
                  <a:pt x="448320" y="1590924"/>
                </a:lnTo>
                <a:lnTo>
                  <a:pt x="459949" y="1561269"/>
                </a:lnTo>
                <a:lnTo>
                  <a:pt x="472742" y="1535684"/>
                </a:lnTo>
                <a:lnTo>
                  <a:pt x="486697" y="1513588"/>
                </a:lnTo>
                <a:lnTo>
                  <a:pt x="508793" y="1490329"/>
                </a:lnTo>
                <a:lnTo>
                  <a:pt x="533215" y="1470558"/>
                </a:lnTo>
                <a:lnTo>
                  <a:pt x="560545" y="1453696"/>
                </a:lnTo>
                <a:lnTo>
                  <a:pt x="590200" y="1438577"/>
                </a:lnTo>
                <a:lnTo>
                  <a:pt x="621600" y="1426948"/>
                </a:lnTo>
                <a:lnTo>
                  <a:pt x="654744" y="1416481"/>
                </a:lnTo>
                <a:lnTo>
                  <a:pt x="689633" y="1407759"/>
                </a:lnTo>
                <a:lnTo>
                  <a:pt x="725685" y="1399618"/>
                </a:lnTo>
                <a:lnTo>
                  <a:pt x="761155" y="1390896"/>
                </a:lnTo>
                <a:lnTo>
                  <a:pt x="797206" y="1383918"/>
                </a:lnTo>
                <a:lnTo>
                  <a:pt x="834421" y="1375196"/>
                </a:lnTo>
                <a:lnTo>
                  <a:pt x="870473" y="1365892"/>
                </a:lnTo>
                <a:lnTo>
                  <a:pt x="905361" y="1355426"/>
                </a:lnTo>
                <a:lnTo>
                  <a:pt x="939087" y="1343796"/>
                </a:lnTo>
                <a:lnTo>
                  <a:pt x="971650" y="1328678"/>
                </a:lnTo>
                <a:lnTo>
                  <a:pt x="1002468" y="1311815"/>
                </a:lnTo>
                <a:lnTo>
                  <a:pt x="1030961" y="1290882"/>
                </a:lnTo>
                <a:lnTo>
                  <a:pt x="1056546" y="1267623"/>
                </a:lnTo>
                <a:lnTo>
                  <a:pt x="1079805" y="1239130"/>
                </a:lnTo>
                <a:lnTo>
                  <a:pt x="1109460" y="1193193"/>
                </a:lnTo>
                <a:lnTo>
                  <a:pt x="1135627" y="1144931"/>
                </a:lnTo>
                <a:lnTo>
                  <a:pt x="1160049" y="1093761"/>
                </a:lnTo>
                <a:lnTo>
                  <a:pt x="1183308" y="1041428"/>
                </a:lnTo>
                <a:lnTo>
                  <a:pt x="1204241" y="988513"/>
                </a:lnTo>
                <a:lnTo>
                  <a:pt x="1225756" y="934436"/>
                </a:lnTo>
                <a:lnTo>
                  <a:pt x="1247852" y="880358"/>
                </a:lnTo>
                <a:lnTo>
                  <a:pt x="1254830" y="861169"/>
                </a:lnTo>
                <a:lnTo>
                  <a:pt x="1264715" y="839073"/>
                </a:lnTo>
                <a:lnTo>
                  <a:pt x="1272855" y="814651"/>
                </a:lnTo>
                <a:lnTo>
                  <a:pt x="1279252" y="788485"/>
                </a:lnTo>
                <a:lnTo>
                  <a:pt x="1281578" y="761155"/>
                </a:lnTo>
                <a:lnTo>
                  <a:pt x="1279252" y="734407"/>
                </a:lnTo>
                <a:lnTo>
                  <a:pt x="1277507" y="727429"/>
                </a:lnTo>
                <a:lnTo>
                  <a:pt x="1272855" y="715800"/>
                </a:lnTo>
                <a:lnTo>
                  <a:pt x="1266459" y="700681"/>
                </a:lnTo>
                <a:lnTo>
                  <a:pt x="1259481" y="681493"/>
                </a:lnTo>
                <a:lnTo>
                  <a:pt x="1250759" y="659396"/>
                </a:lnTo>
                <a:lnTo>
                  <a:pt x="1243200" y="632067"/>
                </a:lnTo>
                <a:lnTo>
                  <a:pt x="1237967" y="601249"/>
                </a:lnTo>
                <a:lnTo>
                  <a:pt x="1232733" y="567523"/>
                </a:lnTo>
                <a:lnTo>
                  <a:pt x="1233896" y="571593"/>
                </a:lnTo>
                <a:lnTo>
                  <a:pt x="1235059" y="571593"/>
                </a:lnTo>
                <a:lnTo>
                  <a:pt x="1235059" y="566360"/>
                </a:lnTo>
                <a:lnTo>
                  <a:pt x="1235059" y="558219"/>
                </a:lnTo>
                <a:lnTo>
                  <a:pt x="1236222" y="545427"/>
                </a:lnTo>
                <a:lnTo>
                  <a:pt x="1237385" y="528564"/>
                </a:lnTo>
                <a:lnTo>
                  <a:pt x="1239130" y="509375"/>
                </a:lnTo>
                <a:lnTo>
                  <a:pt x="1242619" y="487279"/>
                </a:lnTo>
                <a:lnTo>
                  <a:pt x="1247852" y="461694"/>
                </a:lnTo>
                <a:lnTo>
                  <a:pt x="1254830" y="435527"/>
                </a:lnTo>
                <a:lnTo>
                  <a:pt x="1263552" y="407035"/>
                </a:lnTo>
                <a:lnTo>
                  <a:pt x="1275181" y="376217"/>
                </a:lnTo>
                <a:lnTo>
                  <a:pt x="1289137" y="344235"/>
                </a:lnTo>
                <a:lnTo>
                  <a:pt x="1306000" y="312835"/>
                </a:lnTo>
                <a:lnTo>
                  <a:pt x="1325770" y="279691"/>
                </a:lnTo>
                <a:lnTo>
                  <a:pt x="1349029" y="247128"/>
                </a:lnTo>
                <a:lnTo>
                  <a:pt x="1376940" y="214566"/>
                </a:lnTo>
                <a:lnTo>
                  <a:pt x="1408340" y="182584"/>
                </a:lnTo>
                <a:lnTo>
                  <a:pt x="1443228" y="151184"/>
                </a:lnTo>
                <a:lnTo>
                  <a:pt x="1484513" y="121529"/>
                </a:lnTo>
                <a:lnTo>
                  <a:pt x="1528706" y="93037"/>
                </a:lnTo>
                <a:lnTo>
                  <a:pt x="1579876" y="66288"/>
                </a:lnTo>
                <a:lnTo>
                  <a:pt x="1709545" y="15700"/>
                </a:lnTo>
                <a:lnTo>
                  <a:pt x="1723501" y="13374"/>
                </a:lnTo>
                <a:lnTo>
                  <a:pt x="1740364" y="11629"/>
                </a:lnTo>
                <a:lnTo>
                  <a:pt x="1760715" y="9304"/>
                </a:lnTo>
                <a:lnTo>
                  <a:pt x="1782812" y="6396"/>
                </a:lnTo>
                <a:lnTo>
                  <a:pt x="1804908" y="4070"/>
                </a:lnTo>
                <a:lnTo>
                  <a:pt x="1827004" y="1744"/>
                </a:lnTo>
                <a:lnTo>
                  <a:pt x="1847356" y="581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55"/>
          <p:cNvSpPr/>
          <p:nvPr/>
        </p:nvSpPr>
        <p:spPr>
          <a:xfrm>
            <a:off x="11534040" y="2131920"/>
            <a:ext cx="325080" cy="323640"/>
          </a:xfrm>
          <a:custGeom>
            <a:avLst/>
            <a:gdLst/>
            <a:ahLst/>
            <a:rect l="l" t="t" r="r" b="b"/>
            <a:pathLst>
              <a:path w="3960440" h="3945921">
                <a:moveTo>
                  <a:pt x="1598844" y="0"/>
                </a:moveTo>
                <a:cubicBezTo>
                  <a:pt x="1857342" y="0"/>
                  <a:pt x="2066896" y="209554"/>
                  <a:pt x="2066896" y="468052"/>
                </a:cubicBezTo>
                <a:cubicBezTo>
                  <a:pt x="2066896" y="646802"/>
                  <a:pt x="1966694" y="802149"/>
                  <a:pt x="1818364" y="879058"/>
                </a:cubicBezTo>
                <a:lnTo>
                  <a:pt x="1965948" y="1429850"/>
                </a:lnTo>
                <a:cubicBezTo>
                  <a:pt x="2234183" y="1439289"/>
                  <a:pt x="2449559" y="1654793"/>
                  <a:pt x="2458766" y="1923094"/>
                </a:cubicBezTo>
                <a:lnTo>
                  <a:pt x="3052787" y="2082261"/>
                </a:lnTo>
                <a:cubicBezTo>
                  <a:pt x="3115207" y="1899813"/>
                  <a:pt x="3288586" y="1769556"/>
                  <a:pt x="3492388" y="1769556"/>
                </a:cubicBezTo>
                <a:cubicBezTo>
                  <a:pt x="3750886" y="1769556"/>
                  <a:pt x="3960440" y="1979110"/>
                  <a:pt x="3960440" y="2237608"/>
                </a:cubicBezTo>
                <a:cubicBezTo>
                  <a:pt x="3960440" y="2496106"/>
                  <a:pt x="3750886" y="2705660"/>
                  <a:pt x="3492388" y="2705660"/>
                </a:cubicBezTo>
                <a:cubicBezTo>
                  <a:pt x="3255123" y="2705660"/>
                  <a:pt x="3059091" y="2529117"/>
                  <a:pt x="3030620" y="2299941"/>
                </a:cubicBezTo>
                <a:lnTo>
                  <a:pt x="2422827" y="2137084"/>
                </a:lnTo>
                <a:cubicBezTo>
                  <a:pt x="2374914" y="2257246"/>
                  <a:pt x="2282973" y="2354960"/>
                  <a:pt x="2166800" y="2410258"/>
                </a:cubicBezTo>
                <a:lnTo>
                  <a:pt x="2329067" y="3015847"/>
                </a:lnTo>
                <a:cubicBezTo>
                  <a:pt x="2559464" y="3043136"/>
                  <a:pt x="2737303" y="3239734"/>
                  <a:pt x="2737303" y="3477869"/>
                </a:cubicBezTo>
                <a:cubicBezTo>
                  <a:pt x="2737303" y="3736367"/>
                  <a:pt x="2527749" y="3945921"/>
                  <a:pt x="2269251" y="3945921"/>
                </a:cubicBezTo>
                <a:cubicBezTo>
                  <a:pt x="2010753" y="3945921"/>
                  <a:pt x="1801199" y="3736367"/>
                  <a:pt x="1801199" y="3477869"/>
                </a:cubicBezTo>
                <a:cubicBezTo>
                  <a:pt x="1801199" y="3274904"/>
                  <a:pt x="1930388" y="3102113"/>
                  <a:pt x="2111643" y="3038969"/>
                </a:cubicBezTo>
                <a:lnTo>
                  <a:pt x="1956503" y="2459980"/>
                </a:lnTo>
                <a:cubicBezTo>
                  <a:pt x="1952432" y="2460875"/>
                  <a:pt x="1948330" y="2460923"/>
                  <a:pt x="1944216" y="2460923"/>
                </a:cubicBezTo>
                <a:cubicBezTo>
                  <a:pt x="1742647" y="2460923"/>
                  <a:pt x="1568040" y="2345487"/>
                  <a:pt x="1484865" y="2176122"/>
                </a:cubicBezTo>
                <a:lnTo>
                  <a:pt x="930415" y="2324686"/>
                </a:lnTo>
                <a:cubicBezTo>
                  <a:pt x="904712" y="2556716"/>
                  <a:pt x="707355" y="2736304"/>
                  <a:pt x="468052" y="2736304"/>
                </a:cubicBezTo>
                <a:cubicBezTo>
                  <a:pt x="209554" y="2736304"/>
                  <a:pt x="0" y="2526750"/>
                  <a:pt x="0" y="2268252"/>
                </a:cubicBezTo>
                <a:cubicBezTo>
                  <a:pt x="0" y="2009754"/>
                  <a:pt x="209554" y="1800200"/>
                  <a:pt x="468052" y="1800200"/>
                </a:cubicBezTo>
                <a:cubicBezTo>
                  <a:pt x="669892" y="1800200"/>
                  <a:pt x="841893" y="1927961"/>
                  <a:pt x="906009" y="2107606"/>
                </a:cubicBezTo>
                <a:lnTo>
                  <a:pt x="1429897" y="1967231"/>
                </a:lnTo>
                <a:cubicBezTo>
                  <a:pt x="1427753" y="1959679"/>
                  <a:pt x="1427584" y="1952005"/>
                  <a:pt x="1427584" y="1944291"/>
                </a:cubicBezTo>
                <a:cubicBezTo>
                  <a:pt x="1427584" y="1727054"/>
                  <a:pt x="1561663" y="1541133"/>
                  <a:pt x="1751891" y="1465536"/>
                </a:cubicBezTo>
                <a:lnTo>
                  <a:pt x="1609736" y="935006"/>
                </a:lnTo>
                <a:cubicBezTo>
                  <a:pt x="1606130" y="936062"/>
                  <a:pt x="1602492" y="936104"/>
                  <a:pt x="1598844" y="936104"/>
                </a:cubicBezTo>
                <a:cubicBezTo>
                  <a:pt x="1340346" y="936104"/>
                  <a:pt x="1130792" y="726550"/>
                  <a:pt x="1130792" y="468052"/>
                </a:cubicBezTo>
                <a:cubicBezTo>
                  <a:pt x="1130792" y="209554"/>
                  <a:pt x="1340346" y="0"/>
                  <a:pt x="1598844" y="0"/>
                </a:cubicBezTo>
                <a:close/>
              </a:path>
            </a:pathLst>
          </a:custGeom>
          <a:solidFill>
            <a:srgbClr val="ffffff">
              <a:alpha val="4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56"/>
          <p:cNvSpPr/>
          <p:nvPr/>
        </p:nvSpPr>
        <p:spPr>
          <a:xfrm>
            <a:off x="8083080" y="1490400"/>
            <a:ext cx="320040" cy="365040"/>
          </a:xfrm>
          <a:custGeom>
            <a:avLst/>
            <a:gdLst/>
            <a:ahLst/>
            <a:rect l="l" t="t" r="r" b="b"/>
            <a:pathLst>
              <a:path w="2942" h="3247">
                <a:moveTo>
                  <a:pt x="1516" y="0"/>
                </a:moveTo>
                <a:lnTo>
                  <a:pt x="1644" y="1"/>
                </a:lnTo>
                <a:lnTo>
                  <a:pt x="1764" y="10"/>
                </a:lnTo>
                <a:lnTo>
                  <a:pt x="1878" y="25"/>
                </a:lnTo>
                <a:lnTo>
                  <a:pt x="1987" y="47"/>
                </a:lnTo>
                <a:lnTo>
                  <a:pt x="2091" y="74"/>
                </a:lnTo>
                <a:lnTo>
                  <a:pt x="2187" y="109"/>
                </a:lnTo>
                <a:lnTo>
                  <a:pt x="2280" y="147"/>
                </a:lnTo>
                <a:lnTo>
                  <a:pt x="2365" y="192"/>
                </a:lnTo>
                <a:lnTo>
                  <a:pt x="2445" y="243"/>
                </a:lnTo>
                <a:lnTo>
                  <a:pt x="2522" y="300"/>
                </a:lnTo>
                <a:lnTo>
                  <a:pt x="2591" y="361"/>
                </a:lnTo>
                <a:lnTo>
                  <a:pt x="2654" y="429"/>
                </a:lnTo>
                <a:lnTo>
                  <a:pt x="2713" y="500"/>
                </a:lnTo>
                <a:lnTo>
                  <a:pt x="2765" y="576"/>
                </a:lnTo>
                <a:lnTo>
                  <a:pt x="2813" y="656"/>
                </a:lnTo>
                <a:lnTo>
                  <a:pt x="2845" y="723"/>
                </a:lnTo>
                <a:lnTo>
                  <a:pt x="2873" y="798"/>
                </a:lnTo>
                <a:lnTo>
                  <a:pt x="2898" y="880"/>
                </a:lnTo>
                <a:lnTo>
                  <a:pt x="2918" y="969"/>
                </a:lnTo>
                <a:lnTo>
                  <a:pt x="2933" y="1060"/>
                </a:lnTo>
                <a:lnTo>
                  <a:pt x="2940" y="1154"/>
                </a:lnTo>
                <a:lnTo>
                  <a:pt x="2942" y="1250"/>
                </a:lnTo>
                <a:lnTo>
                  <a:pt x="2936" y="1345"/>
                </a:lnTo>
                <a:lnTo>
                  <a:pt x="2924" y="1438"/>
                </a:lnTo>
                <a:lnTo>
                  <a:pt x="2902" y="1529"/>
                </a:lnTo>
                <a:lnTo>
                  <a:pt x="2873" y="1607"/>
                </a:lnTo>
                <a:lnTo>
                  <a:pt x="2838" y="1680"/>
                </a:lnTo>
                <a:lnTo>
                  <a:pt x="2796" y="1747"/>
                </a:lnTo>
                <a:lnTo>
                  <a:pt x="2753" y="1812"/>
                </a:lnTo>
                <a:lnTo>
                  <a:pt x="2705" y="1876"/>
                </a:lnTo>
                <a:lnTo>
                  <a:pt x="2658" y="1936"/>
                </a:lnTo>
                <a:lnTo>
                  <a:pt x="2611" y="1998"/>
                </a:lnTo>
                <a:lnTo>
                  <a:pt x="2565" y="2060"/>
                </a:lnTo>
                <a:lnTo>
                  <a:pt x="2534" y="2110"/>
                </a:lnTo>
                <a:lnTo>
                  <a:pt x="2509" y="2167"/>
                </a:lnTo>
                <a:lnTo>
                  <a:pt x="2489" y="2227"/>
                </a:lnTo>
                <a:lnTo>
                  <a:pt x="2473" y="2292"/>
                </a:lnTo>
                <a:lnTo>
                  <a:pt x="2471" y="2323"/>
                </a:lnTo>
                <a:lnTo>
                  <a:pt x="2473" y="2360"/>
                </a:lnTo>
                <a:lnTo>
                  <a:pt x="2478" y="2405"/>
                </a:lnTo>
                <a:lnTo>
                  <a:pt x="2485" y="2452"/>
                </a:lnTo>
                <a:lnTo>
                  <a:pt x="2496" y="2503"/>
                </a:lnTo>
                <a:lnTo>
                  <a:pt x="2509" y="2554"/>
                </a:lnTo>
                <a:lnTo>
                  <a:pt x="2522" y="2603"/>
                </a:lnTo>
                <a:lnTo>
                  <a:pt x="2536" y="2650"/>
                </a:lnTo>
                <a:lnTo>
                  <a:pt x="2549" y="2692"/>
                </a:lnTo>
                <a:lnTo>
                  <a:pt x="2562" y="2729"/>
                </a:lnTo>
                <a:lnTo>
                  <a:pt x="2573" y="2756"/>
                </a:lnTo>
                <a:lnTo>
                  <a:pt x="2589" y="2796"/>
                </a:lnTo>
                <a:lnTo>
                  <a:pt x="2604" y="2845"/>
                </a:lnTo>
                <a:lnTo>
                  <a:pt x="2620" y="2900"/>
                </a:lnTo>
                <a:lnTo>
                  <a:pt x="2636" y="2956"/>
                </a:lnTo>
                <a:lnTo>
                  <a:pt x="2654" y="3007"/>
                </a:lnTo>
                <a:lnTo>
                  <a:pt x="2673" y="3052"/>
                </a:lnTo>
                <a:lnTo>
                  <a:pt x="2502" y="3107"/>
                </a:lnTo>
                <a:lnTo>
                  <a:pt x="2336" y="3154"/>
                </a:lnTo>
                <a:lnTo>
                  <a:pt x="2178" y="3192"/>
                </a:lnTo>
                <a:lnTo>
                  <a:pt x="2024" y="3220"/>
                </a:lnTo>
                <a:lnTo>
                  <a:pt x="1874" y="3240"/>
                </a:lnTo>
                <a:lnTo>
                  <a:pt x="1729" y="3247"/>
                </a:lnTo>
                <a:lnTo>
                  <a:pt x="1587" y="3245"/>
                </a:lnTo>
                <a:lnTo>
                  <a:pt x="1449" y="3232"/>
                </a:lnTo>
                <a:lnTo>
                  <a:pt x="1313" y="3209"/>
                </a:lnTo>
                <a:lnTo>
                  <a:pt x="1307" y="3176"/>
                </a:lnTo>
                <a:lnTo>
                  <a:pt x="1300" y="3138"/>
                </a:lnTo>
                <a:lnTo>
                  <a:pt x="1291" y="3092"/>
                </a:lnTo>
                <a:lnTo>
                  <a:pt x="1284" y="3043"/>
                </a:lnTo>
                <a:lnTo>
                  <a:pt x="1274" y="2990"/>
                </a:lnTo>
                <a:lnTo>
                  <a:pt x="1264" y="2936"/>
                </a:lnTo>
                <a:lnTo>
                  <a:pt x="1253" y="2883"/>
                </a:lnTo>
                <a:lnTo>
                  <a:pt x="1240" y="2832"/>
                </a:lnTo>
                <a:lnTo>
                  <a:pt x="1227" y="2783"/>
                </a:lnTo>
                <a:lnTo>
                  <a:pt x="1211" y="2740"/>
                </a:lnTo>
                <a:lnTo>
                  <a:pt x="1194" y="2703"/>
                </a:lnTo>
                <a:lnTo>
                  <a:pt x="1176" y="2674"/>
                </a:lnTo>
                <a:lnTo>
                  <a:pt x="1156" y="2656"/>
                </a:lnTo>
                <a:lnTo>
                  <a:pt x="1134" y="2647"/>
                </a:lnTo>
                <a:lnTo>
                  <a:pt x="1109" y="2643"/>
                </a:lnTo>
                <a:lnTo>
                  <a:pt x="1080" y="2645"/>
                </a:lnTo>
                <a:lnTo>
                  <a:pt x="1051" y="2649"/>
                </a:lnTo>
                <a:lnTo>
                  <a:pt x="1024" y="2656"/>
                </a:lnTo>
                <a:lnTo>
                  <a:pt x="998" y="2663"/>
                </a:lnTo>
                <a:lnTo>
                  <a:pt x="974" y="2670"/>
                </a:lnTo>
                <a:lnTo>
                  <a:pt x="956" y="2676"/>
                </a:lnTo>
                <a:lnTo>
                  <a:pt x="913" y="2690"/>
                </a:lnTo>
                <a:lnTo>
                  <a:pt x="864" y="2703"/>
                </a:lnTo>
                <a:lnTo>
                  <a:pt x="809" y="2714"/>
                </a:lnTo>
                <a:lnTo>
                  <a:pt x="751" y="2721"/>
                </a:lnTo>
                <a:lnTo>
                  <a:pt x="693" y="2727"/>
                </a:lnTo>
                <a:lnTo>
                  <a:pt x="634" y="2729"/>
                </a:lnTo>
                <a:lnTo>
                  <a:pt x="578" y="2725"/>
                </a:lnTo>
                <a:lnTo>
                  <a:pt x="525" y="2716"/>
                </a:lnTo>
                <a:lnTo>
                  <a:pt x="496" y="2709"/>
                </a:lnTo>
                <a:lnTo>
                  <a:pt x="467" y="2696"/>
                </a:lnTo>
                <a:lnTo>
                  <a:pt x="438" y="2681"/>
                </a:lnTo>
                <a:lnTo>
                  <a:pt x="413" y="2663"/>
                </a:lnTo>
                <a:lnTo>
                  <a:pt x="387" y="2641"/>
                </a:lnTo>
                <a:lnTo>
                  <a:pt x="367" y="2618"/>
                </a:lnTo>
                <a:lnTo>
                  <a:pt x="353" y="2589"/>
                </a:lnTo>
                <a:lnTo>
                  <a:pt x="342" y="2556"/>
                </a:lnTo>
                <a:lnTo>
                  <a:pt x="338" y="2520"/>
                </a:lnTo>
                <a:lnTo>
                  <a:pt x="342" y="2480"/>
                </a:lnTo>
                <a:lnTo>
                  <a:pt x="347" y="2452"/>
                </a:lnTo>
                <a:lnTo>
                  <a:pt x="354" y="2421"/>
                </a:lnTo>
                <a:lnTo>
                  <a:pt x="362" y="2389"/>
                </a:lnTo>
                <a:lnTo>
                  <a:pt x="365" y="2358"/>
                </a:lnTo>
                <a:lnTo>
                  <a:pt x="365" y="2325"/>
                </a:lnTo>
                <a:lnTo>
                  <a:pt x="356" y="2296"/>
                </a:lnTo>
                <a:lnTo>
                  <a:pt x="347" y="2280"/>
                </a:lnTo>
                <a:lnTo>
                  <a:pt x="331" y="2265"/>
                </a:lnTo>
                <a:lnTo>
                  <a:pt x="314" y="2254"/>
                </a:lnTo>
                <a:lnTo>
                  <a:pt x="296" y="2245"/>
                </a:lnTo>
                <a:lnTo>
                  <a:pt x="278" y="2232"/>
                </a:lnTo>
                <a:lnTo>
                  <a:pt x="264" y="2218"/>
                </a:lnTo>
                <a:lnTo>
                  <a:pt x="253" y="2200"/>
                </a:lnTo>
                <a:lnTo>
                  <a:pt x="249" y="2180"/>
                </a:lnTo>
                <a:lnTo>
                  <a:pt x="251" y="2160"/>
                </a:lnTo>
                <a:lnTo>
                  <a:pt x="258" y="2141"/>
                </a:lnTo>
                <a:lnTo>
                  <a:pt x="267" y="2125"/>
                </a:lnTo>
                <a:lnTo>
                  <a:pt x="273" y="2109"/>
                </a:lnTo>
                <a:lnTo>
                  <a:pt x="244" y="2089"/>
                </a:lnTo>
                <a:lnTo>
                  <a:pt x="224" y="2069"/>
                </a:lnTo>
                <a:lnTo>
                  <a:pt x="213" y="2049"/>
                </a:lnTo>
                <a:lnTo>
                  <a:pt x="211" y="2027"/>
                </a:lnTo>
                <a:lnTo>
                  <a:pt x="214" y="2007"/>
                </a:lnTo>
                <a:lnTo>
                  <a:pt x="222" y="1985"/>
                </a:lnTo>
                <a:lnTo>
                  <a:pt x="233" y="1963"/>
                </a:lnTo>
                <a:lnTo>
                  <a:pt x="245" y="1941"/>
                </a:lnTo>
                <a:lnTo>
                  <a:pt x="256" y="1918"/>
                </a:lnTo>
                <a:lnTo>
                  <a:pt x="267" y="1896"/>
                </a:lnTo>
                <a:lnTo>
                  <a:pt x="273" y="1872"/>
                </a:lnTo>
                <a:lnTo>
                  <a:pt x="253" y="1854"/>
                </a:lnTo>
                <a:lnTo>
                  <a:pt x="225" y="1840"/>
                </a:lnTo>
                <a:lnTo>
                  <a:pt x="194" y="1827"/>
                </a:lnTo>
                <a:lnTo>
                  <a:pt x="162" y="1816"/>
                </a:lnTo>
                <a:lnTo>
                  <a:pt x="129" y="1805"/>
                </a:lnTo>
                <a:lnTo>
                  <a:pt x="96" y="1794"/>
                </a:lnTo>
                <a:lnTo>
                  <a:pt x="65" y="1781"/>
                </a:lnTo>
                <a:lnTo>
                  <a:pt x="40" y="1767"/>
                </a:lnTo>
                <a:lnTo>
                  <a:pt x="18" y="1747"/>
                </a:lnTo>
                <a:lnTo>
                  <a:pt x="5" y="1723"/>
                </a:lnTo>
                <a:lnTo>
                  <a:pt x="0" y="1698"/>
                </a:lnTo>
                <a:lnTo>
                  <a:pt x="4" y="1674"/>
                </a:lnTo>
                <a:lnTo>
                  <a:pt x="13" y="1652"/>
                </a:lnTo>
                <a:lnTo>
                  <a:pt x="27" y="1634"/>
                </a:lnTo>
                <a:lnTo>
                  <a:pt x="44" y="1616"/>
                </a:lnTo>
                <a:lnTo>
                  <a:pt x="60" y="1601"/>
                </a:lnTo>
                <a:lnTo>
                  <a:pt x="73" y="1589"/>
                </a:lnTo>
                <a:lnTo>
                  <a:pt x="111" y="1545"/>
                </a:lnTo>
                <a:lnTo>
                  <a:pt x="151" y="1505"/>
                </a:lnTo>
                <a:lnTo>
                  <a:pt x="191" y="1465"/>
                </a:lnTo>
                <a:lnTo>
                  <a:pt x="229" y="1421"/>
                </a:lnTo>
                <a:lnTo>
                  <a:pt x="265" y="1378"/>
                </a:lnTo>
                <a:lnTo>
                  <a:pt x="298" y="1329"/>
                </a:lnTo>
                <a:lnTo>
                  <a:pt x="325" y="1276"/>
                </a:lnTo>
                <a:lnTo>
                  <a:pt x="340" y="1232"/>
                </a:lnTo>
                <a:lnTo>
                  <a:pt x="345" y="1189"/>
                </a:lnTo>
                <a:lnTo>
                  <a:pt x="345" y="1143"/>
                </a:lnTo>
                <a:lnTo>
                  <a:pt x="344" y="1094"/>
                </a:lnTo>
                <a:lnTo>
                  <a:pt x="342" y="1045"/>
                </a:lnTo>
                <a:lnTo>
                  <a:pt x="344" y="992"/>
                </a:lnTo>
                <a:lnTo>
                  <a:pt x="349" y="936"/>
                </a:lnTo>
                <a:lnTo>
                  <a:pt x="405" y="705"/>
                </a:lnTo>
                <a:lnTo>
                  <a:pt x="440" y="621"/>
                </a:lnTo>
                <a:lnTo>
                  <a:pt x="482" y="543"/>
                </a:lnTo>
                <a:lnTo>
                  <a:pt x="531" y="470"/>
                </a:lnTo>
                <a:lnTo>
                  <a:pt x="587" y="401"/>
                </a:lnTo>
                <a:lnTo>
                  <a:pt x="649" y="338"/>
                </a:lnTo>
                <a:lnTo>
                  <a:pt x="716" y="280"/>
                </a:lnTo>
                <a:lnTo>
                  <a:pt x="789" y="227"/>
                </a:lnTo>
                <a:lnTo>
                  <a:pt x="865" y="180"/>
                </a:lnTo>
                <a:lnTo>
                  <a:pt x="947" y="138"/>
                </a:lnTo>
                <a:lnTo>
                  <a:pt x="1031" y="103"/>
                </a:lnTo>
                <a:lnTo>
                  <a:pt x="1116" y="72"/>
                </a:lnTo>
                <a:lnTo>
                  <a:pt x="1402" y="9"/>
                </a:lnTo>
                <a:lnTo>
                  <a:pt x="1516" y="0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57"/>
          <p:cNvSpPr/>
          <p:nvPr/>
        </p:nvSpPr>
        <p:spPr>
          <a:xfrm>
            <a:off x="7124400" y="6043320"/>
            <a:ext cx="315720" cy="383760"/>
          </a:xfrm>
          <a:custGeom>
            <a:avLst/>
            <a:gdLst/>
            <a:ahLst/>
            <a:rect l="l" t="t" r="r" b="b"/>
            <a:pathLst>
              <a:path w="2487" h="3024">
                <a:moveTo>
                  <a:pt x="1073" y="2245"/>
                </a:moveTo>
                <a:lnTo>
                  <a:pt x="1058" y="2260"/>
                </a:lnTo>
                <a:lnTo>
                  <a:pt x="1047" y="2285"/>
                </a:lnTo>
                <a:lnTo>
                  <a:pt x="1038" y="2316"/>
                </a:lnTo>
                <a:lnTo>
                  <a:pt x="1031" y="2353"/>
                </a:lnTo>
                <a:lnTo>
                  <a:pt x="1027" y="2394"/>
                </a:lnTo>
                <a:lnTo>
                  <a:pt x="1025" y="2438"/>
                </a:lnTo>
                <a:lnTo>
                  <a:pt x="1025" y="2484"/>
                </a:lnTo>
                <a:lnTo>
                  <a:pt x="1025" y="2527"/>
                </a:lnTo>
                <a:lnTo>
                  <a:pt x="1027" y="2571"/>
                </a:lnTo>
                <a:lnTo>
                  <a:pt x="1031" y="2611"/>
                </a:lnTo>
                <a:lnTo>
                  <a:pt x="1033" y="2647"/>
                </a:lnTo>
                <a:lnTo>
                  <a:pt x="1035" y="2676"/>
                </a:lnTo>
                <a:lnTo>
                  <a:pt x="1036" y="2698"/>
                </a:lnTo>
                <a:lnTo>
                  <a:pt x="1149" y="2702"/>
                </a:lnTo>
                <a:lnTo>
                  <a:pt x="1153" y="2671"/>
                </a:lnTo>
                <a:lnTo>
                  <a:pt x="1160" y="2634"/>
                </a:lnTo>
                <a:lnTo>
                  <a:pt x="1165" y="2593"/>
                </a:lnTo>
                <a:lnTo>
                  <a:pt x="1171" y="2547"/>
                </a:lnTo>
                <a:lnTo>
                  <a:pt x="1175" y="2500"/>
                </a:lnTo>
                <a:lnTo>
                  <a:pt x="1176" y="2451"/>
                </a:lnTo>
                <a:lnTo>
                  <a:pt x="1178" y="2404"/>
                </a:lnTo>
                <a:lnTo>
                  <a:pt x="1175" y="2360"/>
                </a:lnTo>
                <a:lnTo>
                  <a:pt x="1169" y="2318"/>
                </a:lnTo>
                <a:lnTo>
                  <a:pt x="1160" y="2284"/>
                </a:lnTo>
                <a:lnTo>
                  <a:pt x="1147" y="2256"/>
                </a:lnTo>
                <a:lnTo>
                  <a:pt x="1131" y="2253"/>
                </a:lnTo>
                <a:lnTo>
                  <a:pt x="1115" y="2249"/>
                </a:lnTo>
                <a:lnTo>
                  <a:pt x="1096" y="2245"/>
                </a:lnTo>
                <a:lnTo>
                  <a:pt x="1073" y="2245"/>
                </a:lnTo>
                <a:close/>
                <a:moveTo>
                  <a:pt x="1398" y="2191"/>
                </a:moveTo>
                <a:lnTo>
                  <a:pt x="1371" y="2202"/>
                </a:lnTo>
                <a:lnTo>
                  <a:pt x="1342" y="2211"/>
                </a:lnTo>
                <a:lnTo>
                  <a:pt x="1313" y="2220"/>
                </a:lnTo>
                <a:lnTo>
                  <a:pt x="1285" y="2229"/>
                </a:lnTo>
                <a:lnTo>
                  <a:pt x="1260" y="2242"/>
                </a:lnTo>
                <a:lnTo>
                  <a:pt x="1240" y="2260"/>
                </a:lnTo>
                <a:lnTo>
                  <a:pt x="1235" y="2298"/>
                </a:lnTo>
                <a:lnTo>
                  <a:pt x="1236" y="2338"/>
                </a:lnTo>
                <a:lnTo>
                  <a:pt x="1242" y="2382"/>
                </a:lnTo>
                <a:lnTo>
                  <a:pt x="1253" y="2427"/>
                </a:lnTo>
                <a:lnTo>
                  <a:pt x="1267" y="2473"/>
                </a:lnTo>
                <a:lnTo>
                  <a:pt x="1285" y="2518"/>
                </a:lnTo>
                <a:lnTo>
                  <a:pt x="1302" y="2562"/>
                </a:lnTo>
                <a:lnTo>
                  <a:pt x="1322" y="2604"/>
                </a:lnTo>
                <a:lnTo>
                  <a:pt x="1338" y="2640"/>
                </a:lnTo>
                <a:lnTo>
                  <a:pt x="1355" y="2673"/>
                </a:lnTo>
                <a:lnTo>
                  <a:pt x="1367" y="2700"/>
                </a:lnTo>
                <a:lnTo>
                  <a:pt x="1467" y="2689"/>
                </a:lnTo>
                <a:lnTo>
                  <a:pt x="1469" y="2678"/>
                </a:lnTo>
                <a:lnTo>
                  <a:pt x="1471" y="2656"/>
                </a:lnTo>
                <a:lnTo>
                  <a:pt x="1471" y="2625"/>
                </a:lnTo>
                <a:lnTo>
                  <a:pt x="1473" y="2587"/>
                </a:lnTo>
                <a:lnTo>
                  <a:pt x="1473" y="2544"/>
                </a:lnTo>
                <a:lnTo>
                  <a:pt x="1473" y="2496"/>
                </a:lnTo>
                <a:lnTo>
                  <a:pt x="1471" y="2447"/>
                </a:lnTo>
                <a:lnTo>
                  <a:pt x="1471" y="2396"/>
                </a:lnTo>
                <a:lnTo>
                  <a:pt x="1469" y="2349"/>
                </a:lnTo>
                <a:lnTo>
                  <a:pt x="1465" y="2305"/>
                </a:lnTo>
                <a:lnTo>
                  <a:pt x="1462" y="2265"/>
                </a:lnTo>
                <a:lnTo>
                  <a:pt x="1458" y="2234"/>
                </a:lnTo>
                <a:lnTo>
                  <a:pt x="1453" y="2213"/>
                </a:lnTo>
                <a:lnTo>
                  <a:pt x="1447" y="2202"/>
                </a:lnTo>
                <a:lnTo>
                  <a:pt x="1435" y="2194"/>
                </a:lnTo>
                <a:lnTo>
                  <a:pt x="1418" y="2191"/>
                </a:lnTo>
                <a:lnTo>
                  <a:pt x="1398" y="2191"/>
                </a:lnTo>
                <a:close/>
                <a:moveTo>
                  <a:pt x="1282" y="1953"/>
                </a:moveTo>
                <a:lnTo>
                  <a:pt x="1231" y="1954"/>
                </a:lnTo>
                <a:lnTo>
                  <a:pt x="1205" y="1960"/>
                </a:lnTo>
                <a:lnTo>
                  <a:pt x="1176" y="1965"/>
                </a:lnTo>
                <a:lnTo>
                  <a:pt x="1147" y="1973"/>
                </a:lnTo>
                <a:lnTo>
                  <a:pt x="1118" y="1982"/>
                </a:lnTo>
                <a:lnTo>
                  <a:pt x="1089" y="1993"/>
                </a:lnTo>
                <a:lnTo>
                  <a:pt x="1064" y="2005"/>
                </a:lnTo>
                <a:lnTo>
                  <a:pt x="1040" y="2020"/>
                </a:lnTo>
                <a:lnTo>
                  <a:pt x="1020" y="2040"/>
                </a:lnTo>
                <a:lnTo>
                  <a:pt x="1005" y="2062"/>
                </a:lnTo>
                <a:lnTo>
                  <a:pt x="995" y="2089"/>
                </a:lnTo>
                <a:lnTo>
                  <a:pt x="993" y="2120"/>
                </a:lnTo>
                <a:lnTo>
                  <a:pt x="1011" y="2144"/>
                </a:lnTo>
                <a:lnTo>
                  <a:pt x="1036" y="2162"/>
                </a:lnTo>
                <a:lnTo>
                  <a:pt x="1067" y="2174"/>
                </a:lnTo>
                <a:lnTo>
                  <a:pt x="1102" y="2184"/>
                </a:lnTo>
                <a:lnTo>
                  <a:pt x="1140" y="2189"/>
                </a:lnTo>
                <a:lnTo>
                  <a:pt x="1180" y="2189"/>
                </a:lnTo>
                <a:lnTo>
                  <a:pt x="1220" y="2187"/>
                </a:lnTo>
                <a:lnTo>
                  <a:pt x="1262" y="2182"/>
                </a:lnTo>
                <a:lnTo>
                  <a:pt x="1302" y="2174"/>
                </a:lnTo>
                <a:lnTo>
                  <a:pt x="1338" y="2165"/>
                </a:lnTo>
                <a:lnTo>
                  <a:pt x="1371" y="2153"/>
                </a:lnTo>
                <a:lnTo>
                  <a:pt x="1400" y="2140"/>
                </a:lnTo>
                <a:lnTo>
                  <a:pt x="1415" y="2133"/>
                </a:lnTo>
                <a:lnTo>
                  <a:pt x="1431" y="2122"/>
                </a:lnTo>
                <a:lnTo>
                  <a:pt x="1447" y="2111"/>
                </a:lnTo>
                <a:lnTo>
                  <a:pt x="1462" y="2096"/>
                </a:lnTo>
                <a:lnTo>
                  <a:pt x="1475" y="2080"/>
                </a:lnTo>
                <a:lnTo>
                  <a:pt x="1480" y="2064"/>
                </a:lnTo>
                <a:lnTo>
                  <a:pt x="1480" y="2045"/>
                </a:lnTo>
                <a:lnTo>
                  <a:pt x="1473" y="2024"/>
                </a:lnTo>
                <a:lnTo>
                  <a:pt x="1456" y="2002"/>
                </a:lnTo>
                <a:lnTo>
                  <a:pt x="1433" y="1982"/>
                </a:lnTo>
                <a:lnTo>
                  <a:pt x="1404" y="1969"/>
                </a:lnTo>
                <a:lnTo>
                  <a:pt x="1369" y="1958"/>
                </a:lnTo>
                <a:lnTo>
                  <a:pt x="1327" y="1953"/>
                </a:lnTo>
                <a:lnTo>
                  <a:pt x="1282" y="1953"/>
                </a:lnTo>
                <a:close/>
                <a:moveTo>
                  <a:pt x="1727" y="1634"/>
                </a:moveTo>
                <a:lnTo>
                  <a:pt x="1711" y="1642"/>
                </a:lnTo>
                <a:lnTo>
                  <a:pt x="1698" y="1654"/>
                </a:lnTo>
                <a:lnTo>
                  <a:pt x="1693" y="1669"/>
                </a:lnTo>
                <a:lnTo>
                  <a:pt x="1695" y="1685"/>
                </a:lnTo>
                <a:lnTo>
                  <a:pt x="1696" y="1702"/>
                </a:lnTo>
                <a:lnTo>
                  <a:pt x="1693" y="1722"/>
                </a:lnTo>
                <a:lnTo>
                  <a:pt x="1680" y="1747"/>
                </a:lnTo>
                <a:lnTo>
                  <a:pt x="1662" y="1774"/>
                </a:lnTo>
                <a:lnTo>
                  <a:pt x="1636" y="1802"/>
                </a:lnTo>
                <a:lnTo>
                  <a:pt x="1605" y="1829"/>
                </a:lnTo>
                <a:lnTo>
                  <a:pt x="1575" y="1853"/>
                </a:lnTo>
                <a:lnTo>
                  <a:pt x="1544" y="1869"/>
                </a:lnTo>
                <a:lnTo>
                  <a:pt x="1515" y="1880"/>
                </a:lnTo>
                <a:lnTo>
                  <a:pt x="1509" y="1891"/>
                </a:lnTo>
                <a:lnTo>
                  <a:pt x="1505" y="1900"/>
                </a:lnTo>
                <a:lnTo>
                  <a:pt x="1504" y="1909"/>
                </a:lnTo>
                <a:lnTo>
                  <a:pt x="1507" y="1922"/>
                </a:lnTo>
                <a:lnTo>
                  <a:pt x="1524" y="1949"/>
                </a:lnTo>
                <a:lnTo>
                  <a:pt x="1549" y="1971"/>
                </a:lnTo>
                <a:lnTo>
                  <a:pt x="1580" y="1985"/>
                </a:lnTo>
                <a:lnTo>
                  <a:pt x="1616" y="1989"/>
                </a:lnTo>
                <a:lnTo>
                  <a:pt x="1629" y="1971"/>
                </a:lnTo>
                <a:lnTo>
                  <a:pt x="1635" y="1953"/>
                </a:lnTo>
                <a:lnTo>
                  <a:pt x="1638" y="1933"/>
                </a:lnTo>
                <a:lnTo>
                  <a:pt x="1647" y="1911"/>
                </a:lnTo>
                <a:lnTo>
                  <a:pt x="1675" y="1876"/>
                </a:lnTo>
                <a:lnTo>
                  <a:pt x="1698" y="1844"/>
                </a:lnTo>
                <a:lnTo>
                  <a:pt x="1722" y="1811"/>
                </a:lnTo>
                <a:lnTo>
                  <a:pt x="1749" y="1776"/>
                </a:lnTo>
                <a:lnTo>
                  <a:pt x="1765" y="1764"/>
                </a:lnTo>
                <a:lnTo>
                  <a:pt x="1784" y="1754"/>
                </a:lnTo>
                <a:lnTo>
                  <a:pt x="1804" y="1747"/>
                </a:lnTo>
                <a:lnTo>
                  <a:pt x="1822" y="1738"/>
                </a:lnTo>
                <a:lnTo>
                  <a:pt x="1838" y="1725"/>
                </a:lnTo>
                <a:lnTo>
                  <a:pt x="1842" y="1707"/>
                </a:lnTo>
                <a:lnTo>
                  <a:pt x="1829" y="1684"/>
                </a:lnTo>
                <a:lnTo>
                  <a:pt x="1811" y="1665"/>
                </a:lnTo>
                <a:lnTo>
                  <a:pt x="1787" y="1649"/>
                </a:lnTo>
                <a:lnTo>
                  <a:pt x="1760" y="1638"/>
                </a:lnTo>
                <a:lnTo>
                  <a:pt x="1727" y="1634"/>
                </a:lnTo>
                <a:close/>
                <a:moveTo>
                  <a:pt x="1887" y="1344"/>
                </a:moveTo>
                <a:lnTo>
                  <a:pt x="1869" y="1358"/>
                </a:lnTo>
                <a:lnTo>
                  <a:pt x="1860" y="1373"/>
                </a:lnTo>
                <a:lnTo>
                  <a:pt x="1860" y="1387"/>
                </a:lnTo>
                <a:lnTo>
                  <a:pt x="1867" y="1405"/>
                </a:lnTo>
                <a:lnTo>
                  <a:pt x="1880" y="1424"/>
                </a:lnTo>
                <a:lnTo>
                  <a:pt x="1825" y="1549"/>
                </a:lnTo>
                <a:lnTo>
                  <a:pt x="1815" y="1558"/>
                </a:lnTo>
                <a:lnTo>
                  <a:pt x="1798" y="1565"/>
                </a:lnTo>
                <a:lnTo>
                  <a:pt x="1784" y="1573"/>
                </a:lnTo>
                <a:lnTo>
                  <a:pt x="1771" y="1584"/>
                </a:lnTo>
                <a:lnTo>
                  <a:pt x="1765" y="1594"/>
                </a:lnTo>
                <a:lnTo>
                  <a:pt x="1780" y="1609"/>
                </a:lnTo>
                <a:lnTo>
                  <a:pt x="1798" y="1622"/>
                </a:lnTo>
                <a:lnTo>
                  <a:pt x="1820" y="1633"/>
                </a:lnTo>
                <a:lnTo>
                  <a:pt x="1842" y="1642"/>
                </a:lnTo>
                <a:lnTo>
                  <a:pt x="1867" y="1644"/>
                </a:lnTo>
                <a:lnTo>
                  <a:pt x="1891" y="1638"/>
                </a:lnTo>
                <a:lnTo>
                  <a:pt x="1893" y="1636"/>
                </a:lnTo>
                <a:lnTo>
                  <a:pt x="1895" y="1634"/>
                </a:lnTo>
                <a:lnTo>
                  <a:pt x="1895" y="1634"/>
                </a:lnTo>
                <a:lnTo>
                  <a:pt x="1896" y="1634"/>
                </a:lnTo>
                <a:lnTo>
                  <a:pt x="1896" y="1634"/>
                </a:lnTo>
                <a:lnTo>
                  <a:pt x="1896" y="1633"/>
                </a:lnTo>
                <a:lnTo>
                  <a:pt x="1898" y="1629"/>
                </a:lnTo>
                <a:lnTo>
                  <a:pt x="1902" y="1613"/>
                </a:lnTo>
                <a:lnTo>
                  <a:pt x="1900" y="1598"/>
                </a:lnTo>
                <a:lnTo>
                  <a:pt x="1896" y="1585"/>
                </a:lnTo>
                <a:lnTo>
                  <a:pt x="1893" y="1571"/>
                </a:lnTo>
                <a:lnTo>
                  <a:pt x="1893" y="1556"/>
                </a:lnTo>
                <a:lnTo>
                  <a:pt x="1933" y="1462"/>
                </a:lnTo>
                <a:lnTo>
                  <a:pt x="1944" y="1449"/>
                </a:lnTo>
                <a:lnTo>
                  <a:pt x="1956" y="1440"/>
                </a:lnTo>
                <a:lnTo>
                  <a:pt x="1971" y="1433"/>
                </a:lnTo>
                <a:lnTo>
                  <a:pt x="1985" y="1425"/>
                </a:lnTo>
                <a:lnTo>
                  <a:pt x="1998" y="1414"/>
                </a:lnTo>
                <a:lnTo>
                  <a:pt x="2007" y="1400"/>
                </a:lnTo>
                <a:lnTo>
                  <a:pt x="2013" y="1387"/>
                </a:lnTo>
                <a:lnTo>
                  <a:pt x="1991" y="1371"/>
                </a:lnTo>
                <a:lnTo>
                  <a:pt x="1971" y="1360"/>
                </a:lnTo>
                <a:lnTo>
                  <a:pt x="1947" y="1351"/>
                </a:lnTo>
                <a:lnTo>
                  <a:pt x="1918" y="1345"/>
                </a:lnTo>
                <a:lnTo>
                  <a:pt x="1887" y="1344"/>
                </a:lnTo>
                <a:close/>
                <a:moveTo>
                  <a:pt x="1435" y="1336"/>
                </a:moveTo>
                <a:lnTo>
                  <a:pt x="1396" y="1353"/>
                </a:lnTo>
                <a:lnTo>
                  <a:pt x="1380" y="1365"/>
                </a:lnTo>
                <a:lnTo>
                  <a:pt x="1369" y="1384"/>
                </a:lnTo>
                <a:lnTo>
                  <a:pt x="1365" y="1407"/>
                </a:lnTo>
                <a:lnTo>
                  <a:pt x="1369" y="1434"/>
                </a:lnTo>
                <a:lnTo>
                  <a:pt x="1380" y="1484"/>
                </a:lnTo>
                <a:lnTo>
                  <a:pt x="1385" y="1527"/>
                </a:lnTo>
                <a:lnTo>
                  <a:pt x="1385" y="1567"/>
                </a:lnTo>
                <a:lnTo>
                  <a:pt x="1382" y="1605"/>
                </a:lnTo>
                <a:lnTo>
                  <a:pt x="1375" y="1644"/>
                </a:lnTo>
                <a:lnTo>
                  <a:pt x="1365" y="1680"/>
                </a:lnTo>
                <a:lnTo>
                  <a:pt x="1356" y="1720"/>
                </a:lnTo>
                <a:lnTo>
                  <a:pt x="1345" y="1762"/>
                </a:lnTo>
                <a:lnTo>
                  <a:pt x="1335" y="1805"/>
                </a:lnTo>
                <a:lnTo>
                  <a:pt x="1315" y="1818"/>
                </a:lnTo>
                <a:lnTo>
                  <a:pt x="1289" y="1784"/>
                </a:lnTo>
                <a:lnTo>
                  <a:pt x="1275" y="1747"/>
                </a:lnTo>
                <a:lnTo>
                  <a:pt x="1265" y="1709"/>
                </a:lnTo>
                <a:lnTo>
                  <a:pt x="1264" y="1669"/>
                </a:lnTo>
                <a:lnTo>
                  <a:pt x="1265" y="1627"/>
                </a:lnTo>
                <a:lnTo>
                  <a:pt x="1271" y="1585"/>
                </a:lnTo>
                <a:lnTo>
                  <a:pt x="1276" y="1544"/>
                </a:lnTo>
                <a:lnTo>
                  <a:pt x="1284" y="1504"/>
                </a:lnTo>
                <a:lnTo>
                  <a:pt x="1289" y="1465"/>
                </a:lnTo>
                <a:lnTo>
                  <a:pt x="1291" y="1427"/>
                </a:lnTo>
                <a:lnTo>
                  <a:pt x="1289" y="1393"/>
                </a:lnTo>
                <a:lnTo>
                  <a:pt x="1282" y="1360"/>
                </a:lnTo>
                <a:lnTo>
                  <a:pt x="1264" y="1351"/>
                </a:lnTo>
                <a:lnTo>
                  <a:pt x="1240" y="1345"/>
                </a:lnTo>
                <a:lnTo>
                  <a:pt x="1216" y="1344"/>
                </a:lnTo>
                <a:lnTo>
                  <a:pt x="1191" y="1347"/>
                </a:lnTo>
                <a:lnTo>
                  <a:pt x="1169" y="1356"/>
                </a:lnTo>
                <a:lnTo>
                  <a:pt x="1149" y="1371"/>
                </a:lnTo>
                <a:lnTo>
                  <a:pt x="1135" y="1391"/>
                </a:lnTo>
                <a:lnTo>
                  <a:pt x="1138" y="1418"/>
                </a:lnTo>
                <a:lnTo>
                  <a:pt x="1147" y="1440"/>
                </a:lnTo>
                <a:lnTo>
                  <a:pt x="1158" y="1454"/>
                </a:lnTo>
                <a:lnTo>
                  <a:pt x="1171" y="1469"/>
                </a:lnTo>
                <a:lnTo>
                  <a:pt x="1184" y="1484"/>
                </a:lnTo>
                <a:lnTo>
                  <a:pt x="1193" y="1502"/>
                </a:lnTo>
                <a:lnTo>
                  <a:pt x="1204" y="1534"/>
                </a:lnTo>
                <a:lnTo>
                  <a:pt x="1211" y="1574"/>
                </a:lnTo>
                <a:lnTo>
                  <a:pt x="1213" y="1616"/>
                </a:lnTo>
                <a:lnTo>
                  <a:pt x="1211" y="1660"/>
                </a:lnTo>
                <a:lnTo>
                  <a:pt x="1207" y="1704"/>
                </a:lnTo>
                <a:lnTo>
                  <a:pt x="1202" y="1744"/>
                </a:lnTo>
                <a:lnTo>
                  <a:pt x="1195" y="1780"/>
                </a:lnTo>
                <a:lnTo>
                  <a:pt x="1185" y="1809"/>
                </a:lnTo>
                <a:lnTo>
                  <a:pt x="1178" y="1813"/>
                </a:lnTo>
                <a:lnTo>
                  <a:pt x="1149" y="1791"/>
                </a:lnTo>
                <a:lnTo>
                  <a:pt x="1127" y="1764"/>
                </a:lnTo>
                <a:lnTo>
                  <a:pt x="1111" y="1734"/>
                </a:lnTo>
                <a:lnTo>
                  <a:pt x="1102" y="1700"/>
                </a:lnTo>
                <a:lnTo>
                  <a:pt x="1095" y="1665"/>
                </a:lnTo>
                <a:lnTo>
                  <a:pt x="1091" y="1627"/>
                </a:lnTo>
                <a:lnTo>
                  <a:pt x="1089" y="1587"/>
                </a:lnTo>
                <a:lnTo>
                  <a:pt x="1087" y="1547"/>
                </a:lnTo>
                <a:lnTo>
                  <a:pt x="1085" y="1507"/>
                </a:lnTo>
                <a:lnTo>
                  <a:pt x="1082" y="1467"/>
                </a:lnTo>
                <a:lnTo>
                  <a:pt x="1075" y="1427"/>
                </a:lnTo>
                <a:lnTo>
                  <a:pt x="1058" y="1420"/>
                </a:lnTo>
                <a:lnTo>
                  <a:pt x="1038" y="1416"/>
                </a:lnTo>
                <a:lnTo>
                  <a:pt x="1015" y="1420"/>
                </a:lnTo>
                <a:lnTo>
                  <a:pt x="991" y="1425"/>
                </a:lnTo>
                <a:lnTo>
                  <a:pt x="969" y="1434"/>
                </a:lnTo>
                <a:lnTo>
                  <a:pt x="953" y="1444"/>
                </a:lnTo>
                <a:lnTo>
                  <a:pt x="947" y="1453"/>
                </a:lnTo>
                <a:lnTo>
                  <a:pt x="947" y="1469"/>
                </a:lnTo>
                <a:lnTo>
                  <a:pt x="955" y="1491"/>
                </a:lnTo>
                <a:lnTo>
                  <a:pt x="965" y="1514"/>
                </a:lnTo>
                <a:lnTo>
                  <a:pt x="980" y="1544"/>
                </a:lnTo>
                <a:lnTo>
                  <a:pt x="998" y="1573"/>
                </a:lnTo>
                <a:lnTo>
                  <a:pt x="1016" y="1605"/>
                </a:lnTo>
                <a:lnTo>
                  <a:pt x="1033" y="1638"/>
                </a:lnTo>
                <a:lnTo>
                  <a:pt x="1049" y="1673"/>
                </a:lnTo>
                <a:lnTo>
                  <a:pt x="1062" y="1705"/>
                </a:lnTo>
                <a:lnTo>
                  <a:pt x="1071" y="1738"/>
                </a:lnTo>
                <a:lnTo>
                  <a:pt x="1075" y="1769"/>
                </a:lnTo>
                <a:lnTo>
                  <a:pt x="1073" y="1796"/>
                </a:lnTo>
                <a:lnTo>
                  <a:pt x="1062" y="1822"/>
                </a:lnTo>
                <a:lnTo>
                  <a:pt x="1058" y="1825"/>
                </a:lnTo>
                <a:lnTo>
                  <a:pt x="1056" y="1827"/>
                </a:lnTo>
                <a:lnTo>
                  <a:pt x="1055" y="1829"/>
                </a:lnTo>
                <a:lnTo>
                  <a:pt x="1053" y="1829"/>
                </a:lnTo>
                <a:lnTo>
                  <a:pt x="1051" y="1831"/>
                </a:lnTo>
                <a:lnTo>
                  <a:pt x="1047" y="1831"/>
                </a:lnTo>
                <a:lnTo>
                  <a:pt x="1042" y="1833"/>
                </a:lnTo>
                <a:lnTo>
                  <a:pt x="1015" y="1814"/>
                </a:lnTo>
                <a:lnTo>
                  <a:pt x="995" y="1791"/>
                </a:lnTo>
                <a:lnTo>
                  <a:pt x="980" y="1764"/>
                </a:lnTo>
                <a:lnTo>
                  <a:pt x="969" y="1733"/>
                </a:lnTo>
                <a:lnTo>
                  <a:pt x="960" y="1700"/>
                </a:lnTo>
                <a:lnTo>
                  <a:pt x="953" y="1665"/>
                </a:lnTo>
                <a:lnTo>
                  <a:pt x="947" y="1631"/>
                </a:lnTo>
                <a:lnTo>
                  <a:pt x="940" y="1596"/>
                </a:lnTo>
                <a:lnTo>
                  <a:pt x="931" y="1564"/>
                </a:lnTo>
                <a:lnTo>
                  <a:pt x="920" y="1533"/>
                </a:lnTo>
                <a:lnTo>
                  <a:pt x="904" y="1505"/>
                </a:lnTo>
                <a:lnTo>
                  <a:pt x="871" y="1500"/>
                </a:lnTo>
                <a:lnTo>
                  <a:pt x="840" y="1502"/>
                </a:lnTo>
                <a:lnTo>
                  <a:pt x="807" y="1505"/>
                </a:lnTo>
                <a:lnTo>
                  <a:pt x="798" y="1527"/>
                </a:lnTo>
                <a:lnTo>
                  <a:pt x="800" y="1549"/>
                </a:lnTo>
                <a:lnTo>
                  <a:pt x="807" y="1569"/>
                </a:lnTo>
                <a:lnTo>
                  <a:pt x="822" y="1587"/>
                </a:lnTo>
                <a:lnTo>
                  <a:pt x="849" y="1618"/>
                </a:lnTo>
                <a:lnTo>
                  <a:pt x="876" y="1649"/>
                </a:lnTo>
                <a:lnTo>
                  <a:pt x="902" y="1680"/>
                </a:lnTo>
                <a:lnTo>
                  <a:pt x="925" y="1716"/>
                </a:lnTo>
                <a:lnTo>
                  <a:pt x="945" y="1756"/>
                </a:lnTo>
                <a:lnTo>
                  <a:pt x="985" y="1920"/>
                </a:lnTo>
                <a:lnTo>
                  <a:pt x="989" y="1925"/>
                </a:lnTo>
                <a:lnTo>
                  <a:pt x="995" y="1929"/>
                </a:lnTo>
                <a:lnTo>
                  <a:pt x="1000" y="1933"/>
                </a:lnTo>
                <a:lnTo>
                  <a:pt x="1005" y="1934"/>
                </a:lnTo>
                <a:lnTo>
                  <a:pt x="1013" y="1938"/>
                </a:lnTo>
                <a:lnTo>
                  <a:pt x="1064" y="1925"/>
                </a:lnTo>
                <a:lnTo>
                  <a:pt x="1115" y="1913"/>
                </a:lnTo>
                <a:lnTo>
                  <a:pt x="1169" y="1900"/>
                </a:lnTo>
                <a:lnTo>
                  <a:pt x="1216" y="1894"/>
                </a:lnTo>
                <a:lnTo>
                  <a:pt x="1267" y="1893"/>
                </a:lnTo>
                <a:lnTo>
                  <a:pt x="1316" y="1891"/>
                </a:lnTo>
                <a:lnTo>
                  <a:pt x="1365" y="1889"/>
                </a:lnTo>
                <a:lnTo>
                  <a:pt x="1409" y="1884"/>
                </a:lnTo>
                <a:lnTo>
                  <a:pt x="1451" y="1874"/>
                </a:lnTo>
                <a:lnTo>
                  <a:pt x="1453" y="1836"/>
                </a:lnTo>
                <a:lnTo>
                  <a:pt x="1451" y="1796"/>
                </a:lnTo>
                <a:lnTo>
                  <a:pt x="1444" y="1754"/>
                </a:lnTo>
                <a:lnTo>
                  <a:pt x="1438" y="1709"/>
                </a:lnTo>
                <a:lnTo>
                  <a:pt x="1438" y="1662"/>
                </a:lnTo>
                <a:lnTo>
                  <a:pt x="1444" y="1611"/>
                </a:lnTo>
                <a:lnTo>
                  <a:pt x="1453" y="1582"/>
                </a:lnTo>
                <a:lnTo>
                  <a:pt x="1465" y="1551"/>
                </a:lnTo>
                <a:lnTo>
                  <a:pt x="1480" y="1520"/>
                </a:lnTo>
                <a:lnTo>
                  <a:pt x="1495" y="1487"/>
                </a:lnTo>
                <a:lnTo>
                  <a:pt x="1507" y="1456"/>
                </a:lnTo>
                <a:lnTo>
                  <a:pt x="1516" y="1424"/>
                </a:lnTo>
                <a:lnTo>
                  <a:pt x="1522" y="1393"/>
                </a:lnTo>
                <a:lnTo>
                  <a:pt x="1518" y="1364"/>
                </a:lnTo>
                <a:lnTo>
                  <a:pt x="1505" y="1344"/>
                </a:lnTo>
                <a:lnTo>
                  <a:pt x="1435" y="1336"/>
                </a:lnTo>
                <a:close/>
                <a:moveTo>
                  <a:pt x="695" y="1220"/>
                </a:moveTo>
                <a:lnTo>
                  <a:pt x="675" y="1233"/>
                </a:lnTo>
                <a:lnTo>
                  <a:pt x="655" y="1244"/>
                </a:lnTo>
                <a:lnTo>
                  <a:pt x="638" y="1256"/>
                </a:lnTo>
                <a:lnTo>
                  <a:pt x="622" y="1271"/>
                </a:lnTo>
                <a:lnTo>
                  <a:pt x="611" y="1293"/>
                </a:lnTo>
                <a:lnTo>
                  <a:pt x="689" y="1353"/>
                </a:lnTo>
                <a:lnTo>
                  <a:pt x="745" y="1420"/>
                </a:lnTo>
                <a:lnTo>
                  <a:pt x="740" y="1478"/>
                </a:lnTo>
                <a:lnTo>
                  <a:pt x="762" y="1485"/>
                </a:lnTo>
                <a:lnTo>
                  <a:pt x="785" y="1484"/>
                </a:lnTo>
                <a:lnTo>
                  <a:pt x="807" y="1474"/>
                </a:lnTo>
                <a:lnTo>
                  <a:pt x="827" y="1462"/>
                </a:lnTo>
                <a:lnTo>
                  <a:pt x="844" y="1444"/>
                </a:lnTo>
                <a:lnTo>
                  <a:pt x="856" y="1427"/>
                </a:lnTo>
                <a:lnTo>
                  <a:pt x="844" y="1413"/>
                </a:lnTo>
                <a:lnTo>
                  <a:pt x="831" y="1405"/>
                </a:lnTo>
                <a:lnTo>
                  <a:pt x="816" y="1398"/>
                </a:lnTo>
                <a:lnTo>
                  <a:pt x="800" y="1393"/>
                </a:lnTo>
                <a:lnTo>
                  <a:pt x="784" y="1384"/>
                </a:lnTo>
                <a:lnTo>
                  <a:pt x="765" y="1365"/>
                </a:lnTo>
                <a:lnTo>
                  <a:pt x="751" y="1342"/>
                </a:lnTo>
                <a:lnTo>
                  <a:pt x="742" y="1316"/>
                </a:lnTo>
                <a:lnTo>
                  <a:pt x="736" y="1287"/>
                </a:lnTo>
                <a:lnTo>
                  <a:pt x="731" y="1258"/>
                </a:lnTo>
                <a:lnTo>
                  <a:pt x="725" y="1233"/>
                </a:lnTo>
                <a:lnTo>
                  <a:pt x="695" y="1220"/>
                </a:lnTo>
                <a:close/>
                <a:moveTo>
                  <a:pt x="1940" y="1136"/>
                </a:moveTo>
                <a:lnTo>
                  <a:pt x="1925" y="1156"/>
                </a:lnTo>
                <a:lnTo>
                  <a:pt x="1915" y="1184"/>
                </a:lnTo>
                <a:lnTo>
                  <a:pt x="1909" y="1214"/>
                </a:lnTo>
                <a:lnTo>
                  <a:pt x="1905" y="1244"/>
                </a:lnTo>
                <a:lnTo>
                  <a:pt x="1904" y="1274"/>
                </a:lnTo>
                <a:lnTo>
                  <a:pt x="1905" y="1300"/>
                </a:lnTo>
                <a:lnTo>
                  <a:pt x="1925" y="1316"/>
                </a:lnTo>
                <a:lnTo>
                  <a:pt x="1964" y="1316"/>
                </a:lnTo>
                <a:lnTo>
                  <a:pt x="1978" y="1304"/>
                </a:lnTo>
                <a:lnTo>
                  <a:pt x="1987" y="1285"/>
                </a:lnTo>
                <a:lnTo>
                  <a:pt x="1991" y="1265"/>
                </a:lnTo>
                <a:lnTo>
                  <a:pt x="1991" y="1242"/>
                </a:lnTo>
                <a:lnTo>
                  <a:pt x="1987" y="1218"/>
                </a:lnTo>
                <a:lnTo>
                  <a:pt x="1984" y="1194"/>
                </a:lnTo>
                <a:lnTo>
                  <a:pt x="1978" y="1173"/>
                </a:lnTo>
                <a:lnTo>
                  <a:pt x="1973" y="1153"/>
                </a:lnTo>
                <a:lnTo>
                  <a:pt x="1940" y="1136"/>
                </a:lnTo>
                <a:close/>
                <a:moveTo>
                  <a:pt x="887" y="1062"/>
                </a:moveTo>
                <a:lnTo>
                  <a:pt x="865" y="1078"/>
                </a:lnTo>
                <a:lnTo>
                  <a:pt x="853" y="1094"/>
                </a:lnTo>
                <a:lnTo>
                  <a:pt x="847" y="1109"/>
                </a:lnTo>
                <a:lnTo>
                  <a:pt x="849" y="1122"/>
                </a:lnTo>
                <a:lnTo>
                  <a:pt x="856" y="1136"/>
                </a:lnTo>
                <a:lnTo>
                  <a:pt x="865" y="1151"/>
                </a:lnTo>
                <a:lnTo>
                  <a:pt x="878" y="1165"/>
                </a:lnTo>
                <a:lnTo>
                  <a:pt x="893" y="1182"/>
                </a:lnTo>
                <a:lnTo>
                  <a:pt x="905" y="1200"/>
                </a:lnTo>
                <a:lnTo>
                  <a:pt x="916" y="1220"/>
                </a:lnTo>
                <a:lnTo>
                  <a:pt x="925" y="1240"/>
                </a:lnTo>
                <a:lnTo>
                  <a:pt x="927" y="1267"/>
                </a:lnTo>
                <a:lnTo>
                  <a:pt x="925" y="1293"/>
                </a:lnTo>
                <a:lnTo>
                  <a:pt x="920" y="1316"/>
                </a:lnTo>
                <a:lnTo>
                  <a:pt x="916" y="1338"/>
                </a:lnTo>
                <a:lnTo>
                  <a:pt x="916" y="1358"/>
                </a:lnTo>
                <a:lnTo>
                  <a:pt x="922" y="1376"/>
                </a:lnTo>
                <a:lnTo>
                  <a:pt x="925" y="1380"/>
                </a:lnTo>
                <a:lnTo>
                  <a:pt x="929" y="1384"/>
                </a:lnTo>
                <a:lnTo>
                  <a:pt x="933" y="1387"/>
                </a:lnTo>
                <a:lnTo>
                  <a:pt x="936" y="1389"/>
                </a:lnTo>
                <a:lnTo>
                  <a:pt x="940" y="1389"/>
                </a:lnTo>
                <a:lnTo>
                  <a:pt x="947" y="1391"/>
                </a:lnTo>
                <a:lnTo>
                  <a:pt x="971" y="1393"/>
                </a:lnTo>
                <a:lnTo>
                  <a:pt x="993" y="1387"/>
                </a:lnTo>
                <a:lnTo>
                  <a:pt x="1011" y="1374"/>
                </a:lnTo>
                <a:lnTo>
                  <a:pt x="1025" y="1358"/>
                </a:lnTo>
                <a:lnTo>
                  <a:pt x="1036" y="1340"/>
                </a:lnTo>
                <a:lnTo>
                  <a:pt x="1020" y="1318"/>
                </a:lnTo>
                <a:lnTo>
                  <a:pt x="1005" y="1300"/>
                </a:lnTo>
                <a:lnTo>
                  <a:pt x="989" y="1282"/>
                </a:lnTo>
                <a:lnTo>
                  <a:pt x="976" y="1260"/>
                </a:lnTo>
                <a:lnTo>
                  <a:pt x="964" y="1236"/>
                </a:lnTo>
                <a:lnTo>
                  <a:pt x="955" y="1204"/>
                </a:lnTo>
                <a:lnTo>
                  <a:pt x="951" y="1180"/>
                </a:lnTo>
                <a:lnTo>
                  <a:pt x="955" y="1158"/>
                </a:lnTo>
                <a:lnTo>
                  <a:pt x="958" y="1140"/>
                </a:lnTo>
                <a:lnTo>
                  <a:pt x="964" y="1122"/>
                </a:lnTo>
                <a:lnTo>
                  <a:pt x="965" y="1105"/>
                </a:lnTo>
                <a:lnTo>
                  <a:pt x="960" y="1087"/>
                </a:lnTo>
                <a:lnTo>
                  <a:pt x="949" y="1074"/>
                </a:lnTo>
                <a:lnTo>
                  <a:pt x="933" y="1065"/>
                </a:lnTo>
                <a:lnTo>
                  <a:pt x="913" y="1064"/>
                </a:lnTo>
                <a:lnTo>
                  <a:pt x="887" y="1062"/>
                </a:lnTo>
                <a:close/>
                <a:moveTo>
                  <a:pt x="560" y="1009"/>
                </a:moveTo>
                <a:lnTo>
                  <a:pt x="544" y="1018"/>
                </a:lnTo>
                <a:lnTo>
                  <a:pt x="529" y="1027"/>
                </a:lnTo>
                <a:lnTo>
                  <a:pt x="516" y="1036"/>
                </a:lnTo>
                <a:lnTo>
                  <a:pt x="505" y="1051"/>
                </a:lnTo>
                <a:lnTo>
                  <a:pt x="591" y="1156"/>
                </a:lnTo>
                <a:lnTo>
                  <a:pt x="593" y="1171"/>
                </a:lnTo>
                <a:lnTo>
                  <a:pt x="593" y="1184"/>
                </a:lnTo>
                <a:lnTo>
                  <a:pt x="591" y="1196"/>
                </a:lnTo>
                <a:lnTo>
                  <a:pt x="589" y="1207"/>
                </a:lnTo>
                <a:lnTo>
                  <a:pt x="593" y="1220"/>
                </a:lnTo>
                <a:lnTo>
                  <a:pt x="656" y="1204"/>
                </a:lnTo>
                <a:lnTo>
                  <a:pt x="673" y="1173"/>
                </a:lnTo>
                <a:lnTo>
                  <a:pt x="647" y="1154"/>
                </a:lnTo>
                <a:lnTo>
                  <a:pt x="627" y="1136"/>
                </a:lnTo>
                <a:lnTo>
                  <a:pt x="615" y="1114"/>
                </a:lnTo>
                <a:lnTo>
                  <a:pt x="605" y="1091"/>
                </a:lnTo>
                <a:lnTo>
                  <a:pt x="600" y="1060"/>
                </a:lnTo>
                <a:lnTo>
                  <a:pt x="598" y="1022"/>
                </a:lnTo>
                <a:lnTo>
                  <a:pt x="585" y="1014"/>
                </a:lnTo>
                <a:lnTo>
                  <a:pt x="560" y="1009"/>
                </a:lnTo>
                <a:close/>
                <a:moveTo>
                  <a:pt x="1445" y="969"/>
                </a:moveTo>
                <a:lnTo>
                  <a:pt x="1429" y="976"/>
                </a:lnTo>
                <a:lnTo>
                  <a:pt x="1416" y="980"/>
                </a:lnTo>
                <a:lnTo>
                  <a:pt x="1416" y="1016"/>
                </a:lnTo>
                <a:lnTo>
                  <a:pt x="1420" y="1045"/>
                </a:lnTo>
                <a:lnTo>
                  <a:pt x="1424" y="1073"/>
                </a:lnTo>
                <a:lnTo>
                  <a:pt x="1427" y="1096"/>
                </a:lnTo>
                <a:lnTo>
                  <a:pt x="1429" y="1118"/>
                </a:lnTo>
                <a:lnTo>
                  <a:pt x="1429" y="1142"/>
                </a:lnTo>
                <a:lnTo>
                  <a:pt x="1425" y="1165"/>
                </a:lnTo>
                <a:lnTo>
                  <a:pt x="1418" y="1191"/>
                </a:lnTo>
                <a:lnTo>
                  <a:pt x="1405" y="1220"/>
                </a:lnTo>
                <a:lnTo>
                  <a:pt x="1387" y="1253"/>
                </a:lnTo>
                <a:lnTo>
                  <a:pt x="1387" y="1276"/>
                </a:lnTo>
                <a:lnTo>
                  <a:pt x="1398" y="1285"/>
                </a:lnTo>
                <a:lnTo>
                  <a:pt x="1415" y="1294"/>
                </a:lnTo>
                <a:lnTo>
                  <a:pt x="1435" y="1302"/>
                </a:lnTo>
                <a:lnTo>
                  <a:pt x="1458" y="1305"/>
                </a:lnTo>
                <a:lnTo>
                  <a:pt x="1482" y="1309"/>
                </a:lnTo>
                <a:lnTo>
                  <a:pt x="1504" y="1309"/>
                </a:lnTo>
                <a:lnTo>
                  <a:pt x="1520" y="1305"/>
                </a:lnTo>
                <a:lnTo>
                  <a:pt x="1533" y="1296"/>
                </a:lnTo>
                <a:lnTo>
                  <a:pt x="1536" y="1282"/>
                </a:lnTo>
                <a:lnTo>
                  <a:pt x="1535" y="1265"/>
                </a:lnTo>
                <a:lnTo>
                  <a:pt x="1527" y="1249"/>
                </a:lnTo>
                <a:lnTo>
                  <a:pt x="1518" y="1231"/>
                </a:lnTo>
                <a:lnTo>
                  <a:pt x="1509" y="1213"/>
                </a:lnTo>
                <a:lnTo>
                  <a:pt x="1502" y="1196"/>
                </a:lnTo>
                <a:lnTo>
                  <a:pt x="1498" y="1180"/>
                </a:lnTo>
                <a:lnTo>
                  <a:pt x="1502" y="1160"/>
                </a:lnTo>
                <a:lnTo>
                  <a:pt x="1509" y="1136"/>
                </a:lnTo>
                <a:lnTo>
                  <a:pt x="1518" y="1111"/>
                </a:lnTo>
                <a:lnTo>
                  <a:pt x="1527" y="1087"/>
                </a:lnTo>
                <a:lnTo>
                  <a:pt x="1536" y="1062"/>
                </a:lnTo>
                <a:lnTo>
                  <a:pt x="1545" y="1040"/>
                </a:lnTo>
                <a:lnTo>
                  <a:pt x="1553" y="1022"/>
                </a:lnTo>
                <a:lnTo>
                  <a:pt x="1556" y="1009"/>
                </a:lnTo>
                <a:lnTo>
                  <a:pt x="1556" y="1002"/>
                </a:lnTo>
                <a:lnTo>
                  <a:pt x="1544" y="987"/>
                </a:lnTo>
                <a:lnTo>
                  <a:pt x="1524" y="978"/>
                </a:lnTo>
                <a:lnTo>
                  <a:pt x="1498" y="973"/>
                </a:lnTo>
                <a:lnTo>
                  <a:pt x="1471" y="971"/>
                </a:lnTo>
                <a:lnTo>
                  <a:pt x="1445" y="969"/>
                </a:lnTo>
                <a:close/>
                <a:moveTo>
                  <a:pt x="1178" y="964"/>
                </a:moveTo>
                <a:lnTo>
                  <a:pt x="1127" y="976"/>
                </a:lnTo>
                <a:lnTo>
                  <a:pt x="1122" y="993"/>
                </a:lnTo>
                <a:lnTo>
                  <a:pt x="1122" y="1014"/>
                </a:lnTo>
                <a:lnTo>
                  <a:pt x="1125" y="1040"/>
                </a:lnTo>
                <a:lnTo>
                  <a:pt x="1133" y="1067"/>
                </a:lnTo>
                <a:lnTo>
                  <a:pt x="1142" y="1094"/>
                </a:lnTo>
                <a:lnTo>
                  <a:pt x="1149" y="1124"/>
                </a:lnTo>
                <a:lnTo>
                  <a:pt x="1156" y="1151"/>
                </a:lnTo>
                <a:lnTo>
                  <a:pt x="1162" y="1178"/>
                </a:lnTo>
                <a:lnTo>
                  <a:pt x="1162" y="1200"/>
                </a:lnTo>
                <a:lnTo>
                  <a:pt x="1160" y="1216"/>
                </a:lnTo>
                <a:lnTo>
                  <a:pt x="1153" y="1229"/>
                </a:lnTo>
                <a:lnTo>
                  <a:pt x="1144" y="1240"/>
                </a:lnTo>
                <a:lnTo>
                  <a:pt x="1135" y="1251"/>
                </a:lnTo>
                <a:lnTo>
                  <a:pt x="1127" y="1264"/>
                </a:lnTo>
                <a:lnTo>
                  <a:pt x="1125" y="1284"/>
                </a:lnTo>
                <a:lnTo>
                  <a:pt x="1144" y="1293"/>
                </a:lnTo>
                <a:lnTo>
                  <a:pt x="1165" y="1298"/>
                </a:lnTo>
                <a:lnTo>
                  <a:pt x="1191" y="1302"/>
                </a:lnTo>
                <a:lnTo>
                  <a:pt x="1216" y="1304"/>
                </a:lnTo>
                <a:lnTo>
                  <a:pt x="1240" y="1300"/>
                </a:lnTo>
                <a:lnTo>
                  <a:pt x="1260" y="1293"/>
                </a:lnTo>
                <a:lnTo>
                  <a:pt x="1273" y="1284"/>
                </a:lnTo>
                <a:lnTo>
                  <a:pt x="1269" y="1260"/>
                </a:lnTo>
                <a:lnTo>
                  <a:pt x="1262" y="1242"/>
                </a:lnTo>
                <a:lnTo>
                  <a:pt x="1253" y="1224"/>
                </a:lnTo>
                <a:lnTo>
                  <a:pt x="1242" y="1207"/>
                </a:lnTo>
                <a:lnTo>
                  <a:pt x="1233" y="1189"/>
                </a:lnTo>
                <a:lnTo>
                  <a:pt x="1227" y="1167"/>
                </a:lnTo>
                <a:lnTo>
                  <a:pt x="1222" y="1136"/>
                </a:lnTo>
                <a:lnTo>
                  <a:pt x="1224" y="1107"/>
                </a:lnTo>
                <a:lnTo>
                  <a:pt x="1229" y="1082"/>
                </a:lnTo>
                <a:lnTo>
                  <a:pt x="1238" y="1058"/>
                </a:lnTo>
                <a:lnTo>
                  <a:pt x="1247" y="1036"/>
                </a:lnTo>
                <a:lnTo>
                  <a:pt x="1258" y="1014"/>
                </a:lnTo>
                <a:lnTo>
                  <a:pt x="1265" y="993"/>
                </a:lnTo>
                <a:lnTo>
                  <a:pt x="1260" y="985"/>
                </a:lnTo>
                <a:lnTo>
                  <a:pt x="1178" y="964"/>
                </a:lnTo>
                <a:close/>
                <a:moveTo>
                  <a:pt x="493" y="804"/>
                </a:moveTo>
                <a:lnTo>
                  <a:pt x="480" y="820"/>
                </a:lnTo>
                <a:lnTo>
                  <a:pt x="491" y="902"/>
                </a:lnTo>
                <a:lnTo>
                  <a:pt x="489" y="916"/>
                </a:lnTo>
                <a:lnTo>
                  <a:pt x="484" y="927"/>
                </a:lnTo>
                <a:lnTo>
                  <a:pt x="480" y="940"/>
                </a:lnTo>
                <a:lnTo>
                  <a:pt x="480" y="956"/>
                </a:lnTo>
                <a:lnTo>
                  <a:pt x="507" y="967"/>
                </a:lnTo>
                <a:lnTo>
                  <a:pt x="533" y="969"/>
                </a:lnTo>
                <a:lnTo>
                  <a:pt x="564" y="964"/>
                </a:lnTo>
                <a:lnTo>
                  <a:pt x="575" y="947"/>
                </a:lnTo>
                <a:lnTo>
                  <a:pt x="569" y="934"/>
                </a:lnTo>
                <a:lnTo>
                  <a:pt x="562" y="925"/>
                </a:lnTo>
                <a:lnTo>
                  <a:pt x="555" y="918"/>
                </a:lnTo>
                <a:lnTo>
                  <a:pt x="545" y="911"/>
                </a:lnTo>
                <a:lnTo>
                  <a:pt x="540" y="902"/>
                </a:lnTo>
                <a:lnTo>
                  <a:pt x="527" y="811"/>
                </a:lnTo>
                <a:lnTo>
                  <a:pt x="518" y="807"/>
                </a:lnTo>
                <a:lnTo>
                  <a:pt x="507" y="804"/>
                </a:lnTo>
                <a:lnTo>
                  <a:pt x="493" y="804"/>
                </a:lnTo>
                <a:close/>
                <a:moveTo>
                  <a:pt x="822" y="798"/>
                </a:moveTo>
                <a:lnTo>
                  <a:pt x="765" y="814"/>
                </a:lnTo>
                <a:lnTo>
                  <a:pt x="758" y="820"/>
                </a:lnTo>
                <a:lnTo>
                  <a:pt x="764" y="847"/>
                </a:lnTo>
                <a:lnTo>
                  <a:pt x="773" y="871"/>
                </a:lnTo>
                <a:lnTo>
                  <a:pt x="782" y="894"/>
                </a:lnTo>
                <a:lnTo>
                  <a:pt x="791" y="916"/>
                </a:lnTo>
                <a:lnTo>
                  <a:pt x="798" y="938"/>
                </a:lnTo>
                <a:lnTo>
                  <a:pt x="804" y="962"/>
                </a:lnTo>
                <a:lnTo>
                  <a:pt x="804" y="987"/>
                </a:lnTo>
                <a:lnTo>
                  <a:pt x="796" y="1018"/>
                </a:lnTo>
                <a:lnTo>
                  <a:pt x="796" y="1022"/>
                </a:lnTo>
                <a:lnTo>
                  <a:pt x="824" y="1029"/>
                </a:lnTo>
                <a:lnTo>
                  <a:pt x="849" y="1025"/>
                </a:lnTo>
                <a:lnTo>
                  <a:pt x="875" y="1016"/>
                </a:lnTo>
                <a:lnTo>
                  <a:pt x="895" y="1005"/>
                </a:lnTo>
                <a:lnTo>
                  <a:pt x="895" y="998"/>
                </a:lnTo>
                <a:lnTo>
                  <a:pt x="876" y="971"/>
                </a:lnTo>
                <a:lnTo>
                  <a:pt x="864" y="949"/>
                </a:lnTo>
                <a:lnTo>
                  <a:pt x="855" y="927"/>
                </a:lnTo>
                <a:lnTo>
                  <a:pt x="851" y="905"/>
                </a:lnTo>
                <a:lnTo>
                  <a:pt x="851" y="880"/>
                </a:lnTo>
                <a:lnTo>
                  <a:pt x="851" y="849"/>
                </a:lnTo>
                <a:lnTo>
                  <a:pt x="853" y="811"/>
                </a:lnTo>
                <a:lnTo>
                  <a:pt x="822" y="798"/>
                </a:lnTo>
                <a:close/>
                <a:moveTo>
                  <a:pt x="1515" y="644"/>
                </a:moveTo>
                <a:lnTo>
                  <a:pt x="1480" y="651"/>
                </a:lnTo>
                <a:lnTo>
                  <a:pt x="1475" y="669"/>
                </a:lnTo>
                <a:lnTo>
                  <a:pt x="1475" y="682"/>
                </a:lnTo>
                <a:lnTo>
                  <a:pt x="1478" y="696"/>
                </a:lnTo>
                <a:lnTo>
                  <a:pt x="1484" y="711"/>
                </a:lnTo>
                <a:lnTo>
                  <a:pt x="1491" y="751"/>
                </a:lnTo>
                <a:lnTo>
                  <a:pt x="1491" y="787"/>
                </a:lnTo>
                <a:lnTo>
                  <a:pt x="1485" y="822"/>
                </a:lnTo>
                <a:lnTo>
                  <a:pt x="1476" y="853"/>
                </a:lnTo>
                <a:lnTo>
                  <a:pt x="1462" y="880"/>
                </a:lnTo>
                <a:lnTo>
                  <a:pt x="1445" y="907"/>
                </a:lnTo>
                <a:lnTo>
                  <a:pt x="1445" y="927"/>
                </a:lnTo>
                <a:lnTo>
                  <a:pt x="1465" y="936"/>
                </a:lnTo>
                <a:lnTo>
                  <a:pt x="1489" y="942"/>
                </a:lnTo>
                <a:lnTo>
                  <a:pt x="1515" y="944"/>
                </a:lnTo>
                <a:lnTo>
                  <a:pt x="1540" y="940"/>
                </a:lnTo>
                <a:lnTo>
                  <a:pt x="1562" y="927"/>
                </a:lnTo>
                <a:lnTo>
                  <a:pt x="1533" y="840"/>
                </a:lnTo>
                <a:lnTo>
                  <a:pt x="1533" y="809"/>
                </a:lnTo>
                <a:lnTo>
                  <a:pt x="1538" y="778"/>
                </a:lnTo>
                <a:lnTo>
                  <a:pt x="1551" y="751"/>
                </a:lnTo>
                <a:lnTo>
                  <a:pt x="1564" y="724"/>
                </a:lnTo>
                <a:lnTo>
                  <a:pt x="1576" y="696"/>
                </a:lnTo>
                <a:lnTo>
                  <a:pt x="1587" y="673"/>
                </a:lnTo>
                <a:lnTo>
                  <a:pt x="1580" y="656"/>
                </a:lnTo>
                <a:lnTo>
                  <a:pt x="1515" y="644"/>
                </a:lnTo>
                <a:close/>
                <a:moveTo>
                  <a:pt x="1107" y="622"/>
                </a:moveTo>
                <a:lnTo>
                  <a:pt x="1091" y="625"/>
                </a:lnTo>
                <a:lnTo>
                  <a:pt x="1064" y="656"/>
                </a:lnTo>
                <a:lnTo>
                  <a:pt x="1125" y="814"/>
                </a:lnTo>
                <a:lnTo>
                  <a:pt x="1129" y="840"/>
                </a:lnTo>
                <a:lnTo>
                  <a:pt x="1127" y="860"/>
                </a:lnTo>
                <a:lnTo>
                  <a:pt x="1122" y="874"/>
                </a:lnTo>
                <a:lnTo>
                  <a:pt x="1118" y="891"/>
                </a:lnTo>
                <a:lnTo>
                  <a:pt x="1116" y="907"/>
                </a:lnTo>
                <a:lnTo>
                  <a:pt x="1118" y="927"/>
                </a:lnTo>
                <a:lnTo>
                  <a:pt x="1142" y="927"/>
                </a:lnTo>
                <a:lnTo>
                  <a:pt x="1162" y="924"/>
                </a:lnTo>
                <a:lnTo>
                  <a:pt x="1180" y="920"/>
                </a:lnTo>
                <a:lnTo>
                  <a:pt x="1196" y="913"/>
                </a:lnTo>
                <a:lnTo>
                  <a:pt x="1218" y="907"/>
                </a:lnTo>
                <a:lnTo>
                  <a:pt x="1222" y="898"/>
                </a:lnTo>
                <a:lnTo>
                  <a:pt x="1225" y="887"/>
                </a:lnTo>
                <a:lnTo>
                  <a:pt x="1225" y="873"/>
                </a:lnTo>
                <a:lnTo>
                  <a:pt x="1202" y="842"/>
                </a:lnTo>
                <a:lnTo>
                  <a:pt x="1185" y="813"/>
                </a:lnTo>
                <a:lnTo>
                  <a:pt x="1175" y="784"/>
                </a:lnTo>
                <a:lnTo>
                  <a:pt x="1169" y="754"/>
                </a:lnTo>
                <a:lnTo>
                  <a:pt x="1169" y="722"/>
                </a:lnTo>
                <a:lnTo>
                  <a:pt x="1173" y="685"/>
                </a:lnTo>
                <a:lnTo>
                  <a:pt x="1182" y="644"/>
                </a:lnTo>
                <a:lnTo>
                  <a:pt x="1160" y="625"/>
                </a:lnTo>
                <a:lnTo>
                  <a:pt x="1107" y="622"/>
                </a:lnTo>
                <a:close/>
                <a:moveTo>
                  <a:pt x="762" y="596"/>
                </a:moveTo>
                <a:lnTo>
                  <a:pt x="751" y="611"/>
                </a:lnTo>
                <a:lnTo>
                  <a:pt x="744" y="633"/>
                </a:lnTo>
                <a:lnTo>
                  <a:pt x="738" y="658"/>
                </a:lnTo>
                <a:lnTo>
                  <a:pt x="735" y="689"/>
                </a:lnTo>
                <a:lnTo>
                  <a:pt x="733" y="718"/>
                </a:lnTo>
                <a:lnTo>
                  <a:pt x="735" y="744"/>
                </a:lnTo>
                <a:lnTo>
                  <a:pt x="738" y="765"/>
                </a:lnTo>
                <a:lnTo>
                  <a:pt x="767" y="769"/>
                </a:lnTo>
                <a:lnTo>
                  <a:pt x="793" y="769"/>
                </a:lnTo>
                <a:lnTo>
                  <a:pt x="822" y="765"/>
                </a:lnTo>
                <a:lnTo>
                  <a:pt x="831" y="753"/>
                </a:lnTo>
                <a:lnTo>
                  <a:pt x="825" y="734"/>
                </a:lnTo>
                <a:lnTo>
                  <a:pt x="818" y="724"/>
                </a:lnTo>
                <a:lnTo>
                  <a:pt x="809" y="716"/>
                </a:lnTo>
                <a:lnTo>
                  <a:pt x="802" y="709"/>
                </a:lnTo>
                <a:lnTo>
                  <a:pt x="795" y="698"/>
                </a:lnTo>
                <a:lnTo>
                  <a:pt x="789" y="680"/>
                </a:lnTo>
                <a:lnTo>
                  <a:pt x="791" y="664"/>
                </a:lnTo>
                <a:lnTo>
                  <a:pt x="791" y="647"/>
                </a:lnTo>
                <a:lnTo>
                  <a:pt x="791" y="631"/>
                </a:lnTo>
                <a:lnTo>
                  <a:pt x="784" y="613"/>
                </a:lnTo>
                <a:lnTo>
                  <a:pt x="780" y="609"/>
                </a:lnTo>
                <a:lnTo>
                  <a:pt x="778" y="605"/>
                </a:lnTo>
                <a:lnTo>
                  <a:pt x="775" y="604"/>
                </a:lnTo>
                <a:lnTo>
                  <a:pt x="771" y="600"/>
                </a:lnTo>
                <a:lnTo>
                  <a:pt x="767" y="598"/>
                </a:lnTo>
                <a:lnTo>
                  <a:pt x="762" y="596"/>
                </a:lnTo>
                <a:close/>
                <a:moveTo>
                  <a:pt x="1535" y="433"/>
                </a:moveTo>
                <a:lnTo>
                  <a:pt x="1524" y="447"/>
                </a:lnTo>
                <a:lnTo>
                  <a:pt x="1520" y="462"/>
                </a:lnTo>
                <a:lnTo>
                  <a:pt x="1518" y="476"/>
                </a:lnTo>
                <a:lnTo>
                  <a:pt x="1518" y="493"/>
                </a:lnTo>
                <a:lnTo>
                  <a:pt x="1516" y="511"/>
                </a:lnTo>
                <a:lnTo>
                  <a:pt x="1511" y="533"/>
                </a:lnTo>
                <a:lnTo>
                  <a:pt x="1476" y="574"/>
                </a:lnTo>
                <a:lnTo>
                  <a:pt x="1475" y="596"/>
                </a:lnTo>
                <a:lnTo>
                  <a:pt x="1500" y="607"/>
                </a:lnTo>
                <a:lnTo>
                  <a:pt x="1531" y="613"/>
                </a:lnTo>
                <a:lnTo>
                  <a:pt x="1564" y="609"/>
                </a:lnTo>
                <a:lnTo>
                  <a:pt x="1571" y="609"/>
                </a:lnTo>
                <a:lnTo>
                  <a:pt x="1578" y="593"/>
                </a:lnTo>
                <a:lnTo>
                  <a:pt x="1580" y="582"/>
                </a:lnTo>
                <a:lnTo>
                  <a:pt x="1576" y="573"/>
                </a:lnTo>
                <a:lnTo>
                  <a:pt x="1571" y="564"/>
                </a:lnTo>
                <a:lnTo>
                  <a:pt x="1564" y="554"/>
                </a:lnTo>
                <a:lnTo>
                  <a:pt x="1560" y="540"/>
                </a:lnTo>
                <a:lnTo>
                  <a:pt x="1569" y="447"/>
                </a:lnTo>
                <a:lnTo>
                  <a:pt x="1535" y="433"/>
                </a:lnTo>
                <a:close/>
                <a:moveTo>
                  <a:pt x="1089" y="416"/>
                </a:moveTo>
                <a:lnTo>
                  <a:pt x="1080" y="420"/>
                </a:lnTo>
                <a:lnTo>
                  <a:pt x="1071" y="442"/>
                </a:lnTo>
                <a:lnTo>
                  <a:pt x="1067" y="465"/>
                </a:lnTo>
                <a:lnTo>
                  <a:pt x="1067" y="493"/>
                </a:lnTo>
                <a:lnTo>
                  <a:pt x="1065" y="518"/>
                </a:lnTo>
                <a:lnTo>
                  <a:pt x="1064" y="544"/>
                </a:lnTo>
                <a:lnTo>
                  <a:pt x="1058" y="567"/>
                </a:lnTo>
                <a:lnTo>
                  <a:pt x="1069" y="584"/>
                </a:lnTo>
                <a:lnTo>
                  <a:pt x="1082" y="596"/>
                </a:lnTo>
                <a:lnTo>
                  <a:pt x="1100" y="604"/>
                </a:lnTo>
                <a:lnTo>
                  <a:pt x="1120" y="604"/>
                </a:lnTo>
                <a:lnTo>
                  <a:pt x="1142" y="596"/>
                </a:lnTo>
                <a:lnTo>
                  <a:pt x="1149" y="593"/>
                </a:lnTo>
                <a:lnTo>
                  <a:pt x="1153" y="589"/>
                </a:lnTo>
                <a:lnTo>
                  <a:pt x="1156" y="585"/>
                </a:lnTo>
                <a:lnTo>
                  <a:pt x="1160" y="580"/>
                </a:lnTo>
                <a:lnTo>
                  <a:pt x="1164" y="574"/>
                </a:lnTo>
                <a:lnTo>
                  <a:pt x="1115" y="420"/>
                </a:lnTo>
                <a:lnTo>
                  <a:pt x="1089" y="416"/>
                </a:lnTo>
                <a:close/>
                <a:moveTo>
                  <a:pt x="207" y="160"/>
                </a:moveTo>
                <a:lnTo>
                  <a:pt x="2276" y="160"/>
                </a:lnTo>
                <a:lnTo>
                  <a:pt x="2291" y="164"/>
                </a:lnTo>
                <a:lnTo>
                  <a:pt x="2304" y="173"/>
                </a:lnTo>
                <a:lnTo>
                  <a:pt x="2313" y="185"/>
                </a:lnTo>
                <a:lnTo>
                  <a:pt x="2316" y="200"/>
                </a:lnTo>
                <a:lnTo>
                  <a:pt x="2316" y="2829"/>
                </a:lnTo>
                <a:lnTo>
                  <a:pt x="2313" y="2844"/>
                </a:lnTo>
                <a:lnTo>
                  <a:pt x="2304" y="2856"/>
                </a:lnTo>
                <a:lnTo>
                  <a:pt x="2291" y="2865"/>
                </a:lnTo>
                <a:lnTo>
                  <a:pt x="2276" y="2869"/>
                </a:lnTo>
                <a:lnTo>
                  <a:pt x="207" y="2869"/>
                </a:lnTo>
                <a:lnTo>
                  <a:pt x="193" y="2865"/>
                </a:lnTo>
                <a:lnTo>
                  <a:pt x="180" y="2856"/>
                </a:lnTo>
                <a:lnTo>
                  <a:pt x="171" y="2844"/>
                </a:lnTo>
                <a:lnTo>
                  <a:pt x="167" y="2829"/>
                </a:lnTo>
                <a:lnTo>
                  <a:pt x="167" y="200"/>
                </a:lnTo>
                <a:lnTo>
                  <a:pt x="171" y="185"/>
                </a:lnTo>
                <a:lnTo>
                  <a:pt x="180" y="173"/>
                </a:lnTo>
                <a:lnTo>
                  <a:pt x="193" y="164"/>
                </a:lnTo>
                <a:lnTo>
                  <a:pt x="207" y="160"/>
                </a:lnTo>
                <a:close/>
                <a:moveTo>
                  <a:pt x="131" y="89"/>
                </a:moveTo>
                <a:lnTo>
                  <a:pt x="116" y="93"/>
                </a:lnTo>
                <a:lnTo>
                  <a:pt x="104" y="102"/>
                </a:lnTo>
                <a:lnTo>
                  <a:pt x="95" y="114"/>
                </a:lnTo>
                <a:lnTo>
                  <a:pt x="91" y="129"/>
                </a:lnTo>
                <a:lnTo>
                  <a:pt x="91" y="2900"/>
                </a:lnTo>
                <a:lnTo>
                  <a:pt x="95" y="2914"/>
                </a:lnTo>
                <a:lnTo>
                  <a:pt x="104" y="2927"/>
                </a:lnTo>
                <a:lnTo>
                  <a:pt x="116" y="2936"/>
                </a:lnTo>
                <a:lnTo>
                  <a:pt x="131" y="2940"/>
                </a:lnTo>
                <a:lnTo>
                  <a:pt x="2353" y="2940"/>
                </a:lnTo>
                <a:lnTo>
                  <a:pt x="2367" y="2936"/>
                </a:lnTo>
                <a:lnTo>
                  <a:pt x="2380" y="2927"/>
                </a:lnTo>
                <a:lnTo>
                  <a:pt x="2389" y="2914"/>
                </a:lnTo>
                <a:lnTo>
                  <a:pt x="2393" y="2900"/>
                </a:lnTo>
                <a:lnTo>
                  <a:pt x="2393" y="129"/>
                </a:lnTo>
                <a:lnTo>
                  <a:pt x="2389" y="114"/>
                </a:lnTo>
                <a:lnTo>
                  <a:pt x="2380" y="102"/>
                </a:lnTo>
                <a:lnTo>
                  <a:pt x="2367" y="93"/>
                </a:lnTo>
                <a:lnTo>
                  <a:pt x="2353" y="89"/>
                </a:lnTo>
                <a:lnTo>
                  <a:pt x="131" y="89"/>
                </a:lnTo>
                <a:close/>
                <a:moveTo>
                  <a:pt x="40" y="0"/>
                </a:moveTo>
                <a:lnTo>
                  <a:pt x="2447" y="0"/>
                </a:lnTo>
                <a:lnTo>
                  <a:pt x="2464" y="4"/>
                </a:lnTo>
                <a:lnTo>
                  <a:pt x="2476" y="13"/>
                </a:lnTo>
                <a:lnTo>
                  <a:pt x="2485" y="25"/>
                </a:lnTo>
                <a:lnTo>
                  <a:pt x="2487" y="40"/>
                </a:lnTo>
                <a:lnTo>
                  <a:pt x="2487" y="2984"/>
                </a:lnTo>
                <a:lnTo>
                  <a:pt x="2485" y="3000"/>
                </a:lnTo>
                <a:lnTo>
                  <a:pt x="2476" y="3013"/>
                </a:lnTo>
                <a:lnTo>
                  <a:pt x="2464" y="3022"/>
                </a:lnTo>
                <a:lnTo>
                  <a:pt x="2447" y="3024"/>
                </a:lnTo>
                <a:lnTo>
                  <a:pt x="40" y="3024"/>
                </a:lnTo>
                <a:lnTo>
                  <a:pt x="24" y="3022"/>
                </a:lnTo>
                <a:lnTo>
                  <a:pt x="11" y="3013"/>
                </a:lnTo>
                <a:lnTo>
                  <a:pt x="4" y="3000"/>
                </a:lnTo>
                <a:lnTo>
                  <a:pt x="0" y="2984"/>
                </a:lnTo>
                <a:lnTo>
                  <a:pt x="0" y="40"/>
                </a:lnTo>
                <a:lnTo>
                  <a:pt x="4" y="25"/>
                </a:lnTo>
                <a:lnTo>
                  <a:pt x="11" y="13"/>
                </a:lnTo>
                <a:lnTo>
                  <a:pt x="24" y="4"/>
                </a:lnTo>
                <a:lnTo>
                  <a:pt x="40" y="0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58"/>
          <p:cNvSpPr/>
          <p:nvPr/>
        </p:nvSpPr>
        <p:spPr>
          <a:xfrm>
            <a:off x="6258240" y="1015920"/>
            <a:ext cx="330120" cy="336600"/>
          </a:xfrm>
          <a:custGeom>
            <a:avLst/>
            <a:gdLst/>
            <a:ahLst/>
            <a:rect l="l" t="t" r="r" b="b"/>
            <a:pathLst>
              <a:path w="1776" h="1881">
                <a:moveTo>
                  <a:pt x="914" y="0"/>
                </a:moveTo>
                <a:lnTo>
                  <a:pt x="940" y="3"/>
                </a:lnTo>
                <a:lnTo>
                  <a:pt x="965" y="10"/>
                </a:lnTo>
                <a:lnTo>
                  <a:pt x="987" y="23"/>
                </a:lnTo>
                <a:lnTo>
                  <a:pt x="991" y="81"/>
                </a:lnTo>
                <a:lnTo>
                  <a:pt x="994" y="147"/>
                </a:lnTo>
                <a:lnTo>
                  <a:pt x="994" y="220"/>
                </a:lnTo>
                <a:lnTo>
                  <a:pt x="994" y="296"/>
                </a:lnTo>
                <a:lnTo>
                  <a:pt x="994" y="376"/>
                </a:lnTo>
                <a:lnTo>
                  <a:pt x="994" y="458"/>
                </a:lnTo>
                <a:lnTo>
                  <a:pt x="994" y="536"/>
                </a:lnTo>
                <a:lnTo>
                  <a:pt x="994" y="612"/>
                </a:lnTo>
                <a:lnTo>
                  <a:pt x="1020" y="629"/>
                </a:lnTo>
                <a:lnTo>
                  <a:pt x="1040" y="641"/>
                </a:lnTo>
                <a:lnTo>
                  <a:pt x="1056" y="652"/>
                </a:lnTo>
                <a:lnTo>
                  <a:pt x="1071" y="663"/>
                </a:lnTo>
                <a:lnTo>
                  <a:pt x="1085" y="674"/>
                </a:lnTo>
                <a:lnTo>
                  <a:pt x="1100" y="689"/>
                </a:lnTo>
                <a:lnTo>
                  <a:pt x="1122" y="629"/>
                </a:lnTo>
                <a:lnTo>
                  <a:pt x="1145" y="580"/>
                </a:lnTo>
                <a:lnTo>
                  <a:pt x="1171" y="543"/>
                </a:lnTo>
                <a:lnTo>
                  <a:pt x="1196" y="516"/>
                </a:lnTo>
                <a:lnTo>
                  <a:pt x="1223" y="498"/>
                </a:lnTo>
                <a:lnTo>
                  <a:pt x="1252" y="490"/>
                </a:lnTo>
                <a:lnTo>
                  <a:pt x="1282" y="494"/>
                </a:lnTo>
                <a:lnTo>
                  <a:pt x="1314" y="505"/>
                </a:lnTo>
                <a:lnTo>
                  <a:pt x="1345" y="525"/>
                </a:lnTo>
                <a:lnTo>
                  <a:pt x="1380" y="556"/>
                </a:lnTo>
                <a:lnTo>
                  <a:pt x="1414" y="594"/>
                </a:lnTo>
                <a:lnTo>
                  <a:pt x="1451" y="640"/>
                </a:lnTo>
                <a:lnTo>
                  <a:pt x="1491" y="683"/>
                </a:lnTo>
                <a:lnTo>
                  <a:pt x="1527" y="729"/>
                </a:lnTo>
                <a:lnTo>
                  <a:pt x="1558" y="778"/>
                </a:lnTo>
                <a:lnTo>
                  <a:pt x="1585" y="832"/>
                </a:lnTo>
                <a:lnTo>
                  <a:pt x="1611" y="890"/>
                </a:lnTo>
                <a:lnTo>
                  <a:pt x="1634" y="956"/>
                </a:lnTo>
                <a:lnTo>
                  <a:pt x="1656" y="1027"/>
                </a:lnTo>
                <a:lnTo>
                  <a:pt x="1678" y="1107"/>
                </a:lnTo>
                <a:lnTo>
                  <a:pt x="1700" y="1196"/>
                </a:lnTo>
                <a:lnTo>
                  <a:pt x="1722" y="1294"/>
                </a:lnTo>
                <a:lnTo>
                  <a:pt x="1747" y="1403"/>
                </a:lnTo>
                <a:lnTo>
                  <a:pt x="1756" y="1450"/>
                </a:lnTo>
                <a:lnTo>
                  <a:pt x="1765" y="1500"/>
                </a:lnTo>
                <a:lnTo>
                  <a:pt x="1771" y="1549"/>
                </a:lnTo>
                <a:lnTo>
                  <a:pt x="1774" y="1598"/>
                </a:lnTo>
                <a:lnTo>
                  <a:pt x="1776" y="1645"/>
                </a:lnTo>
                <a:lnTo>
                  <a:pt x="1774" y="1690"/>
                </a:lnTo>
                <a:lnTo>
                  <a:pt x="1767" y="1734"/>
                </a:lnTo>
                <a:lnTo>
                  <a:pt x="1756" y="1774"/>
                </a:lnTo>
                <a:lnTo>
                  <a:pt x="1742" y="1809"/>
                </a:lnTo>
                <a:lnTo>
                  <a:pt x="1722" y="1838"/>
                </a:lnTo>
                <a:lnTo>
                  <a:pt x="1694" y="1860"/>
                </a:lnTo>
                <a:lnTo>
                  <a:pt x="1674" y="1869"/>
                </a:lnTo>
                <a:lnTo>
                  <a:pt x="1649" y="1869"/>
                </a:lnTo>
                <a:lnTo>
                  <a:pt x="1622" y="1863"/>
                </a:lnTo>
                <a:lnTo>
                  <a:pt x="1591" y="1854"/>
                </a:lnTo>
                <a:lnTo>
                  <a:pt x="1558" y="1840"/>
                </a:lnTo>
                <a:lnTo>
                  <a:pt x="1527" y="1821"/>
                </a:lnTo>
                <a:lnTo>
                  <a:pt x="1494" y="1801"/>
                </a:lnTo>
                <a:lnTo>
                  <a:pt x="1462" y="1781"/>
                </a:lnTo>
                <a:lnTo>
                  <a:pt x="1432" y="1760"/>
                </a:lnTo>
                <a:lnTo>
                  <a:pt x="1405" y="1740"/>
                </a:lnTo>
                <a:lnTo>
                  <a:pt x="1382" y="1723"/>
                </a:lnTo>
                <a:lnTo>
                  <a:pt x="1362" y="1707"/>
                </a:lnTo>
                <a:lnTo>
                  <a:pt x="1347" y="1696"/>
                </a:lnTo>
                <a:lnTo>
                  <a:pt x="1305" y="1663"/>
                </a:lnTo>
                <a:lnTo>
                  <a:pt x="1260" y="1632"/>
                </a:lnTo>
                <a:lnTo>
                  <a:pt x="1212" y="1605"/>
                </a:lnTo>
                <a:lnTo>
                  <a:pt x="1163" y="1580"/>
                </a:lnTo>
                <a:lnTo>
                  <a:pt x="1114" y="1554"/>
                </a:lnTo>
                <a:lnTo>
                  <a:pt x="1071" y="1527"/>
                </a:lnTo>
                <a:lnTo>
                  <a:pt x="1031" y="1500"/>
                </a:lnTo>
                <a:lnTo>
                  <a:pt x="1000" y="1469"/>
                </a:lnTo>
                <a:lnTo>
                  <a:pt x="987" y="1420"/>
                </a:lnTo>
                <a:lnTo>
                  <a:pt x="985" y="1372"/>
                </a:lnTo>
                <a:lnTo>
                  <a:pt x="989" y="1327"/>
                </a:lnTo>
                <a:lnTo>
                  <a:pt x="996" y="1285"/>
                </a:lnTo>
                <a:lnTo>
                  <a:pt x="1003" y="1247"/>
                </a:lnTo>
                <a:lnTo>
                  <a:pt x="1011" y="1212"/>
                </a:lnTo>
                <a:lnTo>
                  <a:pt x="1014" y="1176"/>
                </a:lnTo>
                <a:lnTo>
                  <a:pt x="1009" y="1143"/>
                </a:lnTo>
                <a:lnTo>
                  <a:pt x="1002" y="1114"/>
                </a:lnTo>
                <a:lnTo>
                  <a:pt x="994" y="1089"/>
                </a:lnTo>
                <a:lnTo>
                  <a:pt x="989" y="1036"/>
                </a:lnTo>
                <a:lnTo>
                  <a:pt x="992" y="985"/>
                </a:lnTo>
                <a:lnTo>
                  <a:pt x="1003" y="938"/>
                </a:lnTo>
                <a:lnTo>
                  <a:pt x="1018" y="896"/>
                </a:lnTo>
                <a:lnTo>
                  <a:pt x="1034" y="858"/>
                </a:lnTo>
                <a:lnTo>
                  <a:pt x="1051" y="825"/>
                </a:lnTo>
                <a:lnTo>
                  <a:pt x="1040" y="810"/>
                </a:lnTo>
                <a:lnTo>
                  <a:pt x="1025" y="794"/>
                </a:lnTo>
                <a:lnTo>
                  <a:pt x="1009" y="776"/>
                </a:lnTo>
                <a:lnTo>
                  <a:pt x="989" y="758"/>
                </a:lnTo>
                <a:lnTo>
                  <a:pt x="963" y="743"/>
                </a:lnTo>
                <a:lnTo>
                  <a:pt x="931" y="729"/>
                </a:lnTo>
                <a:lnTo>
                  <a:pt x="891" y="720"/>
                </a:lnTo>
                <a:lnTo>
                  <a:pt x="856" y="732"/>
                </a:lnTo>
                <a:lnTo>
                  <a:pt x="829" y="743"/>
                </a:lnTo>
                <a:lnTo>
                  <a:pt x="805" y="756"/>
                </a:lnTo>
                <a:lnTo>
                  <a:pt x="787" y="770"/>
                </a:lnTo>
                <a:lnTo>
                  <a:pt x="769" y="789"/>
                </a:lnTo>
                <a:lnTo>
                  <a:pt x="751" y="810"/>
                </a:lnTo>
                <a:lnTo>
                  <a:pt x="727" y="840"/>
                </a:lnTo>
                <a:lnTo>
                  <a:pt x="740" y="874"/>
                </a:lnTo>
                <a:lnTo>
                  <a:pt x="752" y="909"/>
                </a:lnTo>
                <a:lnTo>
                  <a:pt x="765" y="945"/>
                </a:lnTo>
                <a:lnTo>
                  <a:pt x="774" y="983"/>
                </a:lnTo>
                <a:lnTo>
                  <a:pt x="778" y="1021"/>
                </a:lnTo>
                <a:lnTo>
                  <a:pt x="776" y="1056"/>
                </a:lnTo>
                <a:lnTo>
                  <a:pt x="769" y="1089"/>
                </a:lnTo>
                <a:lnTo>
                  <a:pt x="762" y="1120"/>
                </a:lnTo>
                <a:lnTo>
                  <a:pt x="754" y="1149"/>
                </a:lnTo>
                <a:lnTo>
                  <a:pt x="752" y="1183"/>
                </a:lnTo>
                <a:lnTo>
                  <a:pt x="754" y="1220"/>
                </a:lnTo>
                <a:lnTo>
                  <a:pt x="760" y="1256"/>
                </a:lnTo>
                <a:lnTo>
                  <a:pt x="767" y="1292"/>
                </a:lnTo>
                <a:lnTo>
                  <a:pt x="774" y="1330"/>
                </a:lnTo>
                <a:lnTo>
                  <a:pt x="782" y="1365"/>
                </a:lnTo>
                <a:lnTo>
                  <a:pt x="785" y="1400"/>
                </a:lnTo>
                <a:lnTo>
                  <a:pt x="783" y="1432"/>
                </a:lnTo>
                <a:lnTo>
                  <a:pt x="774" y="1461"/>
                </a:lnTo>
                <a:lnTo>
                  <a:pt x="760" y="1489"/>
                </a:lnTo>
                <a:lnTo>
                  <a:pt x="651" y="1556"/>
                </a:lnTo>
                <a:lnTo>
                  <a:pt x="540" y="1621"/>
                </a:lnTo>
                <a:lnTo>
                  <a:pt x="431" y="1689"/>
                </a:lnTo>
                <a:lnTo>
                  <a:pt x="416" y="1700"/>
                </a:lnTo>
                <a:lnTo>
                  <a:pt x="396" y="1716"/>
                </a:lnTo>
                <a:lnTo>
                  <a:pt x="371" y="1736"/>
                </a:lnTo>
                <a:lnTo>
                  <a:pt x="343" y="1758"/>
                </a:lnTo>
                <a:lnTo>
                  <a:pt x="314" y="1781"/>
                </a:lnTo>
                <a:lnTo>
                  <a:pt x="283" y="1805"/>
                </a:lnTo>
                <a:lnTo>
                  <a:pt x="252" y="1827"/>
                </a:lnTo>
                <a:lnTo>
                  <a:pt x="222" y="1847"/>
                </a:lnTo>
                <a:lnTo>
                  <a:pt x="192" y="1863"/>
                </a:lnTo>
                <a:lnTo>
                  <a:pt x="167" y="1874"/>
                </a:lnTo>
                <a:lnTo>
                  <a:pt x="143" y="1881"/>
                </a:lnTo>
                <a:lnTo>
                  <a:pt x="123" y="1880"/>
                </a:lnTo>
                <a:lnTo>
                  <a:pt x="92" y="1872"/>
                </a:lnTo>
                <a:lnTo>
                  <a:pt x="69" y="1856"/>
                </a:lnTo>
                <a:lnTo>
                  <a:pt x="47" y="1832"/>
                </a:lnTo>
                <a:lnTo>
                  <a:pt x="31" y="1803"/>
                </a:lnTo>
                <a:lnTo>
                  <a:pt x="18" y="1769"/>
                </a:lnTo>
                <a:lnTo>
                  <a:pt x="9" y="1730"/>
                </a:lnTo>
                <a:lnTo>
                  <a:pt x="3" y="1690"/>
                </a:lnTo>
                <a:lnTo>
                  <a:pt x="0" y="1647"/>
                </a:lnTo>
                <a:lnTo>
                  <a:pt x="0" y="1601"/>
                </a:lnTo>
                <a:lnTo>
                  <a:pt x="2" y="1558"/>
                </a:lnTo>
                <a:lnTo>
                  <a:pt x="5" y="1512"/>
                </a:lnTo>
                <a:lnTo>
                  <a:pt x="9" y="1470"/>
                </a:lnTo>
                <a:lnTo>
                  <a:pt x="16" y="1429"/>
                </a:lnTo>
                <a:lnTo>
                  <a:pt x="23" y="1392"/>
                </a:lnTo>
                <a:lnTo>
                  <a:pt x="47" y="1285"/>
                </a:lnTo>
                <a:lnTo>
                  <a:pt x="72" y="1183"/>
                </a:lnTo>
                <a:lnTo>
                  <a:pt x="100" y="1087"/>
                </a:lnTo>
                <a:lnTo>
                  <a:pt x="129" y="996"/>
                </a:lnTo>
                <a:lnTo>
                  <a:pt x="162" y="912"/>
                </a:lnTo>
                <a:lnTo>
                  <a:pt x="194" y="834"/>
                </a:lnTo>
                <a:lnTo>
                  <a:pt x="231" y="767"/>
                </a:lnTo>
                <a:lnTo>
                  <a:pt x="269" y="707"/>
                </a:lnTo>
                <a:lnTo>
                  <a:pt x="311" y="656"/>
                </a:lnTo>
                <a:lnTo>
                  <a:pt x="327" y="634"/>
                </a:lnTo>
                <a:lnTo>
                  <a:pt x="343" y="610"/>
                </a:lnTo>
                <a:lnTo>
                  <a:pt x="360" y="587"/>
                </a:lnTo>
                <a:lnTo>
                  <a:pt x="378" y="563"/>
                </a:lnTo>
                <a:lnTo>
                  <a:pt x="398" y="541"/>
                </a:lnTo>
                <a:lnTo>
                  <a:pt x="420" y="521"/>
                </a:lnTo>
                <a:lnTo>
                  <a:pt x="443" y="505"/>
                </a:lnTo>
                <a:lnTo>
                  <a:pt x="471" y="492"/>
                </a:lnTo>
                <a:lnTo>
                  <a:pt x="502" y="487"/>
                </a:lnTo>
                <a:lnTo>
                  <a:pt x="534" y="489"/>
                </a:lnTo>
                <a:lnTo>
                  <a:pt x="562" y="510"/>
                </a:lnTo>
                <a:lnTo>
                  <a:pt x="582" y="538"/>
                </a:lnTo>
                <a:lnTo>
                  <a:pt x="596" y="567"/>
                </a:lnTo>
                <a:lnTo>
                  <a:pt x="611" y="598"/>
                </a:lnTo>
                <a:lnTo>
                  <a:pt x="623" y="629"/>
                </a:lnTo>
                <a:lnTo>
                  <a:pt x="638" y="660"/>
                </a:lnTo>
                <a:lnTo>
                  <a:pt x="654" y="689"/>
                </a:lnTo>
                <a:lnTo>
                  <a:pt x="672" y="712"/>
                </a:lnTo>
                <a:lnTo>
                  <a:pt x="671" y="716"/>
                </a:lnTo>
                <a:lnTo>
                  <a:pt x="674" y="716"/>
                </a:lnTo>
                <a:lnTo>
                  <a:pt x="672" y="712"/>
                </a:lnTo>
                <a:lnTo>
                  <a:pt x="672" y="710"/>
                </a:lnTo>
                <a:lnTo>
                  <a:pt x="682" y="701"/>
                </a:lnTo>
                <a:lnTo>
                  <a:pt x="694" y="690"/>
                </a:lnTo>
                <a:lnTo>
                  <a:pt x="711" y="676"/>
                </a:lnTo>
                <a:lnTo>
                  <a:pt x="731" y="661"/>
                </a:lnTo>
                <a:lnTo>
                  <a:pt x="752" y="645"/>
                </a:lnTo>
                <a:lnTo>
                  <a:pt x="774" y="632"/>
                </a:lnTo>
                <a:lnTo>
                  <a:pt x="796" y="620"/>
                </a:lnTo>
                <a:lnTo>
                  <a:pt x="814" y="612"/>
                </a:lnTo>
                <a:lnTo>
                  <a:pt x="816" y="534"/>
                </a:lnTo>
                <a:lnTo>
                  <a:pt x="816" y="461"/>
                </a:lnTo>
                <a:lnTo>
                  <a:pt x="814" y="394"/>
                </a:lnTo>
                <a:lnTo>
                  <a:pt x="812" y="327"/>
                </a:lnTo>
                <a:lnTo>
                  <a:pt x="812" y="258"/>
                </a:lnTo>
                <a:lnTo>
                  <a:pt x="811" y="185"/>
                </a:lnTo>
                <a:lnTo>
                  <a:pt x="812" y="107"/>
                </a:lnTo>
                <a:lnTo>
                  <a:pt x="814" y="20"/>
                </a:lnTo>
                <a:lnTo>
                  <a:pt x="818" y="20"/>
                </a:lnTo>
                <a:lnTo>
                  <a:pt x="829" y="16"/>
                </a:lnTo>
                <a:lnTo>
                  <a:pt x="845" y="10"/>
                </a:lnTo>
                <a:lnTo>
                  <a:pt x="865" y="5"/>
                </a:lnTo>
                <a:lnTo>
                  <a:pt x="889" y="1"/>
                </a:lnTo>
                <a:lnTo>
                  <a:pt x="914" y="0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59"/>
          <p:cNvSpPr/>
          <p:nvPr/>
        </p:nvSpPr>
        <p:spPr>
          <a:xfrm>
            <a:off x="9015480" y="1261080"/>
            <a:ext cx="340560" cy="172440"/>
          </a:xfrm>
          <a:custGeom>
            <a:avLst/>
            <a:gdLst/>
            <a:ahLst/>
            <a:rect l="l" t="t" r="r" b="b"/>
            <a:pathLst>
              <a:path w="3600" h="1824">
                <a:moveTo>
                  <a:pt x="2018" y="497"/>
                </a:moveTo>
                <a:lnTo>
                  <a:pt x="1978" y="502"/>
                </a:lnTo>
                <a:lnTo>
                  <a:pt x="1944" y="515"/>
                </a:lnTo>
                <a:lnTo>
                  <a:pt x="1911" y="535"/>
                </a:lnTo>
                <a:lnTo>
                  <a:pt x="1885" y="560"/>
                </a:lnTo>
                <a:lnTo>
                  <a:pt x="1865" y="593"/>
                </a:lnTo>
                <a:lnTo>
                  <a:pt x="1853" y="627"/>
                </a:lnTo>
                <a:lnTo>
                  <a:pt x="1847" y="667"/>
                </a:lnTo>
                <a:lnTo>
                  <a:pt x="1853" y="706"/>
                </a:lnTo>
                <a:lnTo>
                  <a:pt x="1865" y="742"/>
                </a:lnTo>
                <a:lnTo>
                  <a:pt x="1885" y="773"/>
                </a:lnTo>
                <a:lnTo>
                  <a:pt x="1911" y="800"/>
                </a:lnTo>
                <a:lnTo>
                  <a:pt x="1944" y="820"/>
                </a:lnTo>
                <a:lnTo>
                  <a:pt x="1978" y="833"/>
                </a:lnTo>
                <a:lnTo>
                  <a:pt x="2018" y="837"/>
                </a:lnTo>
                <a:lnTo>
                  <a:pt x="2056" y="833"/>
                </a:lnTo>
                <a:lnTo>
                  <a:pt x="2093" y="820"/>
                </a:lnTo>
                <a:lnTo>
                  <a:pt x="2124" y="800"/>
                </a:lnTo>
                <a:lnTo>
                  <a:pt x="2151" y="773"/>
                </a:lnTo>
                <a:lnTo>
                  <a:pt x="2171" y="742"/>
                </a:lnTo>
                <a:lnTo>
                  <a:pt x="2184" y="706"/>
                </a:lnTo>
                <a:lnTo>
                  <a:pt x="2187" y="667"/>
                </a:lnTo>
                <a:lnTo>
                  <a:pt x="2184" y="627"/>
                </a:lnTo>
                <a:lnTo>
                  <a:pt x="2171" y="593"/>
                </a:lnTo>
                <a:lnTo>
                  <a:pt x="2151" y="560"/>
                </a:lnTo>
                <a:lnTo>
                  <a:pt x="2124" y="535"/>
                </a:lnTo>
                <a:lnTo>
                  <a:pt x="2093" y="515"/>
                </a:lnTo>
                <a:lnTo>
                  <a:pt x="2056" y="502"/>
                </a:lnTo>
                <a:lnTo>
                  <a:pt x="2018" y="497"/>
                </a:lnTo>
                <a:close/>
                <a:moveTo>
                  <a:pt x="1800" y="406"/>
                </a:moveTo>
                <a:lnTo>
                  <a:pt x="1875" y="411"/>
                </a:lnTo>
                <a:lnTo>
                  <a:pt x="1947" y="427"/>
                </a:lnTo>
                <a:lnTo>
                  <a:pt x="2015" y="453"/>
                </a:lnTo>
                <a:lnTo>
                  <a:pt x="2076" y="487"/>
                </a:lnTo>
                <a:lnTo>
                  <a:pt x="2133" y="529"/>
                </a:lnTo>
                <a:lnTo>
                  <a:pt x="2184" y="580"/>
                </a:lnTo>
                <a:lnTo>
                  <a:pt x="2225" y="637"/>
                </a:lnTo>
                <a:lnTo>
                  <a:pt x="2260" y="698"/>
                </a:lnTo>
                <a:lnTo>
                  <a:pt x="2287" y="766"/>
                </a:lnTo>
                <a:lnTo>
                  <a:pt x="2302" y="838"/>
                </a:lnTo>
                <a:lnTo>
                  <a:pt x="2307" y="913"/>
                </a:lnTo>
                <a:lnTo>
                  <a:pt x="2302" y="987"/>
                </a:lnTo>
                <a:lnTo>
                  <a:pt x="2287" y="1060"/>
                </a:lnTo>
                <a:lnTo>
                  <a:pt x="2260" y="1127"/>
                </a:lnTo>
                <a:lnTo>
                  <a:pt x="2225" y="1189"/>
                </a:lnTo>
                <a:lnTo>
                  <a:pt x="2184" y="1246"/>
                </a:lnTo>
                <a:lnTo>
                  <a:pt x="2133" y="1297"/>
                </a:lnTo>
                <a:lnTo>
                  <a:pt x="2076" y="1338"/>
                </a:lnTo>
                <a:lnTo>
                  <a:pt x="2015" y="1375"/>
                </a:lnTo>
                <a:lnTo>
                  <a:pt x="1947" y="1400"/>
                </a:lnTo>
                <a:lnTo>
                  <a:pt x="1875" y="1415"/>
                </a:lnTo>
                <a:lnTo>
                  <a:pt x="1800" y="1422"/>
                </a:lnTo>
                <a:lnTo>
                  <a:pt x="1725" y="1415"/>
                </a:lnTo>
                <a:lnTo>
                  <a:pt x="1653" y="1400"/>
                </a:lnTo>
                <a:lnTo>
                  <a:pt x="1585" y="1375"/>
                </a:lnTo>
                <a:lnTo>
                  <a:pt x="1524" y="1338"/>
                </a:lnTo>
                <a:lnTo>
                  <a:pt x="1467" y="1297"/>
                </a:lnTo>
                <a:lnTo>
                  <a:pt x="1416" y="1246"/>
                </a:lnTo>
                <a:lnTo>
                  <a:pt x="1375" y="1189"/>
                </a:lnTo>
                <a:lnTo>
                  <a:pt x="1340" y="1127"/>
                </a:lnTo>
                <a:lnTo>
                  <a:pt x="1313" y="1060"/>
                </a:lnTo>
                <a:lnTo>
                  <a:pt x="1298" y="987"/>
                </a:lnTo>
                <a:lnTo>
                  <a:pt x="1293" y="913"/>
                </a:lnTo>
                <a:lnTo>
                  <a:pt x="1298" y="838"/>
                </a:lnTo>
                <a:lnTo>
                  <a:pt x="1313" y="766"/>
                </a:lnTo>
                <a:lnTo>
                  <a:pt x="1340" y="698"/>
                </a:lnTo>
                <a:lnTo>
                  <a:pt x="1375" y="637"/>
                </a:lnTo>
                <a:lnTo>
                  <a:pt x="1416" y="580"/>
                </a:lnTo>
                <a:lnTo>
                  <a:pt x="1467" y="529"/>
                </a:lnTo>
                <a:lnTo>
                  <a:pt x="1524" y="487"/>
                </a:lnTo>
                <a:lnTo>
                  <a:pt x="1585" y="453"/>
                </a:lnTo>
                <a:lnTo>
                  <a:pt x="1653" y="427"/>
                </a:lnTo>
                <a:lnTo>
                  <a:pt x="1725" y="411"/>
                </a:lnTo>
                <a:lnTo>
                  <a:pt x="1800" y="406"/>
                </a:lnTo>
                <a:close/>
                <a:moveTo>
                  <a:pt x="2356" y="257"/>
                </a:moveTo>
                <a:lnTo>
                  <a:pt x="2444" y="349"/>
                </a:lnTo>
                <a:lnTo>
                  <a:pt x="2478" y="391"/>
                </a:lnTo>
                <a:lnTo>
                  <a:pt x="2513" y="437"/>
                </a:lnTo>
                <a:lnTo>
                  <a:pt x="2545" y="484"/>
                </a:lnTo>
                <a:lnTo>
                  <a:pt x="2575" y="533"/>
                </a:lnTo>
                <a:lnTo>
                  <a:pt x="2596" y="586"/>
                </a:lnTo>
                <a:lnTo>
                  <a:pt x="2622" y="677"/>
                </a:lnTo>
                <a:lnTo>
                  <a:pt x="2638" y="764"/>
                </a:lnTo>
                <a:lnTo>
                  <a:pt x="2645" y="847"/>
                </a:lnTo>
                <a:lnTo>
                  <a:pt x="2647" y="926"/>
                </a:lnTo>
                <a:lnTo>
                  <a:pt x="2644" y="1000"/>
                </a:lnTo>
                <a:lnTo>
                  <a:pt x="2633" y="1071"/>
                </a:lnTo>
                <a:lnTo>
                  <a:pt x="2616" y="1137"/>
                </a:lnTo>
                <a:lnTo>
                  <a:pt x="2598" y="1197"/>
                </a:lnTo>
                <a:lnTo>
                  <a:pt x="2575" y="1255"/>
                </a:lnTo>
                <a:lnTo>
                  <a:pt x="2549" y="1307"/>
                </a:lnTo>
                <a:lnTo>
                  <a:pt x="2520" y="1355"/>
                </a:lnTo>
                <a:lnTo>
                  <a:pt x="2491" y="1400"/>
                </a:lnTo>
                <a:lnTo>
                  <a:pt x="2460" y="1440"/>
                </a:lnTo>
                <a:lnTo>
                  <a:pt x="2431" y="1475"/>
                </a:lnTo>
                <a:lnTo>
                  <a:pt x="2402" y="1507"/>
                </a:lnTo>
                <a:lnTo>
                  <a:pt x="2373" y="1535"/>
                </a:lnTo>
                <a:lnTo>
                  <a:pt x="2347" y="1558"/>
                </a:lnTo>
                <a:lnTo>
                  <a:pt x="2324" y="1577"/>
                </a:lnTo>
                <a:lnTo>
                  <a:pt x="2482" y="1515"/>
                </a:lnTo>
                <a:lnTo>
                  <a:pt x="2633" y="1446"/>
                </a:lnTo>
                <a:lnTo>
                  <a:pt x="2780" y="1369"/>
                </a:lnTo>
                <a:lnTo>
                  <a:pt x="2920" y="1286"/>
                </a:lnTo>
                <a:lnTo>
                  <a:pt x="3053" y="1200"/>
                </a:lnTo>
                <a:lnTo>
                  <a:pt x="3180" y="1109"/>
                </a:lnTo>
                <a:lnTo>
                  <a:pt x="3198" y="1097"/>
                </a:lnTo>
                <a:lnTo>
                  <a:pt x="3220" y="1078"/>
                </a:lnTo>
                <a:lnTo>
                  <a:pt x="3244" y="1060"/>
                </a:lnTo>
                <a:lnTo>
                  <a:pt x="3271" y="1038"/>
                </a:lnTo>
                <a:lnTo>
                  <a:pt x="3296" y="1015"/>
                </a:lnTo>
                <a:lnTo>
                  <a:pt x="3322" y="993"/>
                </a:lnTo>
                <a:lnTo>
                  <a:pt x="3345" y="969"/>
                </a:lnTo>
                <a:lnTo>
                  <a:pt x="3365" y="947"/>
                </a:lnTo>
                <a:lnTo>
                  <a:pt x="3382" y="927"/>
                </a:lnTo>
                <a:lnTo>
                  <a:pt x="3391" y="909"/>
                </a:lnTo>
                <a:lnTo>
                  <a:pt x="3393" y="897"/>
                </a:lnTo>
                <a:lnTo>
                  <a:pt x="3385" y="886"/>
                </a:lnTo>
                <a:lnTo>
                  <a:pt x="3371" y="871"/>
                </a:lnTo>
                <a:lnTo>
                  <a:pt x="3353" y="853"/>
                </a:lnTo>
                <a:lnTo>
                  <a:pt x="3329" y="831"/>
                </a:lnTo>
                <a:lnTo>
                  <a:pt x="3304" y="807"/>
                </a:lnTo>
                <a:lnTo>
                  <a:pt x="3275" y="782"/>
                </a:lnTo>
                <a:lnTo>
                  <a:pt x="3245" y="757"/>
                </a:lnTo>
                <a:lnTo>
                  <a:pt x="3216" y="733"/>
                </a:lnTo>
                <a:lnTo>
                  <a:pt x="3187" y="707"/>
                </a:lnTo>
                <a:lnTo>
                  <a:pt x="3160" y="686"/>
                </a:lnTo>
                <a:lnTo>
                  <a:pt x="3071" y="622"/>
                </a:lnTo>
                <a:lnTo>
                  <a:pt x="2980" y="560"/>
                </a:lnTo>
                <a:lnTo>
                  <a:pt x="2885" y="498"/>
                </a:lnTo>
                <a:lnTo>
                  <a:pt x="2787" y="438"/>
                </a:lnTo>
                <a:lnTo>
                  <a:pt x="2685" y="384"/>
                </a:lnTo>
                <a:lnTo>
                  <a:pt x="2580" y="335"/>
                </a:lnTo>
                <a:lnTo>
                  <a:pt x="2469" y="291"/>
                </a:lnTo>
                <a:lnTo>
                  <a:pt x="2356" y="257"/>
                </a:lnTo>
                <a:close/>
                <a:moveTo>
                  <a:pt x="1224" y="257"/>
                </a:moveTo>
                <a:lnTo>
                  <a:pt x="1016" y="337"/>
                </a:lnTo>
                <a:lnTo>
                  <a:pt x="716" y="493"/>
                </a:lnTo>
                <a:lnTo>
                  <a:pt x="636" y="540"/>
                </a:lnTo>
                <a:lnTo>
                  <a:pt x="558" y="593"/>
                </a:lnTo>
                <a:lnTo>
                  <a:pt x="484" y="649"/>
                </a:lnTo>
                <a:lnTo>
                  <a:pt x="409" y="706"/>
                </a:lnTo>
                <a:lnTo>
                  <a:pt x="336" y="760"/>
                </a:lnTo>
                <a:lnTo>
                  <a:pt x="313" y="782"/>
                </a:lnTo>
                <a:lnTo>
                  <a:pt x="293" y="800"/>
                </a:lnTo>
                <a:lnTo>
                  <a:pt x="276" y="815"/>
                </a:lnTo>
                <a:lnTo>
                  <a:pt x="258" y="831"/>
                </a:lnTo>
                <a:lnTo>
                  <a:pt x="240" y="847"/>
                </a:lnTo>
                <a:lnTo>
                  <a:pt x="216" y="869"/>
                </a:lnTo>
                <a:lnTo>
                  <a:pt x="215" y="875"/>
                </a:lnTo>
                <a:lnTo>
                  <a:pt x="209" y="884"/>
                </a:lnTo>
                <a:lnTo>
                  <a:pt x="205" y="897"/>
                </a:lnTo>
                <a:lnTo>
                  <a:pt x="202" y="913"/>
                </a:lnTo>
                <a:lnTo>
                  <a:pt x="202" y="929"/>
                </a:lnTo>
                <a:lnTo>
                  <a:pt x="207" y="946"/>
                </a:lnTo>
                <a:lnTo>
                  <a:pt x="242" y="977"/>
                </a:lnTo>
                <a:lnTo>
                  <a:pt x="271" y="1004"/>
                </a:lnTo>
                <a:lnTo>
                  <a:pt x="296" y="1026"/>
                </a:lnTo>
                <a:lnTo>
                  <a:pt x="320" y="1044"/>
                </a:lnTo>
                <a:lnTo>
                  <a:pt x="340" y="1060"/>
                </a:lnTo>
                <a:lnTo>
                  <a:pt x="360" y="1077"/>
                </a:lnTo>
                <a:lnTo>
                  <a:pt x="382" y="1093"/>
                </a:lnTo>
                <a:lnTo>
                  <a:pt x="404" y="1109"/>
                </a:lnTo>
                <a:lnTo>
                  <a:pt x="427" y="1129"/>
                </a:lnTo>
                <a:lnTo>
                  <a:pt x="484" y="1169"/>
                </a:lnTo>
                <a:lnTo>
                  <a:pt x="547" y="1215"/>
                </a:lnTo>
                <a:lnTo>
                  <a:pt x="616" y="1262"/>
                </a:lnTo>
                <a:lnTo>
                  <a:pt x="689" y="1309"/>
                </a:lnTo>
                <a:lnTo>
                  <a:pt x="767" y="1357"/>
                </a:lnTo>
                <a:lnTo>
                  <a:pt x="845" y="1404"/>
                </a:lnTo>
                <a:lnTo>
                  <a:pt x="927" y="1446"/>
                </a:lnTo>
                <a:lnTo>
                  <a:pt x="1007" y="1486"/>
                </a:lnTo>
                <a:lnTo>
                  <a:pt x="1087" y="1518"/>
                </a:lnTo>
                <a:lnTo>
                  <a:pt x="1165" y="1544"/>
                </a:lnTo>
                <a:lnTo>
                  <a:pt x="1240" y="1562"/>
                </a:lnTo>
                <a:lnTo>
                  <a:pt x="1196" y="1507"/>
                </a:lnTo>
                <a:lnTo>
                  <a:pt x="1155" y="1453"/>
                </a:lnTo>
                <a:lnTo>
                  <a:pt x="1115" y="1398"/>
                </a:lnTo>
                <a:lnTo>
                  <a:pt x="1078" y="1344"/>
                </a:lnTo>
                <a:lnTo>
                  <a:pt x="1044" y="1286"/>
                </a:lnTo>
                <a:lnTo>
                  <a:pt x="1015" y="1227"/>
                </a:lnTo>
                <a:lnTo>
                  <a:pt x="991" y="1166"/>
                </a:lnTo>
                <a:lnTo>
                  <a:pt x="971" y="1100"/>
                </a:lnTo>
                <a:lnTo>
                  <a:pt x="956" y="1031"/>
                </a:lnTo>
                <a:lnTo>
                  <a:pt x="947" y="960"/>
                </a:lnTo>
                <a:lnTo>
                  <a:pt x="945" y="884"/>
                </a:lnTo>
                <a:lnTo>
                  <a:pt x="951" y="802"/>
                </a:lnTo>
                <a:lnTo>
                  <a:pt x="964" y="717"/>
                </a:lnTo>
                <a:lnTo>
                  <a:pt x="984" y="626"/>
                </a:lnTo>
                <a:lnTo>
                  <a:pt x="1005" y="562"/>
                </a:lnTo>
                <a:lnTo>
                  <a:pt x="1036" y="502"/>
                </a:lnTo>
                <a:lnTo>
                  <a:pt x="1073" y="446"/>
                </a:lnTo>
                <a:lnTo>
                  <a:pt x="1115" y="395"/>
                </a:lnTo>
                <a:lnTo>
                  <a:pt x="1158" y="344"/>
                </a:lnTo>
                <a:lnTo>
                  <a:pt x="1200" y="298"/>
                </a:lnTo>
                <a:lnTo>
                  <a:pt x="1240" y="257"/>
                </a:lnTo>
                <a:lnTo>
                  <a:pt x="1224" y="257"/>
                </a:lnTo>
                <a:close/>
                <a:moveTo>
                  <a:pt x="1733" y="213"/>
                </a:moveTo>
                <a:lnTo>
                  <a:pt x="1567" y="249"/>
                </a:lnTo>
                <a:lnTo>
                  <a:pt x="1500" y="278"/>
                </a:lnTo>
                <a:lnTo>
                  <a:pt x="1436" y="313"/>
                </a:lnTo>
                <a:lnTo>
                  <a:pt x="1376" y="355"/>
                </a:lnTo>
                <a:lnTo>
                  <a:pt x="1322" y="400"/>
                </a:lnTo>
                <a:lnTo>
                  <a:pt x="1271" y="451"/>
                </a:lnTo>
                <a:lnTo>
                  <a:pt x="1225" y="507"/>
                </a:lnTo>
                <a:lnTo>
                  <a:pt x="1185" y="567"/>
                </a:lnTo>
                <a:lnTo>
                  <a:pt x="1155" y="635"/>
                </a:lnTo>
                <a:lnTo>
                  <a:pt x="1127" y="706"/>
                </a:lnTo>
                <a:lnTo>
                  <a:pt x="1109" y="786"/>
                </a:lnTo>
                <a:lnTo>
                  <a:pt x="1102" y="867"/>
                </a:lnTo>
                <a:lnTo>
                  <a:pt x="1104" y="947"/>
                </a:lnTo>
                <a:lnTo>
                  <a:pt x="1115" y="1027"/>
                </a:lnTo>
                <a:lnTo>
                  <a:pt x="1135" y="1106"/>
                </a:lnTo>
                <a:lnTo>
                  <a:pt x="1162" y="1182"/>
                </a:lnTo>
                <a:lnTo>
                  <a:pt x="1198" y="1253"/>
                </a:lnTo>
                <a:lnTo>
                  <a:pt x="1240" y="1320"/>
                </a:lnTo>
                <a:lnTo>
                  <a:pt x="1289" y="1384"/>
                </a:lnTo>
                <a:lnTo>
                  <a:pt x="1345" y="1440"/>
                </a:lnTo>
                <a:lnTo>
                  <a:pt x="1405" y="1489"/>
                </a:lnTo>
                <a:lnTo>
                  <a:pt x="1471" y="1533"/>
                </a:lnTo>
                <a:lnTo>
                  <a:pt x="1540" y="1567"/>
                </a:lnTo>
                <a:lnTo>
                  <a:pt x="1613" y="1591"/>
                </a:lnTo>
                <a:lnTo>
                  <a:pt x="1689" y="1607"/>
                </a:lnTo>
                <a:lnTo>
                  <a:pt x="1767" y="1611"/>
                </a:lnTo>
                <a:lnTo>
                  <a:pt x="1847" y="1606"/>
                </a:lnTo>
                <a:lnTo>
                  <a:pt x="1940" y="1586"/>
                </a:lnTo>
                <a:lnTo>
                  <a:pt x="2025" y="1562"/>
                </a:lnTo>
                <a:lnTo>
                  <a:pt x="2104" y="1529"/>
                </a:lnTo>
                <a:lnTo>
                  <a:pt x="2176" y="1491"/>
                </a:lnTo>
                <a:lnTo>
                  <a:pt x="2240" y="1446"/>
                </a:lnTo>
                <a:lnTo>
                  <a:pt x="2298" y="1393"/>
                </a:lnTo>
                <a:lnTo>
                  <a:pt x="2349" y="1335"/>
                </a:lnTo>
                <a:lnTo>
                  <a:pt x="2393" y="1269"/>
                </a:lnTo>
                <a:lnTo>
                  <a:pt x="2433" y="1197"/>
                </a:lnTo>
                <a:lnTo>
                  <a:pt x="2465" y="1113"/>
                </a:lnTo>
                <a:lnTo>
                  <a:pt x="2485" y="1029"/>
                </a:lnTo>
                <a:lnTo>
                  <a:pt x="2495" y="946"/>
                </a:lnTo>
                <a:lnTo>
                  <a:pt x="2493" y="864"/>
                </a:lnTo>
                <a:lnTo>
                  <a:pt x="2482" y="784"/>
                </a:lnTo>
                <a:lnTo>
                  <a:pt x="2462" y="707"/>
                </a:lnTo>
                <a:lnTo>
                  <a:pt x="2433" y="633"/>
                </a:lnTo>
                <a:lnTo>
                  <a:pt x="2396" y="564"/>
                </a:lnTo>
                <a:lnTo>
                  <a:pt x="2355" y="500"/>
                </a:lnTo>
                <a:lnTo>
                  <a:pt x="2307" y="440"/>
                </a:lnTo>
                <a:lnTo>
                  <a:pt x="2256" y="387"/>
                </a:lnTo>
                <a:lnTo>
                  <a:pt x="2202" y="342"/>
                </a:lnTo>
                <a:lnTo>
                  <a:pt x="2144" y="304"/>
                </a:lnTo>
                <a:lnTo>
                  <a:pt x="2084" y="273"/>
                </a:lnTo>
                <a:lnTo>
                  <a:pt x="2024" y="251"/>
                </a:lnTo>
                <a:lnTo>
                  <a:pt x="1958" y="233"/>
                </a:lnTo>
                <a:lnTo>
                  <a:pt x="1891" y="222"/>
                </a:lnTo>
                <a:lnTo>
                  <a:pt x="1815" y="215"/>
                </a:lnTo>
                <a:lnTo>
                  <a:pt x="1733" y="213"/>
                </a:lnTo>
                <a:close/>
                <a:moveTo>
                  <a:pt x="1796" y="0"/>
                </a:moveTo>
                <a:lnTo>
                  <a:pt x="1849" y="2"/>
                </a:lnTo>
                <a:lnTo>
                  <a:pt x="1907" y="4"/>
                </a:lnTo>
                <a:lnTo>
                  <a:pt x="1965" y="7"/>
                </a:lnTo>
                <a:lnTo>
                  <a:pt x="2027" y="11"/>
                </a:lnTo>
                <a:lnTo>
                  <a:pt x="2087" y="18"/>
                </a:lnTo>
                <a:lnTo>
                  <a:pt x="2147" y="27"/>
                </a:lnTo>
                <a:lnTo>
                  <a:pt x="2204" y="38"/>
                </a:lnTo>
                <a:lnTo>
                  <a:pt x="2256" y="53"/>
                </a:lnTo>
                <a:lnTo>
                  <a:pt x="2405" y="102"/>
                </a:lnTo>
                <a:lnTo>
                  <a:pt x="2545" y="157"/>
                </a:lnTo>
                <a:lnTo>
                  <a:pt x="2680" y="215"/>
                </a:lnTo>
                <a:lnTo>
                  <a:pt x="2809" y="277"/>
                </a:lnTo>
                <a:lnTo>
                  <a:pt x="2933" y="346"/>
                </a:lnTo>
                <a:lnTo>
                  <a:pt x="3051" y="417"/>
                </a:lnTo>
                <a:lnTo>
                  <a:pt x="3167" y="495"/>
                </a:lnTo>
                <a:lnTo>
                  <a:pt x="3280" y="577"/>
                </a:lnTo>
                <a:lnTo>
                  <a:pt x="3331" y="615"/>
                </a:lnTo>
                <a:lnTo>
                  <a:pt x="3382" y="653"/>
                </a:lnTo>
                <a:lnTo>
                  <a:pt x="3431" y="691"/>
                </a:lnTo>
                <a:lnTo>
                  <a:pt x="3480" y="733"/>
                </a:lnTo>
                <a:lnTo>
                  <a:pt x="3524" y="777"/>
                </a:lnTo>
                <a:lnTo>
                  <a:pt x="3564" y="826"/>
                </a:lnTo>
                <a:lnTo>
                  <a:pt x="3584" y="855"/>
                </a:lnTo>
                <a:lnTo>
                  <a:pt x="3596" y="882"/>
                </a:lnTo>
                <a:lnTo>
                  <a:pt x="3600" y="913"/>
                </a:lnTo>
                <a:lnTo>
                  <a:pt x="3596" y="944"/>
                </a:lnTo>
                <a:lnTo>
                  <a:pt x="3584" y="977"/>
                </a:lnTo>
                <a:lnTo>
                  <a:pt x="3562" y="998"/>
                </a:lnTo>
                <a:lnTo>
                  <a:pt x="3542" y="1015"/>
                </a:lnTo>
                <a:lnTo>
                  <a:pt x="3525" y="1031"/>
                </a:lnTo>
                <a:lnTo>
                  <a:pt x="3507" y="1047"/>
                </a:lnTo>
                <a:lnTo>
                  <a:pt x="3484" y="1069"/>
                </a:lnTo>
                <a:lnTo>
                  <a:pt x="3402" y="1137"/>
                </a:lnTo>
                <a:lnTo>
                  <a:pt x="3320" y="1206"/>
                </a:lnTo>
                <a:lnTo>
                  <a:pt x="3236" y="1273"/>
                </a:lnTo>
                <a:lnTo>
                  <a:pt x="3147" y="1337"/>
                </a:lnTo>
                <a:lnTo>
                  <a:pt x="3047" y="1404"/>
                </a:lnTo>
                <a:lnTo>
                  <a:pt x="2944" y="1467"/>
                </a:lnTo>
                <a:lnTo>
                  <a:pt x="2838" y="1527"/>
                </a:lnTo>
                <a:lnTo>
                  <a:pt x="2727" y="1586"/>
                </a:lnTo>
                <a:lnTo>
                  <a:pt x="2613" y="1638"/>
                </a:lnTo>
                <a:lnTo>
                  <a:pt x="2495" y="1687"/>
                </a:lnTo>
                <a:lnTo>
                  <a:pt x="2371" y="1731"/>
                </a:lnTo>
                <a:lnTo>
                  <a:pt x="2240" y="1769"/>
                </a:lnTo>
                <a:lnTo>
                  <a:pt x="2107" y="1798"/>
                </a:lnTo>
                <a:lnTo>
                  <a:pt x="1975" y="1817"/>
                </a:lnTo>
                <a:lnTo>
                  <a:pt x="1844" y="1824"/>
                </a:lnTo>
                <a:lnTo>
                  <a:pt x="1715" y="1822"/>
                </a:lnTo>
                <a:lnTo>
                  <a:pt x="1589" y="1809"/>
                </a:lnTo>
                <a:lnTo>
                  <a:pt x="1465" y="1791"/>
                </a:lnTo>
                <a:lnTo>
                  <a:pt x="1344" y="1764"/>
                </a:lnTo>
                <a:lnTo>
                  <a:pt x="1225" y="1731"/>
                </a:lnTo>
                <a:lnTo>
                  <a:pt x="1113" y="1693"/>
                </a:lnTo>
                <a:lnTo>
                  <a:pt x="1002" y="1649"/>
                </a:lnTo>
                <a:lnTo>
                  <a:pt x="896" y="1604"/>
                </a:lnTo>
                <a:lnTo>
                  <a:pt x="798" y="1553"/>
                </a:lnTo>
                <a:lnTo>
                  <a:pt x="704" y="1502"/>
                </a:lnTo>
                <a:lnTo>
                  <a:pt x="615" y="1449"/>
                </a:lnTo>
                <a:lnTo>
                  <a:pt x="533" y="1397"/>
                </a:lnTo>
                <a:lnTo>
                  <a:pt x="422" y="1320"/>
                </a:lnTo>
                <a:lnTo>
                  <a:pt x="316" y="1238"/>
                </a:lnTo>
                <a:lnTo>
                  <a:pt x="215" y="1157"/>
                </a:lnTo>
                <a:lnTo>
                  <a:pt x="113" y="1073"/>
                </a:lnTo>
                <a:lnTo>
                  <a:pt x="85" y="1049"/>
                </a:lnTo>
                <a:lnTo>
                  <a:pt x="58" y="1020"/>
                </a:lnTo>
                <a:lnTo>
                  <a:pt x="33" y="989"/>
                </a:lnTo>
                <a:lnTo>
                  <a:pt x="13" y="953"/>
                </a:lnTo>
                <a:lnTo>
                  <a:pt x="0" y="917"/>
                </a:lnTo>
                <a:lnTo>
                  <a:pt x="0" y="898"/>
                </a:lnTo>
                <a:lnTo>
                  <a:pt x="9" y="875"/>
                </a:lnTo>
                <a:lnTo>
                  <a:pt x="24" y="851"/>
                </a:lnTo>
                <a:lnTo>
                  <a:pt x="45" y="822"/>
                </a:lnTo>
                <a:lnTo>
                  <a:pt x="69" y="793"/>
                </a:lnTo>
                <a:lnTo>
                  <a:pt x="98" y="764"/>
                </a:lnTo>
                <a:lnTo>
                  <a:pt x="129" y="735"/>
                </a:lnTo>
                <a:lnTo>
                  <a:pt x="160" y="704"/>
                </a:lnTo>
                <a:lnTo>
                  <a:pt x="191" y="677"/>
                </a:lnTo>
                <a:lnTo>
                  <a:pt x="222" y="649"/>
                </a:lnTo>
                <a:lnTo>
                  <a:pt x="251" y="626"/>
                </a:lnTo>
                <a:lnTo>
                  <a:pt x="276" y="606"/>
                </a:lnTo>
                <a:lnTo>
                  <a:pt x="296" y="589"/>
                </a:lnTo>
                <a:lnTo>
                  <a:pt x="313" y="577"/>
                </a:lnTo>
                <a:lnTo>
                  <a:pt x="431" y="491"/>
                </a:lnTo>
                <a:lnTo>
                  <a:pt x="545" y="415"/>
                </a:lnTo>
                <a:lnTo>
                  <a:pt x="655" y="346"/>
                </a:lnTo>
                <a:lnTo>
                  <a:pt x="760" y="286"/>
                </a:lnTo>
                <a:lnTo>
                  <a:pt x="860" y="233"/>
                </a:lnTo>
                <a:lnTo>
                  <a:pt x="956" y="187"/>
                </a:lnTo>
                <a:lnTo>
                  <a:pt x="1047" y="149"/>
                </a:lnTo>
                <a:lnTo>
                  <a:pt x="1131" y="117"/>
                </a:lnTo>
                <a:lnTo>
                  <a:pt x="1211" y="89"/>
                </a:lnTo>
                <a:lnTo>
                  <a:pt x="1284" y="66"/>
                </a:lnTo>
                <a:lnTo>
                  <a:pt x="1351" y="49"/>
                </a:lnTo>
                <a:lnTo>
                  <a:pt x="1411" y="35"/>
                </a:lnTo>
                <a:lnTo>
                  <a:pt x="1464" y="24"/>
                </a:lnTo>
                <a:lnTo>
                  <a:pt x="1509" y="17"/>
                </a:lnTo>
                <a:lnTo>
                  <a:pt x="1547" y="11"/>
                </a:lnTo>
                <a:lnTo>
                  <a:pt x="1580" y="7"/>
                </a:lnTo>
                <a:lnTo>
                  <a:pt x="1602" y="6"/>
                </a:lnTo>
                <a:lnTo>
                  <a:pt x="1618" y="6"/>
                </a:lnTo>
                <a:lnTo>
                  <a:pt x="1624" y="6"/>
                </a:lnTo>
                <a:lnTo>
                  <a:pt x="1618" y="6"/>
                </a:lnTo>
                <a:lnTo>
                  <a:pt x="1624" y="6"/>
                </a:lnTo>
                <a:lnTo>
                  <a:pt x="1642" y="4"/>
                </a:lnTo>
                <a:lnTo>
                  <a:pt x="1669" y="2"/>
                </a:lnTo>
                <a:lnTo>
                  <a:pt x="1704" y="2"/>
                </a:lnTo>
                <a:lnTo>
                  <a:pt x="1747" y="0"/>
                </a:lnTo>
                <a:lnTo>
                  <a:pt x="1796" y="0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60"/>
          <p:cNvSpPr/>
          <p:nvPr/>
        </p:nvSpPr>
        <p:spPr>
          <a:xfrm>
            <a:off x="7452720" y="2063160"/>
            <a:ext cx="173880" cy="72360"/>
          </a:xfrm>
          <a:custGeom>
            <a:avLst/>
            <a:gdLst/>
            <a:ahLst/>
            <a:rect l="l" t="t" r="r" b="b"/>
            <a:pathLst>
              <a:path w="1489" h="621">
                <a:moveTo>
                  <a:pt x="499" y="0"/>
                </a:moveTo>
                <a:lnTo>
                  <a:pt x="548" y="1"/>
                </a:lnTo>
                <a:lnTo>
                  <a:pt x="595" y="7"/>
                </a:lnTo>
                <a:lnTo>
                  <a:pt x="640" y="16"/>
                </a:lnTo>
                <a:lnTo>
                  <a:pt x="682" y="32"/>
                </a:lnTo>
                <a:lnTo>
                  <a:pt x="722" y="51"/>
                </a:lnTo>
                <a:lnTo>
                  <a:pt x="757" y="67"/>
                </a:lnTo>
                <a:lnTo>
                  <a:pt x="786" y="80"/>
                </a:lnTo>
                <a:lnTo>
                  <a:pt x="815" y="91"/>
                </a:lnTo>
                <a:lnTo>
                  <a:pt x="842" y="101"/>
                </a:lnTo>
                <a:lnTo>
                  <a:pt x="869" y="112"/>
                </a:lnTo>
                <a:lnTo>
                  <a:pt x="900" y="123"/>
                </a:lnTo>
                <a:lnTo>
                  <a:pt x="933" y="136"/>
                </a:lnTo>
                <a:lnTo>
                  <a:pt x="973" y="151"/>
                </a:lnTo>
                <a:lnTo>
                  <a:pt x="1020" y="167"/>
                </a:lnTo>
                <a:lnTo>
                  <a:pt x="1064" y="180"/>
                </a:lnTo>
                <a:lnTo>
                  <a:pt x="1115" y="189"/>
                </a:lnTo>
                <a:lnTo>
                  <a:pt x="1171" y="192"/>
                </a:lnTo>
                <a:lnTo>
                  <a:pt x="1228" y="194"/>
                </a:lnTo>
                <a:lnTo>
                  <a:pt x="1286" y="192"/>
                </a:lnTo>
                <a:lnTo>
                  <a:pt x="1340" y="189"/>
                </a:lnTo>
                <a:lnTo>
                  <a:pt x="1389" y="181"/>
                </a:lnTo>
                <a:lnTo>
                  <a:pt x="1431" y="174"/>
                </a:lnTo>
                <a:lnTo>
                  <a:pt x="1464" y="167"/>
                </a:lnTo>
                <a:lnTo>
                  <a:pt x="1479" y="169"/>
                </a:lnTo>
                <a:lnTo>
                  <a:pt x="1486" y="174"/>
                </a:lnTo>
                <a:lnTo>
                  <a:pt x="1489" y="181"/>
                </a:lnTo>
                <a:lnTo>
                  <a:pt x="1489" y="192"/>
                </a:lnTo>
                <a:lnTo>
                  <a:pt x="1484" y="203"/>
                </a:lnTo>
                <a:lnTo>
                  <a:pt x="1469" y="227"/>
                </a:lnTo>
                <a:lnTo>
                  <a:pt x="1453" y="251"/>
                </a:lnTo>
                <a:lnTo>
                  <a:pt x="1433" y="272"/>
                </a:lnTo>
                <a:lnTo>
                  <a:pt x="1408" y="292"/>
                </a:lnTo>
                <a:lnTo>
                  <a:pt x="1377" y="311"/>
                </a:lnTo>
                <a:lnTo>
                  <a:pt x="1339" y="327"/>
                </a:lnTo>
                <a:lnTo>
                  <a:pt x="1293" y="341"/>
                </a:lnTo>
                <a:lnTo>
                  <a:pt x="1239" y="352"/>
                </a:lnTo>
                <a:lnTo>
                  <a:pt x="1177" y="360"/>
                </a:lnTo>
                <a:lnTo>
                  <a:pt x="1175" y="372"/>
                </a:lnTo>
                <a:lnTo>
                  <a:pt x="1171" y="387"/>
                </a:lnTo>
                <a:lnTo>
                  <a:pt x="1166" y="398"/>
                </a:lnTo>
                <a:lnTo>
                  <a:pt x="1155" y="409"/>
                </a:lnTo>
                <a:lnTo>
                  <a:pt x="1140" y="418"/>
                </a:lnTo>
                <a:lnTo>
                  <a:pt x="1122" y="423"/>
                </a:lnTo>
                <a:lnTo>
                  <a:pt x="1099" y="429"/>
                </a:lnTo>
                <a:lnTo>
                  <a:pt x="1069" y="429"/>
                </a:lnTo>
                <a:lnTo>
                  <a:pt x="1035" y="425"/>
                </a:lnTo>
                <a:lnTo>
                  <a:pt x="993" y="418"/>
                </a:lnTo>
                <a:lnTo>
                  <a:pt x="944" y="407"/>
                </a:lnTo>
                <a:lnTo>
                  <a:pt x="944" y="414"/>
                </a:lnTo>
                <a:lnTo>
                  <a:pt x="944" y="421"/>
                </a:lnTo>
                <a:lnTo>
                  <a:pt x="944" y="431"/>
                </a:lnTo>
                <a:lnTo>
                  <a:pt x="944" y="440"/>
                </a:lnTo>
                <a:lnTo>
                  <a:pt x="942" y="449"/>
                </a:lnTo>
                <a:lnTo>
                  <a:pt x="939" y="458"/>
                </a:lnTo>
                <a:lnTo>
                  <a:pt x="933" y="465"/>
                </a:lnTo>
                <a:lnTo>
                  <a:pt x="922" y="474"/>
                </a:lnTo>
                <a:lnTo>
                  <a:pt x="909" y="480"/>
                </a:lnTo>
                <a:lnTo>
                  <a:pt x="889" y="483"/>
                </a:lnTo>
                <a:lnTo>
                  <a:pt x="864" y="485"/>
                </a:lnTo>
                <a:lnTo>
                  <a:pt x="833" y="483"/>
                </a:lnTo>
                <a:lnTo>
                  <a:pt x="795" y="480"/>
                </a:lnTo>
                <a:lnTo>
                  <a:pt x="748" y="471"/>
                </a:lnTo>
                <a:lnTo>
                  <a:pt x="733" y="505"/>
                </a:lnTo>
                <a:lnTo>
                  <a:pt x="715" y="529"/>
                </a:lnTo>
                <a:lnTo>
                  <a:pt x="697" y="545"/>
                </a:lnTo>
                <a:lnTo>
                  <a:pt x="677" y="554"/>
                </a:lnTo>
                <a:lnTo>
                  <a:pt x="655" y="560"/>
                </a:lnTo>
                <a:lnTo>
                  <a:pt x="633" y="560"/>
                </a:lnTo>
                <a:lnTo>
                  <a:pt x="611" y="556"/>
                </a:lnTo>
                <a:lnTo>
                  <a:pt x="591" y="551"/>
                </a:lnTo>
                <a:lnTo>
                  <a:pt x="569" y="545"/>
                </a:lnTo>
                <a:lnTo>
                  <a:pt x="549" y="540"/>
                </a:lnTo>
                <a:lnTo>
                  <a:pt x="533" y="536"/>
                </a:lnTo>
                <a:lnTo>
                  <a:pt x="517" y="534"/>
                </a:lnTo>
                <a:lnTo>
                  <a:pt x="499" y="565"/>
                </a:lnTo>
                <a:lnTo>
                  <a:pt x="479" y="585"/>
                </a:lnTo>
                <a:lnTo>
                  <a:pt x="455" y="596"/>
                </a:lnTo>
                <a:lnTo>
                  <a:pt x="429" y="601"/>
                </a:lnTo>
                <a:lnTo>
                  <a:pt x="402" y="603"/>
                </a:lnTo>
                <a:lnTo>
                  <a:pt x="375" y="600"/>
                </a:lnTo>
                <a:lnTo>
                  <a:pt x="348" y="592"/>
                </a:lnTo>
                <a:lnTo>
                  <a:pt x="322" y="585"/>
                </a:lnTo>
                <a:lnTo>
                  <a:pt x="297" y="576"/>
                </a:lnTo>
                <a:lnTo>
                  <a:pt x="275" y="569"/>
                </a:lnTo>
                <a:lnTo>
                  <a:pt x="257" y="563"/>
                </a:lnTo>
                <a:lnTo>
                  <a:pt x="228" y="592"/>
                </a:lnTo>
                <a:lnTo>
                  <a:pt x="199" y="612"/>
                </a:lnTo>
                <a:lnTo>
                  <a:pt x="168" y="620"/>
                </a:lnTo>
                <a:lnTo>
                  <a:pt x="137" y="621"/>
                </a:lnTo>
                <a:lnTo>
                  <a:pt x="104" y="614"/>
                </a:lnTo>
                <a:lnTo>
                  <a:pt x="71" y="605"/>
                </a:lnTo>
                <a:lnTo>
                  <a:pt x="37" y="591"/>
                </a:lnTo>
                <a:lnTo>
                  <a:pt x="0" y="576"/>
                </a:lnTo>
                <a:lnTo>
                  <a:pt x="4" y="274"/>
                </a:lnTo>
                <a:lnTo>
                  <a:pt x="42" y="269"/>
                </a:lnTo>
                <a:lnTo>
                  <a:pt x="77" y="256"/>
                </a:lnTo>
                <a:lnTo>
                  <a:pt x="106" y="238"/>
                </a:lnTo>
                <a:lnTo>
                  <a:pt x="133" y="216"/>
                </a:lnTo>
                <a:lnTo>
                  <a:pt x="159" y="191"/>
                </a:lnTo>
                <a:lnTo>
                  <a:pt x="182" y="161"/>
                </a:lnTo>
                <a:lnTo>
                  <a:pt x="208" y="132"/>
                </a:lnTo>
                <a:lnTo>
                  <a:pt x="233" y="103"/>
                </a:lnTo>
                <a:lnTo>
                  <a:pt x="262" y="76"/>
                </a:lnTo>
                <a:lnTo>
                  <a:pt x="295" y="52"/>
                </a:lnTo>
                <a:lnTo>
                  <a:pt x="333" y="31"/>
                </a:lnTo>
                <a:lnTo>
                  <a:pt x="377" y="16"/>
                </a:lnTo>
                <a:lnTo>
                  <a:pt x="411" y="7"/>
                </a:lnTo>
                <a:lnTo>
                  <a:pt x="453" y="1"/>
                </a:lnTo>
                <a:lnTo>
                  <a:pt x="499" y="0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61"/>
          <p:cNvSpPr/>
          <p:nvPr/>
        </p:nvSpPr>
        <p:spPr>
          <a:xfrm>
            <a:off x="7353720" y="2146320"/>
            <a:ext cx="141480" cy="271800"/>
          </a:xfrm>
          <a:custGeom>
            <a:avLst/>
            <a:gdLst/>
            <a:ahLst/>
            <a:rect l="l" t="t" r="r" b="b"/>
            <a:pathLst>
              <a:path w="1213" h="2416">
                <a:moveTo>
                  <a:pt x="656" y="1932"/>
                </a:moveTo>
                <a:lnTo>
                  <a:pt x="673" y="1932"/>
                </a:lnTo>
                <a:lnTo>
                  <a:pt x="673" y="1940"/>
                </a:lnTo>
                <a:lnTo>
                  <a:pt x="673" y="1963"/>
                </a:lnTo>
                <a:lnTo>
                  <a:pt x="674" y="1981"/>
                </a:lnTo>
                <a:lnTo>
                  <a:pt x="674" y="1998"/>
                </a:lnTo>
                <a:lnTo>
                  <a:pt x="674" y="2014"/>
                </a:lnTo>
                <a:lnTo>
                  <a:pt x="674" y="2032"/>
                </a:lnTo>
                <a:lnTo>
                  <a:pt x="676" y="2054"/>
                </a:lnTo>
                <a:lnTo>
                  <a:pt x="676" y="2083"/>
                </a:lnTo>
                <a:lnTo>
                  <a:pt x="676" y="2120"/>
                </a:lnTo>
                <a:lnTo>
                  <a:pt x="682" y="2170"/>
                </a:lnTo>
                <a:lnTo>
                  <a:pt x="693" y="2216"/>
                </a:lnTo>
                <a:lnTo>
                  <a:pt x="709" y="2260"/>
                </a:lnTo>
                <a:lnTo>
                  <a:pt x="727" y="2300"/>
                </a:lnTo>
                <a:lnTo>
                  <a:pt x="753" y="2340"/>
                </a:lnTo>
                <a:lnTo>
                  <a:pt x="778" y="2378"/>
                </a:lnTo>
                <a:lnTo>
                  <a:pt x="805" y="2416"/>
                </a:lnTo>
                <a:lnTo>
                  <a:pt x="762" y="2381"/>
                </a:lnTo>
                <a:lnTo>
                  <a:pt x="724" y="2341"/>
                </a:lnTo>
                <a:lnTo>
                  <a:pt x="691" y="2298"/>
                </a:lnTo>
                <a:lnTo>
                  <a:pt x="664" y="2254"/>
                </a:lnTo>
                <a:lnTo>
                  <a:pt x="640" y="2207"/>
                </a:lnTo>
                <a:lnTo>
                  <a:pt x="624" y="2161"/>
                </a:lnTo>
                <a:lnTo>
                  <a:pt x="614" y="2116"/>
                </a:lnTo>
                <a:lnTo>
                  <a:pt x="609" y="2074"/>
                </a:lnTo>
                <a:lnTo>
                  <a:pt x="613" y="2036"/>
                </a:lnTo>
                <a:lnTo>
                  <a:pt x="622" y="2007"/>
                </a:lnTo>
                <a:lnTo>
                  <a:pt x="631" y="1980"/>
                </a:lnTo>
                <a:lnTo>
                  <a:pt x="644" y="1956"/>
                </a:lnTo>
                <a:lnTo>
                  <a:pt x="656" y="1932"/>
                </a:lnTo>
                <a:close/>
                <a:moveTo>
                  <a:pt x="573" y="980"/>
                </a:moveTo>
                <a:lnTo>
                  <a:pt x="604" y="992"/>
                </a:lnTo>
                <a:lnTo>
                  <a:pt x="636" y="1007"/>
                </a:lnTo>
                <a:lnTo>
                  <a:pt x="665" y="1020"/>
                </a:lnTo>
                <a:lnTo>
                  <a:pt x="662" y="1029"/>
                </a:lnTo>
                <a:lnTo>
                  <a:pt x="660" y="1043"/>
                </a:lnTo>
                <a:lnTo>
                  <a:pt x="656" y="1052"/>
                </a:lnTo>
                <a:lnTo>
                  <a:pt x="629" y="1067"/>
                </a:lnTo>
                <a:lnTo>
                  <a:pt x="604" y="1089"/>
                </a:lnTo>
                <a:lnTo>
                  <a:pt x="584" y="1114"/>
                </a:lnTo>
                <a:lnTo>
                  <a:pt x="567" y="1145"/>
                </a:lnTo>
                <a:lnTo>
                  <a:pt x="560" y="1178"/>
                </a:lnTo>
                <a:lnTo>
                  <a:pt x="558" y="1212"/>
                </a:lnTo>
                <a:lnTo>
                  <a:pt x="565" y="1249"/>
                </a:lnTo>
                <a:lnTo>
                  <a:pt x="582" y="1285"/>
                </a:lnTo>
                <a:lnTo>
                  <a:pt x="609" y="1321"/>
                </a:lnTo>
                <a:lnTo>
                  <a:pt x="640" y="1354"/>
                </a:lnTo>
                <a:lnTo>
                  <a:pt x="676" y="1385"/>
                </a:lnTo>
                <a:lnTo>
                  <a:pt x="714" y="1410"/>
                </a:lnTo>
                <a:lnTo>
                  <a:pt x="754" y="1438"/>
                </a:lnTo>
                <a:lnTo>
                  <a:pt x="796" y="1463"/>
                </a:lnTo>
                <a:lnTo>
                  <a:pt x="834" y="1489"/>
                </a:lnTo>
                <a:lnTo>
                  <a:pt x="873" y="1518"/>
                </a:lnTo>
                <a:lnTo>
                  <a:pt x="907" y="1549"/>
                </a:lnTo>
                <a:lnTo>
                  <a:pt x="936" y="1585"/>
                </a:lnTo>
                <a:lnTo>
                  <a:pt x="953" y="1614"/>
                </a:lnTo>
                <a:lnTo>
                  <a:pt x="962" y="1647"/>
                </a:lnTo>
                <a:lnTo>
                  <a:pt x="962" y="1680"/>
                </a:lnTo>
                <a:lnTo>
                  <a:pt x="956" y="1714"/>
                </a:lnTo>
                <a:lnTo>
                  <a:pt x="945" y="1749"/>
                </a:lnTo>
                <a:lnTo>
                  <a:pt x="931" y="1781"/>
                </a:lnTo>
                <a:lnTo>
                  <a:pt x="911" y="1810"/>
                </a:lnTo>
                <a:lnTo>
                  <a:pt x="887" y="1836"/>
                </a:lnTo>
                <a:lnTo>
                  <a:pt x="862" y="1856"/>
                </a:lnTo>
                <a:lnTo>
                  <a:pt x="833" y="1872"/>
                </a:lnTo>
                <a:lnTo>
                  <a:pt x="833" y="1870"/>
                </a:lnTo>
                <a:lnTo>
                  <a:pt x="829" y="1869"/>
                </a:lnTo>
                <a:lnTo>
                  <a:pt x="825" y="1867"/>
                </a:lnTo>
                <a:lnTo>
                  <a:pt x="822" y="1863"/>
                </a:lnTo>
                <a:lnTo>
                  <a:pt x="818" y="1861"/>
                </a:lnTo>
                <a:lnTo>
                  <a:pt x="816" y="1860"/>
                </a:lnTo>
                <a:lnTo>
                  <a:pt x="816" y="1827"/>
                </a:lnTo>
                <a:lnTo>
                  <a:pt x="816" y="1792"/>
                </a:lnTo>
                <a:lnTo>
                  <a:pt x="844" y="1767"/>
                </a:lnTo>
                <a:lnTo>
                  <a:pt x="864" y="1736"/>
                </a:lnTo>
                <a:lnTo>
                  <a:pt x="882" y="1700"/>
                </a:lnTo>
                <a:lnTo>
                  <a:pt x="869" y="1660"/>
                </a:lnTo>
                <a:lnTo>
                  <a:pt x="853" y="1625"/>
                </a:lnTo>
                <a:lnTo>
                  <a:pt x="831" y="1596"/>
                </a:lnTo>
                <a:lnTo>
                  <a:pt x="804" y="1570"/>
                </a:lnTo>
                <a:lnTo>
                  <a:pt x="774" y="1547"/>
                </a:lnTo>
                <a:lnTo>
                  <a:pt x="744" y="1527"/>
                </a:lnTo>
                <a:lnTo>
                  <a:pt x="711" y="1509"/>
                </a:lnTo>
                <a:lnTo>
                  <a:pt x="678" y="1490"/>
                </a:lnTo>
                <a:lnTo>
                  <a:pt x="647" y="1470"/>
                </a:lnTo>
                <a:lnTo>
                  <a:pt x="616" y="1450"/>
                </a:lnTo>
                <a:lnTo>
                  <a:pt x="589" y="1429"/>
                </a:lnTo>
                <a:lnTo>
                  <a:pt x="560" y="1400"/>
                </a:lnTo>
                <a:lnTo>
                  <a:pt x="534" y="1369"/>
                </a:lnTo>
                <a:lnTo>
                  <a:pt x="509" y="1336"/>
                </a:lnTo>
                <a:lnTo>
                  <a:pt x="494" y="1314"/>
                </a:lnTo>
                <a:lnTo>
                  <a:pt x="478" y="1287"/>
                </a:lnTo>
                <a:lnTo>
                  <a:pt x="465" y="1254"/>
                </a:lnTo>
                <a:lnTo>
                  <a:pt x="454" y="1220"/>
                </a:lnTo>
                <a:lnTo>
                  <a:pt x="449" y="1185"/>
                </a:lnTo>
                <a:lnTo>
                  <a:pt x="453" y="1149"/>
                </a:lnTo>
                <a:lnTo>
                  <a:pt x="465" y="1112"/>
                </a:lnTo>
                <a:lnTo>
                  <a:pt x="485" y="1076"/>
                </a:lnTo>
                <a:lnTo>
                  <a:pt x="511" y="1043"/>
                </a:lnTo>
                <a:lnTo>
                  <a:pt x="538" y="1012"/>
                </a:lnTo>
                <a:lnTo>
                  <a:pt x="573" y="980"/>
                </a:lnTo>
                <a:close/>
                <a:moveTo>
                  <a:pt x="380" y="0"/>
                </a:moveTo>
                <a:lnTo>
                  <a:pt x="418" y="1"/>
                </a:lnTo>
                <a:lnTo>
                  <a:pt x="454" y="7"/>
                </a:lnTo>
                <a:lnTo>
                  <a:pt x="487" y="14"/>
                </a:lnTo>
                <a:lnTo>
                  <a:pt x="518" y="23"/>
                </a:lnTo>
                <a:lnTo>
                  <a:pt x="544" y="38"/>
                </a:lnTo>
                <a:lnTo>
                  <a:pt x="564" y="54"/>
                </a:lnTo>
                <a:lnTo>
                  <a:pt x="578" y="74"/>
                </a:lnTo>
                <a:lnTo>
                  <a:pt x="585" y="100"/>
                </a:lnTo>
                <a:lnTo>
                  <a:pt x="585" y="129"/>
                </a:lnTo>
                <a:lnTo>
                  <a:pt x="576" y="138"/>
                </a:lnTo>
                <a:lnTo>
                  <a:pt x="562" y="150"/>
                </a:lnTo>
                <a:lnTo>
                  <a:pt x="545" y="161"/>
                </a:lnTo>
                <a:lnTo>
                  <a:pt x="524" y="170"/>
                </a:lnTo>
                <a:lnTo>
                  <a:pt x="496" y="176"/>
                </a:lnTo>
                <a:lnTo>
                  <a:pt x="467" y="176"/>
                </a:lnTo>
                <a:lnTo>
                  <a:pt x="433" y="169"/>
                </a:lnTo>
                <a:lnTo>
                  <a:pt x="407" y="160"/>
                </a:lnTo>
                <a:lnTo>
                  <a:pt x="378" y="149"/>
                </a:lnTo>
                <a:lnTo>
                  <a:pt x="345" y="138"/>
                </a:lnTo>
                <a:lnTo>
                  <a:pt x="313" y="127"/>
                </a:lnTo>
                <a:lnTo>
                  <a:pt x="278" y="116"/>
                </a:lnTo>
                <a:lnTo>
                  <a:pt x="245" y="109"/>
                </a:lnTo>
                <a:lnTo>
                  <a:pt x="213" y="103"/>
                </a:lnTo>
                <a:lnTo>
                  <a:pt x="182" y="100"/>
                </a:lnTo>
                <a:lnTo>
                  <a:pt x="154" y="101"/>
                </a:lnTo>
                <a:lnTo>
                  <a:pt x="133" y="109"/>
                </a:lnTo>
                <a:lnTo>
                  <a:pt x="114" y="121"/>
                </a:lnTo>
                <a:lnTo>
                  <a:pt x="102" y="140"/>
                </a:lnTo>
                <a:lnTo>
                  <a:pt x="105" y="174"/>
                </a:lnTo>
                <a:lnTo>
                  <a:pt x="120" y="203"/>
                </a:lnTo>
                <a:lnTo>
                  <a:pt x="142" y="229"/>
                </a:lnTo>
                <a:lnTo>
                  <a:pt x="171" y="250"/>
                </a:lnTo>
                <a:lnTo>
                  <a:pt x="205" y="270"/>
                </a:lnTo>
                <a:lnTo>
                  <a:pt x="247" y="289"/>
                </a:lnTo>
                <a:lnTo>
                  <a:pt x="293" y="303"/>
                </a:lnTo>
                <a:lnTo>
                  <a:pt x="344" y="316"/>
                </a:lnTo>
                <a:lnTo>
                  <a:pt x="398" y="327"/>
                </a:lnTo>
                <a:lnTo>
                  <a:pt x="454" y="336"/>
                </a:lnTo>
                <a:lnTo>
                  <a:pt x="513" y="345"/>
                </a:lnTo>
                <a:lnTo>
                  <a:pt x="571" y="352"/>
                </a:lnTo>
                <a:lnTo>
                  <a:pt x="631" y="360"/>
                </a:lnTo>
                <a:lnTo>
                  <a:pt x="691" y="365"/>
                </a:lnTo>
                <a:lnTo>
                  <a:pt x="749" y="372"/>
                </a:lnTo>
                <a:lnTo>
                  <a:pt x="805" y="380"/>
                </a:lnTo>
                <a:lnTo>
                  <a:pt x="858" y="387"/>
                </a:lnTo>
                <a:lnTo>
                  <a:pt x="907" y="394"/>
                </a:lnTo>
                <a:lnTo>
                  <a:pt x="954" y="405"/>
                </a:lnTo>
                <a:lnTo>
                  <a:pt x="994" y="416"/>
                </a:lnTo>
                <a:lnTo>
                  <a:pt x="1029" y="429"/>
                </a:lnTo>
                <a:lnTo>
                  <a:pt x="1053" y="440"/>
                </a:lnTo>
                <a:lnTo>
                  <a:pt x="1080" y="454"/>
                </a:lnTo>
                <a:lnTo>
                  <a:pt x="1105" y="472"/>
                </a:lnTo>
                <a:lnTo>
                  <a:pt x="1133" y="494"/>
                </a:lnTo>
                <a:lnTo>
                  <a:pt x="1156" y="518"/>
                </a:lnTo>
                <a:lnTo>
                  <a:pt x="1178" y="543"/>
                </a:lnTo>
                <a:lnTo>
                  <a:pt x="1196" y="572"/>
                </a:lnTo>
                <a:lnTo>
                  <a:pt x="1207" y="605"/>
                </a:lnTo>
                <a:lnTo>
                  <a:pt x="1213" y="638"/>
                </a:lnTo>
                <a:lnTo>
                  <a:pt x="1209" y="674"/>
                </a:lnTo>
                <a:lnTo>
                  <a:pt x="1196" y="712"/>
                </a:lnTo>
                <a:lnTo>
                  <a:pt x="1180" y="743"/>
                </a:lnTo>
                <a:lnTo>
                  <a:pt x="1162" y="770"/>
                </a:lnTo>
                <a:lnTo>
                  <a:pt x="1142" y="794"/>
                </a:lnTo>
                <a:lnTo>
                  <a:pt x="1116" y="816"/>
                </a:lnTo>
                <a:lnTo>
                  <a:pt x="1071" y="854"/>
                </a:lnTo>
                <a:lnTo>
                  <a:pt x="1024" y="887"/>
                </a:lnTo>
                <a:lnTo>
                  <a:pt x="976" y="914"/>
                </a:lnTo>
                <a:lnTo>
                  <a:pt x="925" y="940"/>
                </a:lnTo>
                <a:lnTo>
                  <a:pt x="829" y="892"/>
                </a:lnTo>
                <a:lnTo>
                  <a:pt x="829" y="872"/>
                </a:lnTo>
                <a:lnTo>
                  <a:pt x="862" y="852"/>
                </a:lnTo>
                <a:lnTo>
                  <a:pt x="896" y="836"/>
                </a:lnTo>
                <a:lnTo>
                  <a:pt x="934" y="818"/>
                </a:lnTo>
                <a:lnTo>
                  <a:pt x="973" y="800"/>
                </a:lnTo>
                <a:lnTo>
                  <a:pt x="1005" y="776"/>
                </a:lnTo>
                <a:lnTo>
                  <a:pt x="1007" y="774"/>
                </a:lnTo>
                <a:lnTo>
                  <a:pt x="1009" y="772"/>
                </a:lnTo>
                <a:lnTo>
                  <a:pt x="1011" y="769"/>
                </a:lnTo>
                <a:lnTo>
                  <a:pt x="1013" y="765"/>
                </a:lnTo>
                <a:lnTo>
                  <a:pt x="1016" y="761"/>
                </a:lnTo>
                <a:lnTo>
                  <a:pt x="1018" y="758"/>
                </a:lnTo>
                <a:lnTo>
                  <a:pt x="1020" y="758"/>
                </a:lnTo>
                <a:lnTo>
                  <a:pt x="1024" y="758"/>
                </a:lnTo>
                <a:lnTo>
                  <a:pt x="1025" y="760"/>
                </a:lnTo>
                <a:lnTo>
                  <a:pt x="1044" y="723"/>
                </a:lnTo>
                <a:lnTo>
                  <a:pt x="1053" y="689"/>
                </a:lnTo>
                <a:lnTo>
                  <a:pt x="1053" y="656"/>
                </a:lnTo>
                <a:lnTo>
                  <a:pt x="1044" y="627"/>
                </a:lnTo>
                <a:lnTo>
                  <a:pt x="1027" y="600"/>
                </a:lnTo>
                <a:lnTo>
                  <a:pt x="1005" y="574"/>
                </a:lnTo>
                <a:lnTo>
                  <a:pt x="978" y="552"/>
                </a:lnTo>
                <a:lnTo>
                  <a:pt x="945" y="532"/>
                </a:lnTo>
                <a:lnTo>
                  <a:pt x="898" y="512"/>
                </a:lnTo>
                <a:lnTo>
                  <a:pt x="845" y="498"/>
                </a:lnTo>
                <a:lnTo>
                  <a:pt x="787" y="490"/>
                </a:lnTo>
                <a:lnTo>
                  <a:pt x="727" y="483"/>
                </a:lnTo>
                <a:lnTo>
                  <a:pt x="665" y="480"/>
                </a:lnTo>
                <a:lnTo>
                  <a:pt x="604" y="474"/>
                </a:lnTo>
                <a:lnTo>
                  <a:pt x="542" y="469"/>
                </a:lnTo>
                <a:lnTo>
                  <a:pt x="482" y="460"/>
                </a:lnTo>
                <a:lnTo>
                  <a:pt x="396" y="441"/>
                </a:lnTo>
                <a:lnTo>
                  <a:pt x="318" y="420"/>
                </a:lnTo>
                <a:lnTo>
                  <a:pt x="244" y="392"/>
                </a:lnTo>
                <a:lnTo>
                  <a:pt x="176" y="360"/>
                </a:lnTo>
                <a:lnTo>
                  <a:pt x="113" y="316"/>
                </a:lnTo>
                <a:lnTo>
                  <a:pt x="94" y="301"/>
                </a:lnTo>
                <a:lnTo>
                  <a:pt x="74" y="285"/>
                </a:lnTo>
                <a:lnTo>
                  <a:pt x="53" y="267"/>
                </a:lnTo>
                <a:lnTo>
                  <a:pt x="33" y="245"/>
                </a:lnTo>
                <a:lnTo>
                  <a:pt x="16" y="221"/>
                </a:lnTo>
                <a:lnTo>
                  <a:pt x="5" y="194"/>
                </a:lnTo>
                <a:lnTo>
                  <a:pt x="0" y="163"/>
                </a:lnTo>
                <a:lnTo>
                  <a:pt x="5" y="129"/>
                </a:lnTo>
                <a:lnTo>
                  <a:pt x="16" y="100"/>
                </a:lnTo>
                <a:lnTo>
                  <a:pt x="34" y="76"/>
                </a:lnTo>
                <a:lnTo>
                  <a:pt x="58" y="58"/>
                </a:lnTo>
                <a:lnTo>
                  <a:pt x="85" y="41"/>
                </a:lnTo>
                <a:lnTo>
                  <a:pt x="114" y="30"/>
                </a:lnTo>
                <a:lnTo>
                  <a:pt x="147" y="23"/>
                </a:lnTo>
                <a:lnTo>
                  <a:pt x="180" y="18"/>
                </a:lnTo>
                <a:lnTo>
                  <a:pt x="213" y="12"/>
                </a:lnTo>
                <a:lnTo>
                  <a:pt x="245" y="10"/>
                </a:lnTo>
                <a:lnTo>
                  <a:pt x="274" y="9"/>
                </a:lnTo>
                <a:lnTo>
                  <a:pt x="302" y="7"/>
                </a:lnTo>
                <a:lnTo>
                  <a:pt x="324" y="3"/>
                </a:lnTo>
                <a:lnTo>
                  <a:pt x="342" y="0"/>
                </a:lnTo>
                <a:lnTo>
                  <a:pt x="380" y="0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62"/>
          <p:cNvSpPr/>
          <p:nvPr/>
        </p:nvSpPr>
        <p:spPr>
          <a:xfrm>
            <a:off x="7384680" y="2144880"/>
            <a:ext cx="143280" cy="256680"/>
          </a:xfrm>
          <a:custGeom>
            <a:avLst/>
            <a:gdLst/>
            <a:ahLst/>
            <a:rect l="l" t="t" r="r" b="b"/>
            <a:pathLst>
              <a:path w="1229" h="2283">
                <a:moveTo>
                  <a:pt x="351" y="1516"/>
                </a:moveTo>
                <a:lnTo>
                  <a:pt x="367" y="1521"/>
                </a:lnTo>
                <a:lnTo>
                  <a:pt x="382" y="1527"/>
                </a:lnTo>
                <a:lnTo>
                  <a:pt x="391" y="1534"/>
                </a:lnTo>
                <a:lnTo>
                  <a:pt x="396" y="1551"/>
                </a:lnTo>
                <a:lnTo>
                  <a:pt x="396" y="1572"/>
                </a:lnTo>
                <a:lnTo>
                  <a:pt x="395" y="1600"/>
                </a:lnTo>
                <a:lnTo>
                  <a:pt x="371" y="1636"/>
                </a:lnTo>
                <a:lnTo>
                  <a:pt x="356" y="1669"/>
                </a:lnTo>
                <a:lnTo>
                  <a:pt x="349" y="1698"/>
                </a:lnTo>
                <a:lnTo>
                  <a:pt x="347" y="1725"/>
                </a:lnTo>
                <a:lnTo>
                  <a:pt x="353" y="1749"/>
                </a:lnTo>
                <a:lnTo>
                  <a:pt x="364" y="1769"/>
                </a:lnTo>
                <a:lnTo>
                  <a:pt x="378" y="1789"/>
                </a:lnTo>
                <a:lnTo>
                  <a:pt x="396" y="1807"/>
                </a:lnTo>
                <a:lnTo>
                  <a:pt x="416" y="1823"/>
                </a:lnTo>
                <a:lnTo>
                  <a:pt x="440" y="1841"/>
                </a:lnTo>
                <a:lnTo>
                  <a:pt x="464" y="1858"/>
                </a:lnTo>
                <a:lnTo>
                  <a:pt x="487" y="1876"/>
                </a:lnTo>
                <a:lnTo>
                  <a:pt x="511" y="1894"/>
                </a:lnTo>
                <a:lnTo>
                  <a:pt x="535" y="1914"/>
                </a:lnTo>
                <a:lnTo>
                  <a:pt x="555" y="1934"/>
                </a:lnTo>
                <a:lnTo>
                  <a:pt x="571" y="1960"/>
                </a:lnTo>
                <a:lnTo>
                  <a:pt x="586" y="1992"/>
                </a:lnTo>
                <a:lnTo>
                  <a:pt x="596" y="2031"/>
                </a:lnTo>
                <a:lnTo>
                  <a:pt x="602" y="2071"/>
                </a:lnTo>
                <a:lnTo>
                  <a:pt x="602" y="2112"/>
                </a:lnTo>
                <a:lnTo>
                  <a:pt x="596" y="2154"/>
                </a:lnTo>
                <a:lnTo>
                  <a:pt x="587" y="2194"/>
                </a:lnTo>
                <a:lnTo>
                  <a:pt x="575" y="2231"/>
                </a:lnTo>
                <a:lnTo>
                  <a:pt x="556" y="2260"/>
                </a:lnTo>
                <a:lnTo>
                  <a:pt x="535" y="2283"/>
                </a:lnTo>
                <a:lnTo>
                  <a:pt x="536" y="2231"/>
                </a:lnTo>
                <a:lnTo>
                  <a:pt x="538" y="2180"/>
                </a:lnTo>
                <a:lnTo>
                  <a:pt x="540" y="2134"/>
                </a:lnTo>
                <a:lnTo>
                  <a:pt x="536" y="2091"/>
                </a:lnTo>
                <a:lnTo>
                  <a:pt x="529" y="2049"/>
                </a:lnTo>
                <a:lnTo>
                  <a:pt x="515" y="2011"/>
                </a:lnTo>
                <a:lnTo>
                  <a:pt x="500" y="1991"/>
                </a:lnTo>
                <a:lnTo>
                  <a:pt x="480" y="1969"/>
                </a:lnTo>
                <a:lnTo>
                  <a:pt x="456" y="1947"/>
                </a:lnTo>
                <a:lnTo>
                  <a:pt x="429" y="1923"/>
                </a:lnTo>
                <a:lnTo>
                  <a:pt x="400" y="1900"/>
                </a:lnTo>
                <a:lnTo>
                  <a:pt x="369" y="1874"/>
                </a:lnTo>
                <a:lnTo>
                  <a:pt x="340" y="1849"/>
                </a:lnTo>
                <a:lnTo>
                  <a:pt x="313" y="1821"/>
                </a:lnTo>
                <a:lnTo>
                  <a:pt x="289" y="1794"/>
                </a:lnTo>
                <a:lnTo>
                  <a:pt x="269" y="1763"/>
                </a:lnTo>
                <a:lnTo>
                  <a:pt x="255" y="1732"/>
                </a:lnTo>
                <a:lnTo>
                  <a:pt x="247" y="1700"/>
                </a:lnTo>
                <a:lnTo>
                  <a:pt x="249" y="1663"/>
                </a:lnTo>
                <a:lnTo>
                  <a:pt x="260" y="1627"/>
                </a:lnTo>
                <a:lnTo>
                  <a:pt x="284" y="1587"/>
                </a:lnTo>
                <a:lnTo>
                  <a:pt x="304" y="1561"/>
                </a:lnTo>
                <a:lnTo>
                  <a:pt x="327" y="1538"/>
                </a:lnTo>
                <a:lnTo>
                  <a:pt x="351" y="1516"/>
                </a:lnTo>
                <a:close/>
                <a:moveTo>
                  <a:pt x="95" y="491"/>
                </a:moveTo>
                <a:lnTo>
                  <a:pt x="264" y="516"/>
                </a:lnTo>
                <a:lnTo>
                  <a:pt x="267" y="518"/>
                </a:lnTo>
                <a:lnTo>
                  <a:pt x="276" y="518"/>
                </a:lnTo>
                <a:lnTo>
                  <a:pt x="289" y="516"/>
                </a:lnTo>
                <a:lnTo>
                  <a:pt x="298" y="516"/>
                </a:lnTo>
                <a:lnTo>
                  <a:pt x="304" y="520"/>
                </a:lnTo>
                <a:lnTo>
                  <a:pt x="255" y="541"/>
                </a:lnTo>
                <a:lnTo>
                  <a:pt x="216" y="569"/>
                </a:lnTo>
                <a:lnTo>
                  <a:pt x="187" y="596"/>
                </a:lnTo>
                <a:lnTo>
                  <a:pt x="167" y="627"/>
                </a:lnTo>
                <a:lnTo>
                  <a:pt x="156" y="660"/>
                </a:lnTo>
                <a:lnTo>
                  <a:pt x="155" y="692"/>
                </a:lnTo>
                <a:lnTo>
                  <a:pt x="162" y="723"/>
                </a:lnTo>
                <a:lnTo>
                  <a:pt x="180" y="756"/>
                </a:lnTo>
                <a:lnTo>
                  <a:pt x="207" y="787"/>
                </a:lnTo>
                <a:lnTo>
                  <a:pt x="242" y="814"/>
                </a:lnTo>
                <a:lnTo>
                  <a:pt x="278" y="838"/>
                </a:lnTo>
                <a:lnTo>
                  <a:pt x="320" y="858"/>
                </a:lnTo>
                <a:lnTo>
                  <a:pt x="362" y="876"/>
                </a:lnTo>
                <a:lnTo>
                  <a:pt x="406" y="892"/>
                </a:lnTo>
                <a:lnTo>
                  <a:pt x="451" y="909"/>
                </a:lnTo>
                <a:lnTo>
                  <a:pt x="496" y="925"/>
                </a:lnTo>
                <a:lnTo>
                  <a:pt x="540" y="941"/>
                </a:lnTo>
                <a:lnTo>
                  <a:pt x="582" y="960"/>
                </a:lnTo>
                <a:lnTo>
                  <a:pt x="622" y="981"/>
                </a:lnTo>
                <a:lnTo>
                  <a:pt x="658" y="1005"/>
                </a:lnTo>
                <a:lnTo>
                  <a:pt x="691" y="1034"/>
                </a:lnTo>
                <a:lnTo>
                  <a:pt x="720" y="1069"/>
                </a:lnTo>
                <a:lnTo>
                  <a:pt x="744" y="1107"/>
                </a:lnTo>
                <a:lnTo>
                  <a:pt x="756" y="1145"/>
                </a:lnTo>
                <a:lnTo>
                  <a:pt x="760" y="1185"/>
                </a:lnTo>
                <a:lnTo>
                  <a:pt x="758" y="1223"/>
                </a:lnTo>
                <a:lnTo>
                  <a:pt x="749" y="1261"/>
                </a:lnTo>
                <a:lnTo>
                  <a:pt x="735" y="1298"/>
                </a:lnTo>
                <a:lnTo>
                  <a:pt x="715" y="1332"/>
                </a:lnTo>
                <a:lnTo>
                  <a:pt x="695" y="1365"/>
                </a:lnTo>
                <a:lnTo>
                  <a:pt x="671" y="1394"/>
                </a:lnTo>
                <a:lnTo>
                  <a:pt x="649" y="1418"/>
                </a:lnTo>
                <a:lnTo>
                  <a:pt x="627" y="1440"/>
                </a:lnTo>
                <a:lnTo>
                  <a:pt x="607" y="1454"/>
                </a:lnTo>
                <a:lnTo>
                  <a:pt x="591" y="1463"/>
                </a:lnTo>
                <a:lnTo>
                  <a:pt x="578" y="1467"/>
                </a:lnTo>
                <a:lnTo>
                  <a:pt x="567" y="1460"/>
                </a:lnTo>
                <a:lnTo>
                  <a:pt x="555" y="1451"/>
                </a:lnTo>
                <a:lnTo>
                  <a:pt x="544" y="1443"/>
                </a:lnTo>
                <a:lnTo>
                  <a:pt x="547" y="1383"/>
                </a:lnTo>
                <a:lnTo>
                  <a:pt x="582" y="1354"/>
                </a:lnTo>
                <a:lnTo>
                  <a:pt x="611" y="1323"/>
                </a:lnTo>
                <a:lnTo>
                  <a:pt x="633" y="1291"/>
                </a:lnTo>
                <a:lnTo>
                  <a:pt x="646" y="1258"/>
                </a:lnTo>
                <a:lnTo>
                  <a:pt x="651" y="1223"/>
                </a:lnTo>
                <a:lnTo>
                  <a:pt x="649" y="1189"/>
                </a:lnTo>
                <a:lnTo>
                  <a:pt x="640" y="1154"/>
                </a:lnTo>
                <a:lnTo>
                  <a:pt x="622" y="1121"/>
                </a:lnTo>
                <a:lnTo>
                  <a:pt x="596" y="1092"/>
                </a:lnTo>
                <a:lnTo>
                  <a:pt x="562" y="1063"/>
                </a:lnTo>
                <a:lnTo>
                  <a:pt x="518" y="1040"/>
                </a:lnTo>
                <a:lnTo>
                  <a:pt x="467" y="1020"/>
                </a:lnTo>
                <a:lnTo>
                  <a:pt x="433" y="1007"/>
                </a:lnTo>
                <a:lnTo>
                  <a:pt x="396" y="994"/>
                </a:lnTo>
                <a:lnTo>
                  <a:pt x="356" y="978"/>
                </a:lnTo>
                <a:lnTo>
                  <a:pt x="315" y="960"/>
                </a:lnTo>
                <a:lnTo>
                  <a:pt x="273" y="940"/>
                </a:lnTo>
                <a:lnTo>
                  <a:pt x="229" y="918"/>
                </a:lnTo>
                <a:lnTo>
                  <a:pt x="187" y="894"/>
                </a:lnTo>
                <a:lnTo>
                  <a:pt x="149" y="869"/>
                </a:lnTo>
                <a:lnTo>
                  <a:pt x="111" y="841"/>
                </a:lnTo>
                <a:lnTo>
                  <a:pt x="78" y="812"/>
                </a:lnTo>
                <a:lnTo>
                  <a:pt x="51" y="783"/>
                </a:lnTo>
                <a:lnTo>
                  <a:pt x="27" y="751"/>
                </a:lnTo>
                <a:lnTo>
                  <a:pt x="11" y="718"/>
                </a:lnTo>
                <a:lnTo>
                  <a:pt x="2" y="683"/>
                </a:lnTo>
                <a:lnTo>
                  <a:pt x="0" y="647"/>
                </a:lnTo>
                <a:lnTo>
                  <a:pt x="7" y="609"/>
                </a:lnTo>
                <a:lnTo>
                  <a:pt x="26" y="571"/>
                </a:lnTo>
                <a:lnTo>
                  <a:pt x="55" y="532"/>
                </a:lnTo>
                <a:lnTo>
                  <a:pt x="95" y="491"/>
                </a:lnTo>
                <a:close/>
                <a:moveTo>
                  <a:pt x="822" y="0"/>
                </a:moveTo>
                <a:lnTo>
                  <a:pt x="864" y="1"/>
                </a:lnTo>
                <a:lnTo>
                  <a:pt x="909" y="5"/>
                </a:lnTo>
                <a:lnTo>
                  <a:pt x="958" y="11"/>
                </a:lnTo>
                <a:lnTo>
                  <a:pt x="1007" y="18"/>
                </a:lnTo>
                <a:lnTo>
                  <a:pt x="1056" y="31"/>
                </a:lnTo>
                <a:lnTo>
                  <a:pt x="1102" y="43"/>
                </a:lnTo>
                <a:lnTo>
                  <a:pt x="1144" y="60"/>
                </a:lnTo>
                <a:lnTo>
                  <a:pt x="1178" y="80"/>
                </a:lnTo>
                <a:lnTo>
                  <a:pt x="1206" y="101"/>
                </a:lnTo>
                <a:lnTo>
                  <a:pt x="1224" y="127"/>
                </a:lnTo>
                <a:lnTo>
                  <a:pt x="1229" y="158"/>
                </a:lnTo>
                <a:lnTo>
                  <a:pt x="1226" y="189"/>
                </a:lnTo>
                <a:lnTo>
                  <a:pt x="1215" y="218"/>
                </a:lnTo>
                <a:lnTo>
                  <a:pt x="1198" y="245"/>
                </a:lnTo>
                <a:lnTo>
                  <a:pt x="1176" y="271"/>
                </a:lnTo>
                <a:lnTo>
                  <a:pt x="1156" y="292"/>
                </a:lnTo>
                <a:lnTo>
                  <a:pt x="1135" y="311"/>
                </a:lnTo>
                <a:lnTo>
                  <a:pt x="1118" y="325"/>
                </a:lnTo>
                <a:lnTo>
                  <a:pt x="1100" y="336"/>
                </a:lnTo>
                <a:lnTo>
                  <a:pt x="1076" y="351"/>
                </a:lnTo>
                <a:lnTo>
                  <a:pt x="1046" y="369"/>
                </a:lnTo>
                <a:lnTo>
                  <a:pt x="1011" y="385"/>
                </a:lnTo>
                <a:lnTo>
                  <a:pt x="975" y="403"/>
                </a:lnTo>
                <a:lnTo>
                  <a:pt x="936" y="420"/>
                </a:lnTo>
                <a:lnTo>
                  <a:pt x="902" y="432"/>
                </a:lnTo>
                <a:lnTo>
                  <a:pt x="867" y="443"/>
                </a:lnTo>
                <a:lnTo>
                  <a:pt x="838" y="447"/>
                </a:lnTo>
                <a:lnTo>
                  <a:pt x="787" y="421"/>
                </a:lnTo>
                <a:lnTo>
                  <a:pt x="735" y="396"/>
                </a:lnTo>
                <a:lnTo>
                  <a:pt x="711" y="387"/>
                </a:lnTo>
                <a:lnTo>
                  <a:pt x="678" y="378"/>
                </a:lnTo>
                <a:lnTo>
                  <a:pt x="647" y="369"/>
                </a:lnTo>
                <a:lnTo>
                  <a:pt x="624" y="360"/>
                </a:lnTo>
                <a:lnTo>
                  <a:pt x="664" y="358"/>
                </a:lnTo>
                <a:lnTo>
                  <a:pt x="711" y="354"/>
                </a:lnTo>
                <a:lnTo>
                  <a:pt x="762" y="349"/>
                </a:lnTo>
                <a:lnTo>
                  <a:pt x="816" y="340"/>
                </a:lnTo>
                <a:lnTo>
                  <a:pt x="871" y="327"/>
                </a:lnTo>
                <a:lnTo>
                  <a:pt x="924" y="314"/>
                </a:lnTo>
                <a:lnTo>
                  <a:pt x="975" y="298"/>
                </a:lnTo>
                <a:lnTo>
                  <a:pt x="1020" y="280"/>
                </a:lnTo>
                <a:lnTo>
                  <a:pt x="1060" y="260"/>
                </a:lnTo>
                <a:lnTo>
                  <a:pt x="1091" y="238"/>
                </a:lnTo>
                <a:lnTo>
                  <a:pt x="1111" y="214"/>
                </a:lnTo>
                <a:lnTo>
                  <a:pt x="1126" y="192"/>
                </a:lnTo>
                <a:lnTo>
                  <a:pt x="1131" y="172"/>
                </a:lnTo>
                <a:lnTo>
                  <a:pt x="1129" y="154"/>
                </a:lnTo>
                <a:lnTo>
                  <a:pt x="1120" y="138"/>
                </a:lnTo>
                <a:lnTo>
                  <a:pt x="1107" y="127"/>
                </a:lnTo>
                <a:lnTo>
                  <a:pt x="1089" y="120"/>
                </a:lnTo>
                <a:lnTo>
                  <a:pt x="1066" y="114"/>
                </a:lnTo>
                <a:lnTo>
                  <a:pt x="1036" y="112"/>
                </a:lnTo>
                <a:lnTo>
                  <a:pt x="1004" y="114"/>
                </a:lnTo>
                <a:lnTo>
                  <a:pt x="969" y="116"/>
                </a:lnTo>
                <a:lnTo>
                  <a:pt x="938" y="120"/>
                </a:lnTo>
                <a:lnTo>
                  <a:pt x="911" y="125"/>
                </a:lnTo>
                <a:lnTo>
                  <a:pt x="891" y="131"/>
                </a:lnTo>
                <a:lnTo>
                  <a:pt x="878" y="134"/>
                </a:lnTo>
                <a:lnTo>
                  <a:pt x="847" y="154"/>
                </a:lnTo>
                <a:lnTo>
                  <a:pt x="813" y="167"/>
                </a:lnTo>
                <a:lnTo>
                  <a:pt x="778" y="174"/>
                </a:lnTo>
                <a:lnTo>
                  <a:pt x="742" y="178"/>
                </a:lnTo>
                <a:lnTo>
                  <a:pt x="709" y="178"/>
                </a:lnTo>
                <a:lnTo>
                  <a:pt x="680" y="172"/>
                </a:lnTo>
                <a:lnTo>
                  <a:pt x="655" y="165"/>
                </a:lnTo>
                <a:lnTo>
                  <a:pt x="636" y="152"/>
                </a:lnTo>
                <a:lnTo>
                  <a:pt x="627" y="140"/>
                </a:lnTo>
                <a:lnTo>
                  <a:pt x="626" y="120"/>
                </a:lnTo>
                <a:lnTo>
                  <a:pt x="633" y="98"/>
                </a:lnTo>
                <a:lnTo>
                  <a:pt x="647" y="74"/>
                </a:lnTo>
                <a:lnTo>
                  <a:pt x="669" y="51"/>
                </a:lnTo>
                <a:lnTo>
                  <a:pt x="700" y="29"/>
                </a:lnTo>
                <a:lnTo>
                  <a:pt x="738" y="11"/>
                </a:lnTo>
                <a:lnTo>
                  <a:pt x="758" y="5"/>
                </a:lnTo>
                <a:lnTo>
                  <a:pt x="786" y="1"/>
                </a:lnTo>
                <a:lnTo>
                  <a:pt x="822" y="0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63"/>
          <p:cNvSpPr/>
          <p:nvPr/>
        </p:nvSpPr>
        <p:spPr>
          <a:xfrm flipH="1">
            <a:off x="7252200" y="2063160"/>
            <a:ext cx="173880" cy="72360"/>
          </a:xfrm>
          <a:custGeom>
            <a:avLst/>
            <a:gdLst/>
            <a:ahLst/>
            <a:rect l="l" t="t" r="r" b="b"/>
            <a:pathLst>
              <a:path w="1489" h="621">
                <a:moveTo>
                  <a:pt x="499" y="0"/>
                </a:moveTo>
                <a:lnTo>
                  <a:pt x="548" y="1"/>
                </a:lnTo>
                <a:lnTo>
                  <a:pt x="595" y="7"/>
                </a:lnTo>
                <a:lnTo>
                  <a:pt x="640" y="16"/>
                </a:lnTo>
                <a:lnTo>
                  <a:pt x="682" y="32"/>
                </a:lnTo>
                <a:lnTo>
                  <a:pt x="722" y="51"/>
                </a:lnTo>
                <a:lnTo>
                  <a:pt x="757" y="67"/>
                </a:lnTo>
                <a:lnTo>
                  <a:pt x="786" y="80"/>
                </a:lnTo>
                <a:lnTo>
                  <a:pt x="815" y="91"/>
                </a:lnTo>
                <a:lnTo>
                  <a:pt x="842" y="101"/>
                </a:lnTo>
                <a:lnTo>
                  <a:pt x="869" y="112"/>
                </a:lnTo>
                <a:lnTo>
                  <a:pt x="900" y="123"/>
                </a:lnTo>
                <a:lnTo>
                  <a:pt x="933" y="136"/>
                </a:lnTo>
                <a:lnTo>
                  <a:pt x="973" y="151"/>
                </a:lnTo>
                <a:lnTo>
                  <a:pt x="1020" y="167"/>
                </a:lnTo>
                <a:lnTo>
                  <a:pt x="1064" y="180"/>
                </a:lnTo>
                <a:lnTo>
                  <a:pt x="1115" y="189"/>
                </a:lnTo>
                <a:lnTo>
                  <a:pt x="1171" y="192"/>
                </a:lnTo>
                <a:lnTo>
                  <a:pt x="1228" y="194"/>
                </a:lnTo>
                <a:lnTo>
                  <a:pt x="1286" y="192"/>
                </a:lnTo>
                <a:lnTo>
                  <a:pt x="1340" y="189"/>
                </a:lnTo>
                <a:lnTo>
                  <a:pt x="1389" y="181"/>
                </a:lnTo>
                <a:lnTo>
                  <a:pt x="1431" y="174"/>
                </a:lnTo>
                <a:lnTo>
                  <a:pt x="1464" y="167"/>
                </a:lnTo>
                <a:lnTo>
                  <a:pt x="1479" y="169"/>
                </a:lnTo>
                <a:lnTo>
                  <a:pt x="1486" y="174"/>
                </a:lnTo>
                <a:lnTo>
                  <a:pt x="1489" y="181"/>
                </a:lnTo>
                <a:lnTo>
                  <a:pt x="1489" y="192"/>
                </a:lnTo>
                <a:lnTo>
                  <a:pt x="1484" y="203"/>
                </a:lnTo>
                <a:lnTo>
                  <a:pt x="1469" y="227"/>
                </a:lnTo>
                <a:lnTo>
                  <a:pt x="1453" y="251"/>
                </a:lnTo>
                <a:lnTo>
                  <a:pt x="1433" y="272"/>
                </a:lnTo>
                <a:lnTo>
                  <a:pt x="1408" y="292"/>
                </a:lnTo>
                <a:lnTo>
                  <a:pt x="1377" y="311"/>
                </a:lnTo>
                <a:lnTo>
                  <a:pt x="1339" y="327"/>
                </a:lnTo>
                <a:lnTo>
                  <a:pt x="1293" y="341"/>
                </a:lnTo>
                <a:lnTo>
                  <a:pt x="1239" y="352"/>
                </a:lnTo>
                <a:lnTo>
                  <a:pt x="1177" y="360"/>
                </a:lnTo>
                <a:lnTo>
                  <a:pt x="1175" y="372"/>
                </a:lnTo>
                <a:lnTo>
                  <a:pt x="1171" y="387"/>
                </a:lnTo>
                <a:lnTo>
                  <a:pt x="1166" y="398"/>
                </a:lnTo>
                <a:lnTo>
                  <a:pt x="1155" y="409"/>
                </a:lnTo>
                <a:lnTo>
                  <a:pt x="1140" y="418"/>
                </a:lnTo>
                <a:lnTo>
                  <a:pt x="1122" y="423"/>
                </a:lnTo>
                <a:lnTo>
                  <a:pt x="1099" y="429"/>
                </a:lnTo>
                <a:lnTo>
                  <a:pt x="1069" y="429"/>
                </a:lnTo>
                <a:lnTo>
                  <a:pt x="1035" y="425"/>
                </a:lnTo>
                <a:lnTo>
                  <a:pt x="993" y="418"/>
                </a:lnTo>
                <a:lnTo>
                  <a:pt x="944" y="407"/>
                </a:lnTo>
                <a:lnTo>
                  <a:pt x="944" y="414"/>
                </a:lnTo>
                <a:lnTo>
                  <a:pt x="944" y="421"/>
                </a:lnTo>
                <a:lnTo>
                  <a:pt x="944" y="431"/>
                </a:lnTo>
                <a:lnTo>
                  <a:pt x="944" y="440"/>
                </a:lnTo>
                <a:lnTo>
                  <a:pt x="942" y="449"/>
                </a:lnTo>
                <a:lnTo>
                  <a:pt x="939" y="458"/>
                </a:lnTo>
                <a:lnTo>
                  <a:pt x="933" y="465"/>
                </a:lnTo>
                <a:lnTo>
                  <a:pt x="922" y="474"/>
                </a:lnTo>
                <a:lnTo>
                  <a:pt x="909" y="480"/>
                </a:lnTo>
                <a:lnTo>
                  <a:pt x="889" y="483"/>
                </a:lnTo>
                <a:lnTo>
                  <a:pt x="864" y="485"/>
                </a:lnTo>
                <a:lnTo>
                  <a:pt x="833" y="483"/>
                </a:lnTo>
                <a:lnTo>
                  <a:pt x="795" y="480"/>
                </a:lnTo>
                <a:lnTo>
                  <a:pt x="748" y="471"/>
                </a:lnTo>
                <a:lnTo>
                  <a:pt x="733" y="505"/>
                </a:lnTo>
                <a:lnTo>
                  <a:pt x="715" y="529"/>
                </a:lnTo>
                <a:lnTo>
                  <a:pt x="697" y="545"/>
                </a:lnTo>
                <a:lnTo>
                  <a:pt x="677" y="554"/>
                </a:lnTo>
                <a:lnTo>
                  <a:pt x="655" y="560"/>
                </a:lnTo>
                <a:lnTo>
                  <a:pt x="633" y="560"/>
                </a:lnTo>
                <a:lnTo>
                  <a:pt x="611" y="556"/>
                </a:lnTo>
                <a:lnTo>
                  <a:pt x="591" y="551"/>
                </a:lnTo>
                <a:lnTo>
                  <a:pt x="569" y="545"/>
                </a:lnTo>
                <a:lnTo>
                  <a:pt x="549" y="540"/>
                </a:lnTo>
                <a:lnTo>
                  <a:pt x="533" y="536"/>
                </a:lnTo>
                <a:lnTo>
                  <a:pt x="517" y="534"/>
                </a:lnTo>
                <a:lnTo>
                  <a:pt x="499" y="565"/>
                </a:lnTo>
                <a:lnTo>
                  <a:pt x="479" y="585"/>
                </a:lnTo>
                <a:lnTo>
                  <a:pt x="455" y="596"/>
                </a:lnTo>
                <a:lnTo>
                  <a:pt x="429" y="601"/>
                </a:lnTo>
                <a:lnTo>
                  <a:pt x="402" y="603"/>
                </a:lnTo>
                <a:lnTo>
                  <a:pt x="375" y="600"/>
                </a:lnTo>
                <a:lnTo>
                  <a:pt x="348" y="592"/>
                </a:lnTo>
                <a:lnTo>
                  <a:pt x="322" y="585"/>
                </a:lnTo>
                <a:lnTo>
                  <a:pt x="297" y="576"/>
                </a:lnTo>
                <a:lnTo>
                  <a:pt x="275" y="569"/>
                </a:lnTo>
                <a:lnTo>
                  <a:pt x="257" y="563"/>
                </a:lnTo>
                <a:lnTo>
                  <a:pt x="228" y="592"/>
                </a:lnTo>
                <a:lnTo>
                  <a:pt x="199" y="612"/>
                </a:lnTo>
                <a:lnTo>
                  <a:pt x="168" y="620"/>
                </a:lnTo>
                <a:lnTo>
                  <a:pt x="137" y="621"/>
                </a:lnTo>
                <a:lnTo>
                  <a:pt x="104" y="614"/>
                </a:lnTo>
                <a:lnTo>
                  <a:pt x="71" y="605"/>
                </a:lnTo>
                <a:lnTo>
                  <a:pt x="37" y="591"/>
                </a:lnTo>
                <a:lnTo>
                  <a:pt x="0" y="576"/>
                </a:lnTo>
                <a:lnTo>
                  <a:pt x="4" y="274"/>
                </a:lnTo>
                <a:lnTo>
                  <a:pt x="42" y="269"/>
                </a:lnTo>
                <a:lnTo>
                  <a:pt x="77" y="256"/>
                </a:lnTo>
                <a:lnTo>
                  <a:pt x="106" y="238"/>
                </a:lnTo>
                <a:lnTo>
                  <a:pt x="133" y="216"/>
                </a:lnTo>
                <a:lnTo>
                  <a:pt x="159" y="191"/>
                </a:lnTo>
                <a:lnTo>
                  <a:pt x="182" y="161"/>
                </a:lnTo>
                <a:lnTo>
                  <a:pt x="208" y="132"/>
                </a:lnTo>
                <a:lnTo>
                  <a:pt x="233" y="103"/>
                </a:lnTo>
                <a:lnTo>
                  <a:pt x="262" y="76"/>
                </a:lnTo>
                <a:lnTo>
                  <a:pt x="295" y="52"/>
                </a:lnTo>
                <a:lnTo>
                  <a:pt x="333" y="31"/>
                </a:lnTo>
                <a:lnTo>
                  <a:pt x="377" y="16"/>
                </a:lnTo>
                <a:lnTo>
                  <a:pt x="411" y="7"/>
                </a:lnTo>
                <a:lnTo>
                  <a:pt x="453" y="1"/>
                </a:lnTo>
                <a:lnTo>
                  <a:pt x="499" y="0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64"/>
          <p:cNvSpPr/>
          <p:nvPr/>
        </p:nvSpPr>
        <p:spPr>
          <a:xfrm>
            <a:off x="7423200" y="2052720"/>
            <a:ext cx="33480" cy="381240"/>
          </a:xfrm>
          <a:custGeom>
            <a:avLst/>
            <a:gdLst/>
            <a:ahLst/>
            <a:rect l="l" t="t" r="r" b="b"/>
            <a:pathLst>
              <a:path w="300" h="3369">
                <a:moveTo>
                  <a:pt x="127" y="3220"/>
                </a:moveTo>
                <a:lnTo>
                  <a:pt x="136" y="3227"/>
                </a:lnTo>
                <a:lnTo>
                  <a:pt x="147" y="3238"/>
                </a:lnTo>
                <a:lnTo>
                  <a:pt x="160" y="3251"/>
                </a:lnTo>
                <a:lnTo>
                  <a:pt x="173" y="3266"/>
                </a:lnTo>
                <a:lnTo>
                  <a:pt x="184" y="3277"/>
                </a:lnTo>
                <a:lnTo>
                  <a:pt x="182" y="3282"/>
                </a:lnTo>
                <a:lnTo>
                  <a:pt x="182" y="3293"/>
                </a:lnTo>
                <a:lnTo>
                  <a:pt x="180" y="3309"/>
                </a:lnTo>
                <a:lnTo>
                  <a:pt x="178" y="3327"/>
                </a:lnTo>
                <a:lnTo>
                  <a:pt x="175" y="3346"/>
                </a:lnTo>
                <a:lnTo>
                  <a:pt x="167" y="3360"/>
                </a:lnTo>
                <a:lnTo>
                  <a:pt x="156" y="3369"/>
                </a:lnTo>
                <a:lnTo>
                  <a:pt x="147" y="3358"/>
                </a:lnTo>
                <a:lnTo>
                  <a:pt x="136" y="3340"/>
                </a:lnTo>
                <a:lnTo>
                  <a:pt x="129" y="3313"/>
                </a:lnTo>
                <a:lnTo>
                  <a:pt x="125" y="3282"/>
                </a:lnTo>
                <a:lnTo>
                  <a:pt x="124" y="3251"/>
                </a:lnTo>
                <a:lnTo>
                  <a:pt x="127" y="3220"/>
                </a:lnTo>
                <a:close/>
                <a:moveTo>
                  <a:pt x="120" y="2800"/>
                </a:moveTo>
                <a:lnTo>
                  <a:pt x="142" y="2813"/>
                </a:lnTo>
                <a:lnTo>
                  <a:pt x="160" y="2833"/>
                </a:lnTo>
                <a:lnTo>
                  <a:pt x="173" y="2857"/>
                </a:lnTo>
                <a:lnTo>
                  <a:pt x="184" y="2884"/>
                </a:lnTo>
                <a:lnTo>
                  <a:pt x="189" y="2917"/>
                </a:lnTo>
                <a:lnTo>
                  <a:pt x="193" y="2949"/>
                </a:lnTo>
                <a:lnTo>
                  <a:pt x="195" y="2986"/>
                </a:lnTo>
                <a:lnTo>
                  <a:pt x="195" y="3020"/>
                </a:lnTo>
                <a:lnTo>
                  <a:pt x="195" y="3055"/>
                </a:lnTo>
                <a:lnTo>
                  <a:pt x="191" y="3087"/>
                </a:lnTo>
                <a:lnTo>
                  <a:pt x="189" y="3118"/>
                </a:lnTo>
                <a:lnTo>
                  <a:pt x="187" y="3146"/>
                </a:lnTo>
                <a:lnTo>
                  <a:pt x="184" y="3140"/>
                </a:lnTo>
                <a:lnTo>
                  <a:pt x="176" y="3127"/>
                </a:lnTo>
                <a:lnTo>
                  <a:pt x="167" y="3107"/>
                </a:lnTo>
                <a:lnTo>
                  <a:pt x="156" y="3082"/>
                </a:lnTo>
                <a:lnTo>
                  <a:pt x="144" y="3053"/>
                </a:lnTo>
                <a:lnTo>
                  <a:pt x="131" y="3020"/>
                </a:lnTo>
                <a:lnTo>
                  <a:pt x="120" y="2986"/>
                </a:lnTo>
                <a:lnTo>
                  <a:pt x="120" y="2944"/>
                </a:lnTo>
                <a:lnTo>
                  <a:pt x="120" y="2904"/>
                </a:lnTo>
                <a:lnTo>
                  <a:pt x="120" y="2857"/>
                </a:lnTo>
                <a:lnTo>
                  <a:pt x="120" y="2800"/>
                </a:lnTo>
                <a:close/>
                <a:moveTo>
                  <a:pt x="116" y="2386"/>
                </a:moveTo>
                <a:lnTo>
                  <a:pt x="124" y="2386"/>
                </a:lnTo>
                <a:lnTo>
                  <a:pt x="151" y="2407"/>
                </a:lnTo>
                <a:lnTo>
                  <a:pt x="176" y="2427"/>
                </a:lnTo>
                <a:lnTo>
                  <a:pt x="196" y="2449"/>
                </a:lnTo>
                <a:lnTo>
                  <a:pt x="195" y="2520"/>
                </a:lnTo>
                <a:lnTo>
                  <a:pt x="193" y="2593"/>
                </a:lnTo>
                <a:lnTo>
                  <a:pt x="193" y="2666"/>
                </a:lnTo>
                <a:lnTo>
                  <a:pt x="189" y="2664"/>
                </a:lnTo>
                <a:lnTo>
                  <a:pt x="185" y="2662"/>
                </a:lnTo>
                <a:lnTo>
                  <a:pt x="182" y="2658"/>
                </a:lnTo>
                <a:lnTo>
                  <a:pt x="178" y="2655"/>
                </a:lnTo>
                <a:lnTo>
                  <a:pt x="175" y="2653"/>
                </a:lnTo>
                <a:lnTo>
                  <a:pt x="171" y="2649"/>
                </a:lnTo>
                <a:lnTo>
                  <a:pt x="167" y="2649"/>
                </a:lnTo>
                <a:lnTo>
                  <a:pt x="151" y="2637"/>
                </a:lnTo>
                <a:lnTo>
                  <a:pt x="136" y="2626"/>
                </a:lnTo>
                <a:lnTo>
                  <a:pt x="120" y="2613"/>
                </a:lnTo>
                <a:lnTo>
                  <a:pt x="116" y="2386"/>
                </a:lnTo>
                <a:close/>
                <a:moveTo>
                  <a:pt x="113" y="1866"/>
                </a:moveTo>
                <a:lnTo>
                  <a:pt x="156" y="1884"/>
                </a:lnTo>
                <a:lnTo>
                  <a:pt x="200" y="1902"/>
                </a:lnTo>
                <a:lnTo>
                  <a:pt x="200" y="1931"/>
                </a:lnTo>
                <a:lnTo>
                  <a:pt x="200" y="1971"/>
                </a:lnTo>
                <a:lnTo>
                  <a:pt x="202" y="2018"/>
                </a:lnTo>
                <a:lnTo>
                  <a:pt x="200" y="2067"/>
                </a:lnTo>
                <a:lnTo>
                  <a:pt x="200" y="2118"/>
                </a:lnTo>
                <a:lnTo>
                  <a:pt x="200" y="2169"/>
                </a:lnTo>
                <a:lnTo>
                  <a:pt x="198" y="2215"/>
                </a:lnTo>
                <a:lnTo>
                  <a:pt x="196" y="2253"/>
                </a:lnTo>
                <a:lnTo>
                  <a:pt x="169" y="2233"/>
                </a:lnTo>
                <a:lnTo>
                  <a:pt x="138" y="2213"/>
                </a:lnTo>
                <a:lnTo>
                  <a:pt x="113" y="2193"/>
                </a:lnTo>
                <a:lnTo>
                  <a:pt x="113" y="2029"/>
                </a:lnTo>
                <a:lnTo>
                  <a:pt x="113" y="1866"/>
                </a:lnTo>
                <a:close/>
                <a:moveTo>
                  <a:pt x="104" y="1357"/>
                </a:moveTo>
                <a:lnTo>
                  <a:pt x="207" y="1362"/>
                </a:lnTo>
                <a:lnTo>
                  <a:pt x="204" y="1709"/>
                </a:lnTo>
                <a:lnTo>
                  <a:pt x="180" y="1706"/>
                </a:lnTo>
                <a:lnTo>
                  <a:pt x="160" y="1700"/>
                </a:lnTo>
                <a:lnTo>
                  <a:pt x="144" y="1693"/>
                </a:lnTo>
                <a:lnTo>
                  <a:pt x="127" y="1684"/>
                </a:lnTo>
                <a:lnTo>
                  <a:pt x="107" y="1677"/>
                </a:lnTo>
                <a:lnTo>
                  <a:pt x="104" y="1357"/>
                </a:lnTo>
                <a:close/>
                <a:moveTo>
                  <a:pt x="156" y="0"/>
                </a:moveTo>
                <a:lnTo>
                  <a:pt x="193" y="7"/>
                </a:lnTo>
                <a:lnTo>
                  <a:pt x="224" y="20"/>
                </a:lnTo>
                <a:lnTo>
                  <a:pt x="251" y="38"/>
                </a:lnTo>
                <a:lnTo>
                  <a:pt x="271" y="62"/>
                </a:lnTo>
                <a:lnTo>
                  <a:pt x="287" y="89"/>
                </a:lnTo>
                <a:lnTo>
                  <a:pt x="296" y="120"/>
                </a:lnTo>
                <a:lnTo>
                  <a:pt x="300" y="153"/>
                </a:lnTo>
                <a:lnTo>
                  <a:pt x="298" y="173"/>
                </a:lnTo>
                <a:lnTo>
                  <a:pt x="289" y="197"/>
                </a:lnTo>
                <a:lnTo>
                  <a:pt x="276" y="220"/>
                </a:lnTo>
                <a:lnTo>
                  <a:pt x="260" y="242"/>
                </a:lnTo>
                <a:lnTo>
                  <a:pt x="244" y="260"/>
                </a:lnTo>
                <a:lnTo>
                  <a:pt x="224" y="273"/>
                </a:lnTo>
                <a:lnTo>
                  <a:pt x="222" y="377"/>
                </a:lnTo>
                <a:lnTo>
                  <a:pt x="222" y="471"/>
                </a:lnTo>
                <a:lnTo>
                  <a:pt x="220" y="557"/>
                </a:lnTo>
                <a:lnTo>
                  <a:pt x="218" y="640"/>
                </a:lnTo>
                <a:lnTo>
                  <a:pt x="218" y="718"/>
                </a:lnTo>
                <a:lnTo>
                  <a:pt x="216" y="798"/>
                </a:lnTo>
                <a:lnTo>
                  <a:pt x="216" y="880"/>
                </a:lnTo>
                <a:lnTo>
                  <a:pt x="215" y="967"/>
                </a:lnTo>
                <a:lnTo>
                  <a:pt x="213" y="1062"/>
                </a:lnTo>
                <a:lnTo>
                  <a:pt x="213" y="1166"/>
                </a:lnTo>
                <a:lnTo>
                  <a:pt x="100" y="1153"/>
                </a:lnTo>
                <a:lnTo>
                  <a:pt x="98" y="1051"/>
                </a:lnTo>
                <a:lnTo>
                  <a:pt x="96" y="958"/>
                </a:lnTo>
                <a:lnTo>
                  <a:pt x="95" y="873"/>
                </a:lnTo>
                <a:lnTo>
                  <a:pt x="93" y="793"/>
                </a:lnTo>
                <a:lnTo>
                  <a:pt x="87" y="637"/>
                </a:lnTo>
                <a:lnTo>
                  <a:pt x="85" y="557"/>
                </a:lnTo>
                <a:lnTo>
                  <a:pt x="84" y="471"/>
                </a:lnTo>
                <a:lnTo>
                  <a:pt x="82" y="380"/>
                </a:lnTo>
                <a:lnTo>
                  <a:pt x="80" y="277"/>
                </a:lnTo>
                <a:lnTo>
                  <a:pt x="53" y="258"/>
                </a:lnTo>
                <a:lnTo>
                  <a:pt x="31" y="237"/>
                </a:lnTo>
                <a:lnTo>
                  <a:pt x="16" y="211"/>
                </a:lnTo>
                <a:lnTo>
                  <a:pt x="5" y="184"/>
                </a:lnTo>
                <a:lnTo>
                  <a:pt x="0" y="155"/>
                </a:lnTo>
                <a:lnTo>
                  <a:pt x="0" y="127"/>
                </a:lnTo>
                <a:lnTo>
                  <a:pt x="7" y="98"/>
                </a:lnTo>
                <a:lnTo>
                  <a:pt x="18" y="73"/>
                </a:lnTo>
                <a:lnTo>
                  <a:pt x="35" y="49"/>
                </a:lnTo>
                <a:lnTo>
                  <a:pt x="56" y="29"/>
                </a:lnTo>
                <a:lnTo>
                  <a:pt x="85" y="15"/>
                </a:lnTo>
                <a:lnTo>
                  <a:pt x="118" y="4"/>
                </a:lnTo>
                <a:lnTo>
                  <a:pt x="156" y="0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65"/>
          <p:cNvSpPr/>
          <p:nvPr/>
        </p:nvSpPr>
        <p:spPr>
          <a:xfrm>
            <a:off x="9587880" y="5517720"/>
            <a:ext cx="312480" cy="336960"/>
          </a:xfrm>
          <a:custGeom>
            <a:avLst/>
            <a:gdLst/>
            <a:ahLst/>
            <a:rect l="l" t="t" r="r" b="b"/>
            <a:pathLst>
              <a:path w="3363" h="3626">
                <a:moveTo>
                  <a:pt x="1316" y="1831"/>
                </a:moveTo>
                <a:lnTo>
                  <a:pt x="1345" y="1926"/>
                </a:lnTo>
                <a:lnTo>
                  <a:pt x="1409" y="1886"/>
                </a:lnTo>
                <a:lnTo>
                  <a:pt x="1429" y="1946"/>
                </a:lnTo>
                <a:lnTo>
                  <a:pt x="1552" y="1929"/>
                </a:lnTo>
                <a:lnTo>
                  <a:pt x="1554" y="2044"/>
                </a:lnTo>
                <a:lnTo>
                  <a:pt x="1283" y="2446"/>
                </a:lnTo>
                <a:lnTo>
                  <a:pt x="1012" y="2853"/>
                </a:lnTo>
                <a:lnTo>
                  <a:pt x="972" y="2917"/>
                </a:lnTo>
                <a:lnTo>
                  <a:pt x="929" y="2984"/>
                </a:lnTo>
                <a:lnTo>
                  <a:pt x="887" y="3053"/>
                </a:lnTo>
                <a:lnTo>
                  <a:pt x="852" y="3126"/>
                </a:lnTo>
                <a:lnTo>
                  <a:pt x="825" y="3197"/>
                </a:lnTo>
                <a:lnTo>
                  <a:pt x="820" y="3224"/>
                </a:lnTo>
                <a:lnTo>
                  <a:pt x="820" y="3247"/>
                </a:lnTo>
                <a:lnTo>
                  <a:pt x="823" y="3271"/>
                </a:lnTo>
                <a:lnTo>
                  <a:pt x="829" y="3295"/>
                </a:lnTo>
                <a:lnTo>
                  <a:pt x="836" y="3317"/>
                </a:lnTo>
                <a:lnTo>
                  <a:pt x="841" y="3340"/>
                </a:lnTo>
                <a:lnTo>
                  <a:pt x="847" y="3364"/>
                </a:lnTo>
                <a:lnTo>
                  <a:pt x="850" y="3389"/>
                </a:lnTo>
                <a:lnTo>
                  <a:pt x="849" y="3415"/>
                </a:lnTo>
                <a:lnTo>
                  <a:pt x="841" y="3444"/>
                </a:lnTo>
                <a:lnTo>
                  <a:pt x="829" y="3475"/>
                </a:lnTo>
                <a:lnTo>
                  <a:pt x="809" y="3509"/>
                </a:lnTo>
                <a:lnTo>
                  <a:pt x="789" y="3533"/>
                </a:lnTo>
                <a:lnTo>
                  <a:pt x="761" y="3557"/>
                </a:lnTo>
                <a:lnTo>
                  <a:pt x="729" y="3577"/>
                </a:lnTo>
                <a:lnTo>
                  <a:pt x="694" y="3593"/>
                </a:lnTo>
                <a:lnTo>
                  <a:pt x="656" y="3607"/>
                </a:lnTo>
                <a:lnTo>
                  <a:pt x="616" y="3617"/>
                </a:lnTo>
                <a:lnTo>
                  <a:pt x="576" y="3624"/>
                </a:lnTo>
                <a:lnTo>
                  <a:pt x="538" y="3626"/>
                </a:lnTo>
                <a:lnTo>
                  <a:pt x="501" y="3622"/>
                </a:lnTo>
                <a:lnTo>
                  <a:pt x="467" y="3615"/>
                </a:lnTo>
                <a:lnTo>
                  <a:pt x="436" y="3602"/>
                </a:lnTo>
                <a:lnTo>
                  <a:pt x="412" y="3586"/>
                </a:lnTo>
                <a:lnTo>
                  <a:pt x="392" y="3560"/>
                </a:lnTo>
                <a:lnTo>
                  <a:pt x="374" y="3520"/>
                </a:lnTo>
                <a:lnTo>
                  <a:pt x="363" y="3482"/>
                </a:lnTo>
                <a:lnTo>
                  <a:pt x="358" y="3446"/>
                </a:lnTo>
                <a:lnTo>
                  <a:pt x="358" y="3413"/>
                </a:lnTo>
                <a:lnTo>
                  <a:pt x="358" y="3382"/>
                </a:lnTo>
                <a:lnTo>
                  <a:pt x="361" y="3351"/>
                </a:lnTo>
                <a:lnTo>
                  <a:pt x="361" y="3322"/>
                </a:lnTo>
                <a:lnTo>
                  <a:pt x="358" y="3291"/>
                </a:lnTo>
                <a:lnTo>
                  <a:pt x="349" y="3262"/>
                </a:lnTo>
                <a:lnTo>
                  <a:pt x="338" y="3238"/>
                </a:lnTo>
                <a:lnTo>
                  <a:pt x="321" y="3218"/>
                </a:lnTo>
                <a:lnTo>
                  <a:pt x="301" y="3200"/>
                </a:lnTo>
                <a:lnTo>
                  <a:pt x="278" y="3184"/>
                </a:lnTo>
                <a:lnTo>
                  <a:pt x="252" y="3167"/>
                </a:lnTo>
                <a:lnTo>
                  <a:pt x="225" y="3153"/>
                </a:lnTo>
                <a:lnTo>
                  <a:pt x="198" y="3138"/>
                </a:lnTo>
                <a:lnTo>
                  <a:pt x="169" y="3126"/>
                </a:lnTo>
                <a:lnTo>
                  <a:pt x="140" y="3111"/>
                </a:lnTo>
                <a:lnTo>
                  <a:pt x="112" y="3095"/>
                </a:lnTo>
                <a:lnTo>
                  <a:pt x="87" y="3078"/>
                </a:lnTo>
                <a:lnTo>
                  <a:pt x="61" y="3060"/>
                </a:lnTo>
                <a:lnTo>
                  <a:pt x="41" y="3040"/>
                </a:lnTo>
                <a:lnTo>
                  <a:pt x="23" y="3017"/>
                </a:lnTo>
                <a:lnTo>
                  <a:pt x="10" y="2991"/>
                </a:lnTo>
                <a:lnTo>
                  <a:pt x="1" y="2964"/>
                </a:lnTo>
                <a:lnTo>
                  <a:pt x="0" y="2931"/>
                </a:lnTo>
                <a:lnTo>
                  <a:pt x="1" y="2895"/>
                </a:lnTo>
                <a:lnTo>
                  <a:pt x="12" y="2855"/>
                </a:lnTo>
                <a:lnTo>
                  <a:pt x="29" y="2809"/>
                </a:lnTo>
                <a:lnTo>
                  <a:pt x="49" y="2775"/>
                </a:lnTo>
                <a:lnTo>
                  <a:pt x="74" y="2747"/>
                </a:lnTo>
                <a:lnTo>
                  <a:pt x="101" y="2727"/>
                </a:lnTo>
                <a:lnTo>
                  <a:pt x="134" y="2713"/>
                </a:lnTo>
                <a:lnTo>
                  <a:pt x="170" y="2702"/>
                </a:lnTo>
                <a:lnTo>
                  <a:pt x="209" y="2695"/>
                </a:lnTo>
                <a:lnTo>
                  <a:pt x="247" y="2689"/>
                </a:lnTo>
                <a:lnTo>
                  <a:pt x="289" y="2684"/>
                </a:lnTo>
                <a:lnTo>
                  <a:pt x="330" y="2678"/>
                </a:lnTo>
                <a:lnTo>
                  <a:pt x="372" y="2671"/>
                </a:lnTo>
                <a:lnTo>
                  <a:pt x="412" y="2660"/>
                </a:lnTo>
                <a:lnTo>
                  <a:pt x="469" y="2640"/>
                </a:lnTo>
                <a:lnTo>
                  <a:pt x="527" y="2609"/>
                </a:lnTo>
                <a:lnTo>
                  <a:pt x="585" y="2573"/>
                </a:lnTo>
                <a:lnTo>
                  <a:pt x="643" y="2529"/>
                </a:lnTo>
                <a:lnTo>
                  <a:pt x="701" y="2484"/>
                </a:lnTo>
                <a:lnTo>
                  <a:pt x="760" y="2437"/>
                </a:lnTo>
                <a:lnTo>
                  <a:pt x="816" y="2389"/>
                </a:lnTo>
                <a:lnTo>
                  <a:pt x="869" y="2346"/>
                </a:lnTo>
                <a:lnTo>
                  <a:pt x="941" y="2282"/>
                </a:lnTo>
                <a:lnTo>
                  <a:pt x="1009" y="2215"/>
                </a:lnTo>
                <a:lnTo>
                  <a:pt x="1074" y="2142"/>
                </a:lnTo>
                <a:lnTo>
                  <a:pt x="1136" y="2066"/>
                </a:lnTo>
                <a:lnTo>
                  <a:pt x="1196" y="1989"/>
                </a:lnTo>
                <a:lnTo>
                  <a:pt x="1252" y="1913"/>
                </a:lnTo>
                <a:lnTo>
                  <a:pt x="1316" y="1831"/>
                </a:lnTo>
                <a:close/>
                <a:moveTo>
                  <a:pt x="2610" y="0"/>
                </a:moveTo>
                <a:lnTo>
                  <a:pt x="2654" y="2"/>
                </a:lnTo>
                <a:lnTo>
                  <a:pt x="2690" y="9"/>
                </a:lnTo>
                <a:lnTo>
                  <a:pt x="2720" y="20"/>
                </a:lnTo>
                <a:lnTo>
                  <a:pt x="2743" y="37"/>
                </a:lnTo>
                <a:lnTo>
                  <a:pt x="2761" y="57"/>
                </a:lnTo>
                <a:lnTo>
                  <a:pt x="2776" y="80"/>
                </a:lnTo>
                <a:lnTo>
                  <a:pt x="2787" y="107"/>
                </a:lnTo>
                <a:lnTo>
                  <a:pt x="2796" y="138"/>
                </a:lnTo>
                <a:lnTo>
                  <a:pt x="2803" y="173"/>
                </a:lnTo>
                <a:lnTo>
                  <a:pt x="2809" y="209"/>
                </a:lnTo>
                <a:lnTo>
                  <a:pt x="2814" y="249"/>
                </a:lnTo>
                <a:lnTo>
                  <a:pt x="2841" y="266"/>
                </a:lnTo>
                <a:lnTo>
                  <a:pt x="2872" y="278"/>
                </a:lnTo>
                <a:lnTo>
                  <a:pt x="2905" y="282"/>
                </a:lnTo>
                <a:lnTo>
                  <a:pt x="2940" y="278"/>
                </a:lnTo>
                <a:lnTo>
                  <a:pt x="2976" y="266"/>
                </a:lnTo>
                <a:lnTo>
                  <a:pt x="2990" y="238"/>
                </a:lnTo>
                <a:lnTo>
                  <a:pt x="3016" y="215"/>
                </a:lnTo>
                <a:lnTo>
                  <a:pt x="3047" y="197"/>
                </a:lnTo>
                <a:lnTo>
                  <a:pt x="3081" y="184"/>
                </a:lnTo>
                <a:lnTo>
                  <a:pt x="3120" y="177"/>
                </a:lnTo>
                <a:lnTo>
                  <a:pt x="3160" y="178"/>
                </a:lnTo>
                <a:lnTo>
                  <a:pt x="3200" y="189"/>
                </a:lnTo>
                <a:lnTo>
                  <a:pt x="3234" y="206"/>
                </a:lnTo>
                <a:lnTo>
                  <a:pt x="3267" y="227"/>
                </a:lnTo>
                <a:lnTo>
                  <a:pt x="3296" y="255"/>
                </a:lnTo>
                <a:lnTo>
                  <a:pt x="3320" y="287"/>
                </a:lnTo>
                <a:lnTo>
                  <a:pt x="3340" y="324"/>
                </a:lnTo>
                <a:lnTo>
                  <a:pt x="3354" y="366"/>
                </a:lnTo>
                <a:lnTo>
                  <a:pt x="3361" y="415"/>
                </a:lnTo>
                <a:lnTo>
                  <a:pt x="3363" y="467"/>
                </a:lnTo>
                <a:lnTo>
                  <a:pt x="3356" y="526"/>
                </a:lnTo>
                <a:lnTo>
                  <a:pt x="3343" y="562"/>
                </a:lnTo>
                <a:lnTo>
                  <a:pt x="3325" y="597"/>
                </a:lnTo>
                <a:lnTo>
                  <a:pt x="3301" y="624"/>
                </a:lnTo>
                <a:lnTo>
                  <a:pt x="3272" y="647"/>
                </a:lnTo>
                <a:lnTo>
                  <a:pt x="3241" y="667"/>
                </a:lnTo>
                <a:lnTo>
                  <a:pt x="3205" y="680"/>
                </a:lnTo>
                <a:lnTo>
                  <a:pt x="3169" y="689"/>
                </a:lnTo>
                <a:lnTo>
                  <a:pt x="3132" y="693"/>
                </a:lnTo>
                <a:lnTo>
                  <a:pt x="3094" y="689"/>
                </a:lnTo>
                <a:lnTo>
                  <a:pt x="3058" y="680"/>
                </a:lnTo>
                <a:lnTo>
                  <a:pt x="3025" y="666"/>
                </a:lnTo>
                <a:lnTo>
                  <a:pt x="2994" y="644"/>
                </a:lnTo>
                <a:lnTo>
                  <a:pt x="2969" y="617"/>
                </a:lnTo>
                <a:lnTo>
                  <a:pt x="2947" y="582"/>
                </a:lnTo>
                <a:lnTo>
                  <a:pt x="2883" y="575"/>
                </a:lnTo>
                <a:lnTo>
                  <a:pt x="2821" y="578"/>
                </a:lnTo>
                <a:lnTo>
                  <a:pt x="2765" y="589"/>
                </a:lnTo>
                <a:lnTo>
                  <a:pt x="2712" y="607"/>
                </a:lnTo>
                <a:lnTo>
                  <a:pt x="2661" y="631"/>
                </a:lnTo>
                <a:lnTo>
                  <a:pt x="2614" y="660"/>
                </a:lnTo>
                <a:lnTo>
                  <a:pt x="2570" y="695"/>
                </a:lnTo>
                <a:lnTo>
                  <a:pt x="2529" y="731"/>
                </a:lnTo>
                <a:lnTo>
                  <a:pt x="2490" y="773"/>
                </a:lnTo>
                <a:lnTo>
                  <a:pt x="2454" y="815"/>
                </a:lnTo>
                <a:lnTo>
                  <a:pt x="2420" y="858"/>
                </a:lnTo>
                <a:lnTo>
                  <a:pt x="2385" y="904"/>
                </a:lnTo>
                <a:lnTo>
                  <a:pt x="2354" y="949"/>
                </a:lnTo>
                <a:lnTo>
                  <a:pt x="2325" y="993"/>
                </a:lnTo>
                <a:lnTo>
                  <a:pt x="2296" y="1035"/>
                </a:lnTo>
                <a:lnTo>
                  <a:pt x="2267" y="1073"/>
                </a:lnTo>
                <a:lnTo>
                  <a:pt x="2060" y="1326"/>
                </a:lnTo>
                <a:lnTo>
                  <a:pt x="1692" y="1844"/>
                </a:lnTo>
                <a:lnTo>
                  <a:pt x="1698" y="1762"/>
                </a:lnTo>
                <a:lnTo>
                  <a:pt x="1565" y="1793"/>
                </a:lnTo>
                <a:lnTo>
                  <a:pt x="1541" y="1713"/>
                </a:lnTo>
                <a:lnTo>
                  <a:pt x="1465" y="1769"/>
                </a:lnTo>
                <a:lnTo>
                  <a:pt x="1441" y="1669"/>
                </a:lnTo>
                <a:lnTo>
                  <a:pt x="1534" y="1549"/>
                </a:lnTo>
                <a:lnTo>
                  <a:pt x="1625" y="1426"/>
                </a:lnTo>
                <a:lnTo>
                  <a:pt x="1689" y="1338"/>
                </a:lnTo>
                <a:lnTo>
                  <a:pt x="1756" y="1257"/>
                </a:lnTo>
                <a:lnTo>
                  <a:pt x="1823" y="1177"/>
                </a:lnTo>
                <a:lnTo>
                  <a:pt x="1890" y="1093"/>
                </a:lnTo>
                <a:lnTo>
                  <a:pt x="2183" y="689"/>
                </a:lnTo>
                <a:lnTo>
                  <a:pt x="2390" y="369"/>
                </a:lnTo>
                <a:lnTo>
                  <a:pt x="2405" y="349"/>
                </a:lnTo>
                <a:lnTo>
                  <a:pt x="2412" y="327"/>
                </a:lnTo>
                <a:lnTo>
                  <a:pt x="2416" y="304"/>
                </a:lnTo>
                <a:lnTo>
                  <a:pt x="2414" y="280"/>
                </a:lnTo>
                <a:lnTo>
                  <a:pt x="2410" y="257"/>
                </a:lnTo>
                <a:lnTo>
                  <a:pt x="2405" y="231"/>
                </a:lnTo>
                <a:lnTo>
                  <a:pt x="2401" y="207"/>
                </a:lnTo>
                <a:lnTo>
                  <a:pt x="2400" y="182"/>
                </a:lnTo>
                <a:lnTo>
                  <a:pt x="2400" y="157"/>
                </a:lnTo>
                <a:lnTo>
                  <a:pt x="2407" y="131"/>
                </a:lnTo>
                <a:lnTo>
                  <a:pt x="2420" y="106"/>
                </a:lnTo>
                <a:lnTo>
                  <a:pt x="2440" y="82"/>
                </a:lnTo>
                <a:lnTo>
                  <a:pt x="2470" y="57"/>
                </a:lnTo>
                <a:lnTo>
                  <a:pt x="2510" y="33"/>
                </a:lnTo>
                <a:lnTo>
                  <a:pt x="2610" y="0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66"/>
          <p:cNvSpPr/>
          <p:nvPr/>
        </p:nvSpPr>
        <p:spPr>
          <a:xfrm rot="7840200">
            <a:off x="7389000" y="357120"/>
            <a:ext cx="302400" cy="258120"/>
          </a:xfrm>
          <a:custGeom>
            <a:avLst/>
            <a:gdLst/>
            <a:ahLst/>
            <a:rect l="l" t="t" r="r" b="b"/>
            <a:pathLst>
              <a:path w="4290840" h="3660228">
                <a:moveTo>
                  <a:pt x="2325835" y="1430901"/>
                </a:moveTo>
                <a:cubicBezTo>
                  <a:pt x="2336670" y="1441414"/>
                  <a:pt x="2351639" y="1447919"/>
                  <a:pt x="2368172" y="1447919"/>
                </a:cubicBezTo>
                <a:cubicBezTo>
                  <a:pt x="2401241" y="1447919"/>
                  <a:pt x="2428048" y="1421905"/>
                  <a:pt x="2428048" y="1389815"/>
                </a:cubicBezTo>
                <a:lnTo>
                  <a:pt x="2428048" y="290423"/>
                </a:lnTo>
                <a:cubicBezTo>
                  <a:pt x="2428048" y="258334"/>
                  <a:pt x="2401241" y="232319"/>
                  <a:pt x="2368173" y="232320"/>
                </a:cubicBezTo>
                <a:cubicBezTo>
                  <a:pt x="2335105" y="232319"/>
                  <a:pt x="2308298" y="258334"/>
                  <a:pt x="2308298" y="290424"/>
                </a:cubicBezTo>
                <a:lnTo>
                  <a:pt x="2308298" y="1389814"/>
                </a:lnTo>
                <a:cubicBezTo>
                  <a:pt x="2308297" y="1405860"/>
                  <a:pt x="2314999" y="1420385"/>
                  <a:pt x="2325835" y="1430901"/>
                </a:cubicBezTo>
                <a:close/>
                <a:moveTo>
                  <a:pt x="1712446" y="1346642"/>
                </a:moveTo>
                <a:cubicBezTo>
                  <a:pt x="1591450" y="1204364"/>
                  <a:pt x="1518764" y="1021961"/>
                  <a:pt x="1518764" y="823084"/>
                </a:cubicBezTo>
                <a:cubicBezTo>
                  <a:pt x="1518764" y="368507"/>
                  <a:pt x="1898505" y="1"/>
                  <a:pt x="2366939" y="0"/>
                </a:cubicBezTo>
                <a:cubicBezTo>
                  <a:pt x="2835373" y="1"/>
                  <a:pt x="3215115" y="368508"/>
                  <a:pt x="3215114" y="823084"/>
                </a:cubicBezTo>
                <a:cubicBezTo>
                  <a:pt x="3215114" y="1277660"/>
                  <a:pt x="2835373" y="1646168"/>
                  <a:pt x="2366939" y="1646167"/>
                </a:cubicBezTo>
                <a:cubicBezTo>
                  <a:pt x="2132723" y="1646167"/>
                  <a:pt x="1920679" y="1554040"/>
                  <a:pt x="1767189" y="1405093"/>
                </a:cubicBezTo>
                <a:cubicBezTo>
                  <a:pt x="1748003" y="1386474"/>
                  <a:pt x="1729732" y="1366968"/>
                  <a:pt x="1712446" y="1346642"/>
                </a:cubicBezTo>
                <a:close/>
                <a:moveTo>
                  <a:pt x="2442785" y="3276067"/>
                </a:moveTo>
                <a:cubicBezTo>
                  <a:pt x="2452539" y="3288725"/>
                  <a:pt x="2467121" y="3297661"/>
                  <a:pt x="2484220" y="3299876"/>
                </a:cubicBezTo>
                <a:lnTo>
                  <a:pt x="3567493" y="3440235"/>
                </a:lnTo>
                <a:cubicBezTo>
                  <a:pt x="3601691" y="3444665"/>
                  <a:pt x="3633005" y="3420535"/>
                  <a:pt x="3637436" y="3386337"/>
                </a:cubicBezTo>
                <a:lnTo>
                  <a:pt x="3638507" y="3378082"/>
                </a:lnTo>
                <a:cubicBezTo>
                  <a:pt x="3642938" y="3343884"/>
                  <a:pt x="3618808" y="3312570"/>
                  <a:pt x="3584610" y="3308139"/>
                </a:cubicBezTo>
                <a:cubicBezTo>
                  <a:pt x="3223518" y="3261353"/>
                  <a:pt x="2862428" y="3214566"/>
                  <a:pt x="2501336" y="3167780"/>
                </a:cubicBezTo>
                <a:cubicBezTo>
                  <a:pt x="2467138" y="3163349"/>
                  <a:pt x="2435824" y="3187479"/>
                  <a:pt x="2431392" y="3221677"/>
                </a:cubicBezTo>
                <a:lnTo>
                  <a:pt x="2430323" y="3229933"/>
                </a:lnTo>
                <a:cubicBezTo>
                  <a:pt x="2428107" y="3247032"/>
                  <a:pt x="2433032" y="3263410"/>
                  <a:pt x="2442785" y="3276067"/>
                </a:cubicBezTo>
                <a:close/>
                <a:moveTo>
                  <a:pt x="2077965" y="3502921"/>
                </a:moveTo>
                <a:cubicBezTo>
                  <a:pt x="2211151" y="3366898"/>
                  <a:pt x="2317658" y="3113548"/>
                  <a:pt x="2352262" y="2815726"/>
                </a:cubicBezTo>
                <a:cubicBezTo>
                  <a:pt x="2386865" y="2517903"/>
                  <a:pt x="2341165" y="2247898"/>
                  <a:pt x="2242534" y="2086510"/>
                </a:cubicBezTo>
                <a:lnTo>
                  <a:pt x="3638641" y="2239266"/>
                </a:lnTo>
                <a:cubicBezTo>
                  <a:pt x="4041695" y="2283368"/>
                  <a:pt x="4331596" y="2636192"/>
                  <a:pt x="4286150" y="3027324"/>
                </a:cubicBezTo>
                <a:cubicBezTo>
                  <a:pt x="4240705" y="3418455"/>
                  <a:pt x="3877125" y="3699778"/>
                  <a:pt x="3474071" y="3655676"/>
                </a:cubicBezTo>
                <a:close/>
                <a:moveTo>
                  <a:pt x="554154" y="3094005"/>
                </a:moveTo>
                <a:cubicBezTo>
                  <a:pt x="563899" y="3106651"/>
                  <a:pt x="578469" y="3115580"/>
                  <a:pt x="595552" y="3117793"/>
                </a:cubicBezTo>
                <a:lnTo>
                  <a:pt x="1844342" y="3279597"/>
                </a:lnTo>
                <a:cubicBezTo>
                  <a:pt x="1878509" y="3284024"/>
                  <a:pt x="1909796" y="3259914"/>
                  <a:pt x="1914223" y="3225747"/>
                </a:cubicBezTo>
                <a:lnTo>
                  <a:pt x="1915292" y="3217498"/>
                </a:lnTo>
                <a:cubicBezTo>
                  <a:pt x="1919719" y="3183330"/>
                  <a:pt x="1895610" y="3152043"/>
                  <a:pt x="1861442" y="3147616"/>
                </a:cubicBezTo>
                <a:lnTo>
                  <a:pt x="612653" y="2985812"/>
                </a:lnTo>
                <a:cubicBezTo>
                  <a:pt x="578485" y="2981385"/>
                  <a:pt x="547198" y="3005495"/>
                  <a:pt x="542771" y="3039662"/>
                </a:cubicBezTo>
                <a:lnTo>
                  <a:pt x="541702" y="3047911"/>
                </a:lnTo>
                <a:cubicBezTo>
                  <a:pt x="539489" y="3064995"/>
                  <a:pt x="544409" y="3081359"/>
                  <a:pt x="554154" y="3094005"/>
                </a:cubicBezTo>
                <a:close/>
                <a:moveTo>
                  <a:pt x="160256" y="3083028"/>
                </a:moveTo>
                <a:cubicBezTo>
                  <a:pt x="43080" y="2940417"/>
                  <a:pt x="-18033" y="2754428"/>
                  <a:pt x="4690" y="2558864"/>
                </a:cubicBezTo>
                <a:cubicBezTo>
                  <a:pt x="50134" y="2167732"/>
                  <a:pt x="413715" y="1886409"/>
                  <a:pt x="816769" y="1930509"/>
                </a:cubicBezTo>
                <a:lnTo>
                  <a:pt x="2159669" y="2077444"/>
                </a:lnTo>
                <a:cubicBezTo>
                  <a:pt x="2252567" y="2248534"/>
                  <a:pt x="2291731" y="2517583"/>
                  <a:pt x="2258286" y="2805444"/>
                </a:cubicBezTo>
                <a:cubicBezTo>
                  <a:pt x="2224840" y="3093304"/>
                  <a:pt x="2124922" y="3347135"/>
                  <a:pt x="1995098" y="3493855"/>
                </a:cubicBezTo>
                <a:lnTo>
                  <a:pt x="652198" y="3346920"/>
                </a:lnTo>
                <a:cubicBezTo>
                  <a:pt x="450671" y="3324868"/>
                  <a:pt x="277431" y="3225638"/>
                  <a:pt x="160256" y="3083028"/>
                </a:cubicBezTo>
                <a:close/>
              </a:path>
            </a:pathLst>
          </a:custGeom>
          <a:solidFill>
            <a:srgbClr val="ffffff">
              <a:alpha val="4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67"/>
          <p:cNvSpPr/>
          <p:nvPr/>
        </p:nvSpPr>
        <p:spPr>
          <a:xfrm>
            <a:off x="7463520" y="5108040"/>
            <a:ext cx="325080" cy="323640"/>
          </a:xfrm>
          <a:custGeom>
            <a:avLst/>
            <a:gdLst/>
            <a:ahLst/>
            <a:rect l="l" t="t" r="r" b="b"/>
            <a:pathLst>
              <a:path w="3960440" h="3945921">
                <a:moveTo>
                  <a:pt x="1598844" y="0"/>
                </a:moveTo>
                <a:cubicBezTo>
                  <a:pt x="1857342" y="0"/>
                  <a:pt x="2066896" y="209554"/>
                  <a:pt x="2066896" y="468052"/>
                </a:cubicBezTo>
                <a:cubicBezTo>
                  <a:pt x="2066896" y="646802"/>
                  <a:pt x="1966694" y="802149"/>
                  <a:pt x="1818364" y="879058"/>
                </a:cubicBezTo>
                <a:lnTo>
                  <a:pt x="1965948" y="1429850"/>
                </a:lnTo>
                <a:cubicBezTo>
                  <a:pt x="2234183" y="1439289"/>
                  <a:pt x="2449559" y="1654793"/>
                  <a:pt x="2458766" y="1923094"/>
                </a:cubicBezTo>
                <a:lnTo>
                  <a:pt x="3052787" y="2082261"/>
                </a:lnTo>
                <a:cubicBezTo>
                  <a:pt x="3115207" y="1899813"/>
                  <a:pt x="3288586" y="1769556"/>
                  <a:pt x="3492388" y="1769556"/>
                </a:cubicBezTo>
                <a:cubicBezTo>
                  <a:pt x="3750886" y="1769556"/>
                  <a:pt x="3960440" y="1979110"/>
                  <a:pt x="3960440" y="2237608"/>
                </a:cubicBezTo>
                <a:cubicBezTo>
                  <a:pt x="3960440" y="2496106"/>
                  <a:pt x="3750886" y="2705660"/>
                  <a:pt x="3492388" y="2705660"/>
                </a:cubicBezTo>
                <a:cubicBezTo>
                  <a:pt x="3255123" y="2705660"/>
                  <a:pt x="3059091" y="2529117"/>
                  <a:pt x="3030620" y="2299941"/>
                </a:cubicBezTo>
                <a:lnTo>
                  <a:pt x="2422827" y="2137084"/>
                </a:lnTo>
                <a:cubicBezTo>
                  <a:pt x="2374914" y="2257246"/>
                  <a:pt x="2282973" y="2354960"/>
                  <a:pt x="2166800" y="2410258"/>
                </a:cubicBezTo>
                <a:lnTo>
                  <a:pt x="2329067" y="3015847"/>
                </a:lnTo>
                <a:cubicBezTo>
                  <a:pt x="2559464" y="3043136"/>
                  <a:pt x="2737303" y="3239734"/>
                  <a:pt x="2737303" y="3477869"/>
                </a:cubicBezTo>
                <a:cubicBezTo>
                  <a:pt x="2737303" y="3736367"/>
                  <a:pt x="2527749" y="3945921"/>
                  <a:pt x="2269251" y="3945921"/>
                </a:cubicBezTo>
                <a:cubicBezTo>
                  <a:pt x="2010753" y="3945921"/>
                  <a:pt x="1801199" y="3736367"/>
                  <a:pt x="1801199" y="3477869"/>
                </a:cubicBezTo>
                <a:cubicBezTo>
                  <a:pt x="1801199" y="3274904"/>
                  <a:pt x="1930388" y="3102113"/>
                  <a:pt x="2111643" y="3038969"/>
                </a:cubicBezTo>
                <a:lnTo>
                  <a:pt x="1956503" y="2459980"/>
                </a:lnTo>
                <a:cubicBezTo>
                  <a:pt x="1952432" y="2460875"/>
                  <a:pt x="1948330" y="2460923"/>
                  <a:pt x="1944216" y="2460923"/>
                </a:cubicBezTo>
                <a:cubicBezTo>
                  <a:pt x="1742647" y="2460923"/>
                  <a:pt x="1568040" y="2345487"/>
                  <a:pt x="1484865" y="2176122"/>
                </a:cubicBezTo>
                <a:lnTo>
                  <a:pt x="930415" y="2324686"/>
                </a:lnTo>
                <a:cubicBezTo>
                  <a:pt x="904712" y="2556716"/>
                  <a:pt x="707355" y="2736304"/>
                  <a:pt x="468052" y="2736304"/>
                </a:cubicBezTo>
                <a:cubicBezTo>
                  <a:pt x="209554" y="2736304"/>
                  <a:pt x="0" y="2526750"/>
                  <a:pt x="0" y="2268252"/>
                </a:cubicBezTo>
                <a:cubicBezTo>
                  <a:pt x="0" y="2009754"/>
                  <a:pt x="209554" y="1800200"/>
                  <a:pt x="468052" y="1800200"/>
                </a:cubicBezTo>
                <a:cubicBezTo>
                  <a:pt x="669892" y="1800200"/>
                  <a:pt x="841893" y="1927961"/>
                  <a:pt x="906009" y="2107606"/>
                </a:cubicBezTo>
                <a:lnTo>
                  <a:pt x="1429897" y="1967231"/>
                </a:lnTo>
                <a:cubicBezTo>
                  <a:pt x="1427753" y="1959679"/>
                  <a:pt x="1427584" y="1952005"/>
                  <a:pt x="1427584" y="1944291"/>
                </a:cubicBezTo>
                <a:cubicBezTo>
                  <a:pt x="1427584" y="1727054"/>
                  <a:pt x="1561663" y="1541133"/>
                  <a:pt x="1751891" y="1465536"/>
                </a:cubicBezTo>
                <a:lnTo>
                  <a:pt x="1609736" y="935006"/>
                </a:lnTo>
                <a:cubicBezTo>
                  <a:pt x="1606130" y="936062"/>
                  <a:pt x="1602492" y="936104"/>
                  <a:pt x="1598844" y="936104"/>
                </a:cubicBezTo>
                <a:cubicBezTo>
                  <a:pt x="1340346" y="936104"/>
                  <a:pt x="1130792" y="726550"/>
                  <a:pt x="1130792" y="468052"/>
                </a:cubicBezTo>
                <a:cubicBezTo>
                  <a:pt x="1130792" y="209554"/>
                  <a:pt x="1340346" y="0"/>
                  <a:pt x="1598844" y="0"/>
                </a:cubicBezTo>
                <a:close/>
              </a:path>
            </a:pathLst>
          </a:custGeom>
          <a:solidFill>
            <a:srgbClr val="ffffff">
              <a:alpha val="4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68"/>
          <p:cNvSpPr/>
          <p:nvPr/>
        </p:nvSpPr>
        <p:spPr>
          <a:xfrm>
            <a:off x="11361240" y="6256800"/>
            <a:ext cx="315000" cy="191880"/>
          </a:xfrm>
          <a:custGeom>
            <a:avLst/>
            <a:gdLst/>
            <a:ahLst/>
            <a:rect l="l" t="t" r="r" b="b"/>
            <a:pathLst>
              <a:path w="3990895" h="3087182">
                <a:moveTo>
                  <a:pt x="1740403" y="2573711"/>
                </a:moveTo>
                <a:cubicBezTo>
                  <a:pt x="1526257" y="2580937"/>
                  <a:pt x="1290256" y="2583516"/>
                  <a:pt x="1065139" y="2579843"/>
                </a:cubicBezTo>
                <a:lnTo>
                  <a:pt x="1065139" y="2871158"/>
                </a:lnTo>
                <a:lnTo>
                  <a:pt x="1740403" y="2871158"/>
                </a:lnTo>
                <a:close/>
                <a:moveTo>
                  <a:pt x="3583963" y="1148535"/>
                </a:moveTo>
                <a:cubicBezTo>
                  <a:pt x="3442121" y="1148535"/>
                  <a:pt x="3324432" y="1262284"/>
                  <a:pt x="3303071" y="1411513"/>
                </a:cubicBezTo>
                <a:lnTo>
                  <a:pt x="3604802" y="1436594"/>
                </a:lnTo>
                <a:cubicBezTo>
                  <a:pt x="3607651" y="1483680"/>
                  <a:pt x="3627953" y="1483631"/>
                  <a:pt x="3630802" y="1530717"/>
                </a:cubicBezTo>
                <a:lnTo>
                  <a:pt x="3339635" y="1623071"/>
                </a:lnTo>
                <a:cubicBezTo>
                  <a:pt x="3388511" y="1715368"/>
                  <a:pt x="3479714" y="1776813"/>
                  <a:pt x="3583963" y="1776813"/>
                </a:cubicBezTo>
                <a:cubicBezTo>
                  <a:pt x="3741685" y="1776813"/>
                  <a:pt x="3869544" y="1636168"/>
                  <a:pt x="3869544" y="1462674"/>
                </a:cubicBezTo>
                <a:cubicBezTo>
                  <a:pt x="3869544" y="1289180"/>
                  <a:pt x="3741685" y="1148535"/>
                  <a:pt x="3583963" y="1148535"/>
                </a:cubicBezTo>
                <a:close/>
                <a:moveTo>
                  <a:pt x="1942038" y="765538"/>
                </a:moveTo>
                <a:cubicBezTo>
                  <a:pt x="1858825" y="765538"/>
                  <a:pt x="1791368" y="832995"/>
                  <a:pt x="1791368" y="916208"/>
                </a:cubicBezTo>
                <a:lnTo>
                  <a:pt x="1791368" y="1175206"/>
                </a:lnTo>
                <a:lnTo>
                  <a:pt x="1596655" y="1175206"/>
                </a:lnTo>
                <a:cubicBezTo>
                  <a:pt x="1505121" y="1175206"/>
                  <a:pt x="1430918" y="1249409"/>
                  <a:pt x="1430918" y="1340943"/>
                </a:cubicBezTo>
                <a:lnTo>
                  <a:pt x="1430918" y="1369861"/>
                </a:lnTo>
                <a:cubicBezTo>
                  <a:pt x="1430918" y="1461395"/>
                  <a:pt x="1505121" y="1535598"/>
                  <a:pt x="1596655" y="1535598"/>
                </a:cubicBezTo>
                <a:lnTo>
                  <a:pt x="1791368" y="1535598"/>
                </a:lnTo>
                <a:lnTo>
                  <a:pt x="1791368" y="1768249"/>
                </a:lnTo>
                <a:cubicBezTo>
                  <a:pt x="1791368" y="1851462"/>
                  <a:pt x="1858825" y="1918919"/>
                  <a:pt x="1942038" y="1918919"/>
                </a:cubicBezTo>
                <a:lnTo>
                  <a:pt x="1968327" y="1918919"/>
                </a:lnTo>
                <a:cubicBezTo>
                  <a:pt x="2051540" y="1918919"/>
                  <a:pt x="2118997" y="1851462"/>
                  <a:pt x="2118997" y="1768249"/>
                </a:cubicBezTo>
                <a:lnTo>
                  <a:pt x="2118997" y="1535598"/>
                </a:lnTo>
                <a:lnTo>
                  <a:pt x="2313709" y="1535598"/>
                </a:lnTo>
                <a:cubicBezTo>
                  <a:pt x="2377432" y="1535598"/>
                  <a:pt x="2432756" y="1499636"/>
                  <a:pt x="2458635" y="1445923"/>
                </a:cubicBezTo>
                <a:lnTo>
                  <a:pt x="2460889" y="1424521"/>
                </a:lnTo>
                <a:lnTo>
                  <a:pt x="2465213" y="1420689"/>
                </a:lnTo>
                <a:lnTo>
                  <a:pt x="2471533" y="1306607"/>
                </a:lnTo>
                <a:cubicBezTo>
                  <a:pt x="2459663" y="1231205"/>
                  <a:pt x="2393226" y="1175206"/>
                  <a:pt x="2313709" y="1175206"/>
                </a:cubicBezTo>
                <a:lnTo>
                  <a:pt x="2118997" y="1175206"/>
                </a:lnTo>
                <a:lnTo>
                  <a:pt x="2118997" y="916208"/>
                </a:lnTo>
                <a:cubicBezTo>
                  <a:pt x="2118997" y="832995"/>
                  <a:pt x="2051540" y="765538"/>
                  <a:pt x="1968327" y="765538"/>
                </a:cubicBezTo>
                <a:close/>
                <a:moveTo>
                  <a:pt x="1226605" y="630723"/>
                </a:moveTo>
                <a:cubicBezTo>
                  <a:pt x="838390" y="598973"/>
                  <a:pt x="590161" y="1384786"/>
                  <a:pt x="585832" y="1535598"/>
                </a:cubicBezTo>
                <a:lnTo>
                  <a:pt x="1226028" y="1522898"/>
                </a:lnTo>
                <a:cubicBezTo>
                  <a:pt x="1226221" y="1225506"/>
                  <a:pt x="1226412" y="928115"/>
                  <a:pt x="1226605" y="630723"/>
                </a:cubicBezTo>
                <a:close/>
                <a:moveTo>
                  <a:pt x="1740403" y="0"/>
                </a:moveTo>
                <a:lnTo>
                  <a:pt x="1871327" y="0"/>
                </a:lnTo>
                <a:lnTo>
                  <a:pt x="1871327" y="90089"/>
                </a:lnTo>
                <a:lnTo>
                  <a:pt x="3425865" y="90089"/>
                </a:lnTo>
                <a:lnTo>
                  <a:pt x="3425865" y="270089"/>
                </a:lnTo>
                <a:lnTo>
                  <a:pt x="1871327" y="270089"/>
                </a:lnTo>
                <a:lnTo>
                  <a:pt x="1871327" y="427547"/>
                </a:lnTo>
                <a:cubicBezTo>
                  <a:pt x="2156809" y="438659"/>
                  <a:pt x="2415168" y="481953"/>
                  <a:pt x="2487431" y="551123"/>
                </a:cubicBezTo>
                <a:cubicBezTo>
                  <a:pt x="2638328" y="637553"/>
                  <a:pt x="2742817" y="987481"/>
                  <a:pt x="2780551" y="1368079"/>
                </a:cubicBezTo>
                <a:lnTo>
                  <a:pt x="3165273" y="1400059"/>
                </a:lnTo>
                <a:cubicBezTo>
                  <a:pt x="3190861" y="1176596"/>
                  <a:pt x="3364791" y="1004519"/>
                  <a:pt x="3575259" y="1004519"/>
                </a:cubicBezTo>
                <a:cubicBezTo>
                  <a:pt x="3804809" y="1004519"/>
                  <a:pt x="3990895" y="1209214"/>
                  <a:pt x="3990895" y="1461719"/>
                </a:cubicBezTo>
                <a:cubicBezTo>
                  <a:pt x="3990895" y="1714224"/>
                  <a:pt x="3804809" y="1918919"/>
                  <a:pt x="3575259" y="1918919"/>
                </a:cubicBezTo>
                <a:cubicBezTo>
                  <a:pt x="3412624" y="1918919"/>
                  <a:pt x="3271807" y="1816170"/>
                  <a:pt x="3205139" y="1665732"/>
                </a:cubicBezTo>
                <a:lnTo>
                  <a:pt x="2796520" y="1795340"/>
                </a:lnTo>
                <a:cubicBezTo>
                  <a:pt x="2783205" y="2186453"/>
                  <a:pt x="2688635" y="2514652"/>
                  <a:pt x="2490527" y="2506536"/>
                </a:cubicBezTo>
                <a:cubicBezTo>
                  <a:pt x="2438297" y="2531587"/>
                  <a:pt x="2205857" y="2554006"/>
                  <a:pt x="1904505" y="2567479"/>
                </a:cubicBezTo>
                <a:lnTo>
                  <a:pt x="1904505" y="2871158"/>
                </a:lnTo>
                <a:lnTo>
                  <a:pt x="2689643" y="2871158"/>
                </a:lnTo>
                <a:cubicBezTo>
                  <a:pt x="2749296" y="2871158"/>
                  <a:pt x="2797655" y="2919517"/>
                  <a:pt x="2797655" y="2979170"/>
                </a:cubicBezTo>
                <a:cubicBezTo>
                  <a:pt x="2797655" y="3038823"/>
                  <a:pt x="2749296" y="3087182"/>
                  <a:pt x="2689643" y="3087182"/>
                </a:cubicBezTo>
                <a:lnTo>
                  <a:pt x="457395" y="3087182"/>
                </a:lnTo>
                <a:lnTo>
                  <a:pt x="430555" y="3081994"/>
                </a:lnTo>
                <a:lnTo>
                  <a:pt x="427761" y="3087182"/>
                </a:lnTo>
                <a:lnTo>
                  <a:pt x="366119" y="3053981"/>
                </a:lnTo>
                <a:cubicBezTo>
                  <a:pt x="365594" y="3054050"/>
                  <a:pt x="365174" y="3053869"/>
                  <a:pt x="364754" y="3053685"/>
                </a:cubicBezTo>
                <a:lnTo>
                  <a:pt x="64754" y="2922467"/>
                </a:lnTo>
                <a:cubicBezTo>
                  <a:pt x="10101" y="2898562"/>
                  <a:pt x="-14826" y="2834876"/>
                  <a:pt x="9079" y="2780223"/>
                </a:cubicBezTo>
                <a:cubicBezTo>
                  <a:pt x="27008" y="2739232"/>
                  <a:pt x="67313" y="2714963"/>
                  <a:pt x="109402" y="2715476"/>
                </a:cubicBezTo>
                <a:cubicBezTo>
                  <a:pt x="123432" y="2715647"/>
                  <a:pt x="137660" y="2718571"/>
                  <a:pt x="151323" y="2724547"/>
                </a:cubicBezTo>
                <a:lnTo>
                  <a:pt x="439379" y="2850541"/>
                </a:lnTo>
                <a:lnTo>
                  <a:pt x="493513" y="2871158"/>
                </a:lnTo>
                <a:lnTo>
                  <a:pt x="921139" y="2871158"/>
                </a:lnTo>
                <a:lnTo>
                  <a:pt x="921139" y="2576699"/>
                </a:lnTo>
                <a:lnTo>
                  <a:pt x="936415" y="2576699"/>
                </a:lnTo>
                <a:cubicBezTo>
                  <a:pt x="497926" y="2565212"/>
                  <a:pt x="127915" y="2527380"/>
                  <a:pt x="86500" y="2449386"/>
                </a:cubicBezTo>
                <a:cubicBezTo>
                  <a:pt x="-44935" y="2322713"/>
                  <a:pt x="-80455" y="1751442"/>
                  <a:pt x="377076" y="1584573"/>
                </a:cubicBezTo>
                <a:cubicBezTo>
                  <a:pt x="427628" y="1274829"/>
                  <a:pt x="742960" y="651754"/>
                  <a:pt x="991911" y="524245"/>
                </a:cubicBezTo>
                <a:cubicBezTo>
                  <a:pt x="1112248" y="450334"/>
                  <a:pt x="1428043" y="418134"/>
                  <a:pt x="1740403" y="422848"/>
                </a:cubicBezTo>
                <a:lnTo>
                  <a:pt x="1740403" y="270089"/>
                </a:lnTo>
                <a:lnTo>
                  <a:pt x="185865" y="270089"/>
                </a:lnTo>
                <a:lnTo>
                  <a:pt x="185865" y="90089"/>
                </a:lnTo>
                <a:lnTo>
                  <a:pt x="1740403" y="90089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69"/>
          <p:cNvSpPr/>
          <p:nvPr/>
        </p:nvSpPr>
        <p:spPr>
          <a:xfrm>
            <a:off x="172440" y="19800"/>
            <a:ext cx="5237280" cy="447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CLASSIFICAÇÃO DE MODELOS CARDÍACOS TRIDIMENSIONAIS RELACIONADA À PRESENÇA OU À AUSÊNCIA DE CARDIOMIOPATIA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70"/>
          <p:cNvSpPr/>
          <p:nvPr/>
        </p:nvSpPr>
        <p:spPr>
          <a:xfrm>
            <a:off x="172440" y="5684760"/>
            <a:ext cx="5237280" cy="10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Diego Pereira Dedize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Luiz Gustavo de Almeida Silva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Vagner Mendonça Gonçalves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71"/>
          <p:cNvSpPr/>
          <p:nvPr/>
        </p:nvSpPr>
        <p:spPr>
          <a:xfrm>
            <a:off x="172440" y="4586040"/>
            <a:ext cx="5250240" cy="10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SIN5007 – Reconhecimento de Padrões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1º sem. 2020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Profa. Dra. Ariane Machado Lima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CustomShape 1"/>
          <p:cNvSpPr/>
          <p:nvPr/>
        </p:nvSpPr>
        <p:spPr>
          <a:xfrm>
            <a:off x="619200" y="339840"/>
            <a:ext cx="11572560" cy="72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5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CARACTERÍSTICAS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2" name="CustomShape 2"/>
          <p:cNvSpPr/>
          <p:nvPr/>
        </p:nvSpPr>
        <p:spPr>
          <a:xfrm>
            <a:off x="444600" y="1066320"/>
            <a:ext cx="10483920" cy="143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ANÁLISES </a:t>
            </a:r>
            <a:r>
              <a:rPr b="1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PRELIMINARES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3" name="CustomShape 3"/>
          <p:cNvSpPr/>
          <p:nvPr/>
        </p:nvSpPr>
        <p:spPr>
          <a:xfrm>
            <a:off x="1296000" y="1680120"/>
            <a:ext cx="9599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Algumas distribuições das </a:t>
            </a: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características das amostras </a:t>
            </a: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utilizadas.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14" name="Imagem 3" descr=""/>
          <p:cNvPicPr/>
          <p:nvPr/>
        </p:nvPicPr>
        <p:blipFill>
          <a:blip r:embed="rId1"/>
          <a:stretch/>
        </p:blipFill>
        <p:spPr>
          <a:xfrm>
            <a:off x="1286280" y="2181960"/>
            <a:ext cx="4238640" cy="2167560"/>
          </a:xfrm>
          <a:prstGeom prst="rect">
            <a:avLst/>
          </a:prstGeom>
          <a:ln>
            <a:noFill/>
          </a:ln>
        </p:spPr>
      </p:pic>
      <p:pic>
        <p:nvPicPr>
          <p:cNvPr id="515" name="Imagem 10" descr=""/>
          <p:cNvPicPr/>
          <p:nvPr/>
        </p:nvPicPr>
        <p:blipFill>
          <a:blip r:embed="rId2"/>
          <a:stretch/>
        </p:blipFill>
        <p:spPr>
          <a:xfrm>
            <a:off x="6656760" y="2181960"/>
            <a:ext cx="4238640" cy="2167560"/>
          </a:xfrm>
          <a:prstGeom prst="rect">
            <a:avLst/>
          </a:prstGeom>
          <a:ln>
            <a:noFill/>
          </a:ln>
        </p:spPr>
      </p:pic>
      <p:pic>
        <p:nvPicPr>
          <p:cNvPr id="516" name="Imagem 12" descr=""/>
          <p:cNvPicPr/>
          <p:nvPr/>
        </p:nvPicPr>
        <p:blipFill>
          <a:blip r:embed="rId3"/>
          <a:stretch/>
        </p:blipFill>
        <p:spPr>
          <a:xfrm>
            <a:off x="1296000" y="4588920"/>
            <a:ext cx="4238640" cy="2167560"/>
          </a:xfrm>
          <a:prstGeom prst="rect">
            <a:avLst/>
          </a:prstGeom>
          <a:ln>
            <a:noFill/>
          </a:ln>
        </p:spPr>
      </p:pic>
      <p:pic>
        <p:nvPicPr>
          <p:cNvPr id="517" name="Imagem 14" descr=""/>
          <p:cNvPicPr/>
          <p:nvPr/>
        </p:nvPicPr>
        <p:blipFill>
          <a:blip r:embed="rId4"/>
          <a:stretch/>
        </p:blipFill>
        <p:spPr>
          <a:xfrm>
            <a:off x="6657120" y="4588920"/>
            <a:ext cx="4238640" cy="2194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TextShape 1"/>
          <p:cNvSpPr txBox="1"/>
          <p:nvPr/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REDUÇÃO DA DIMENSIONALIDADE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CustomShape 1"/>
          <p:cNvSpPr/>
          <p:nvPr/>
        </p:nvSpPr>
        <p:spPr>
          <a:xfrm>
            <a:off x="619200" y="339840"/>
            <a:ext cx="11572560" cy="72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5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PCA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0" name="CustomShape 2"/>
          <p:cNvSpPr/>
          <p:nvPr/>
        </p:nvSpPr>
        <p:spPr>
          <a:xfrm>
            <a:off x="444600" y="1066320"/>
            <a:ext cx="5200560" cy="386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Open Sans"/>
              <a:buChar char="›"/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Teste inicial: porcentagem de variação explicada para cada um dos componentes selecionados: 35% e 24%.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Open Sans"/>
              <a:buChar char="›"/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Não é possível separar claramente as classes.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Open Sans"/>
              <a:buChar char="›"/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Open Sans"/>
              <a:buChar char="›"/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Open Sans"/>
              <a:buChar char="›"/>
            </a:pPr>
            <a:r>
              <a:rPr b="0" lang="pt-BR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Incluir o gráfico com três PCAs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21" name="Imagem 1" descr=""/>
          <p:cNvPicPr/>
          <p:nvPr/>
        </p:nvPicPr>
        <p:blipFill>
          <a:blip r:embed="rId1"/>
          <a:stretch/>
        </p:blipFill>
        <p:spPr>
          <a:xfrm>
            <a:off x="6095880" y="1063800"/>
            <a:ext cx="4930560" cy="5454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CustomShape 1"/>
          <p:cNvSpPr/>
          <p:nvPr/>
        </p:nvSpPr>
        <p:spPr>
          <a:xfrm>
            <a:off x="619200" y="339840"/>
            <a:ext cx="11572560" cy="72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5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PCA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3" name="CustomShape 2"/>
          <p:cNvSpPr/>
          <p:nvPr/>
        </p:nvSpPr>
        <p:spPr>
          <a:xfrm>
            <a:off x="444600" y="1066320"/>
            <a:ext cx="10483920" cy="143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4" name="CustomShape 3"/>
          <p:cNvSpPr/>
          <p:nvPr/>
        </p:nvSpPr>
        <p:spPr>
          <a:xfrm>
            <a:off x="1296000" y="1680120"/>
            <a:ext cx="9599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PCA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25" name="Imagem 2" descr=""/>
          <p:cNvPicPr/>
          <p:nvPr/>
        </p:nvPicPr>
        <p:blipFill>
          <a:blip r:embed="rId1"/>
          <a:stretch/>
        </p:blipFill>
        <p:spPr>
          <a:xfrm>
            <a:off x="2882160" y="2049480"/>
            <a:ext cx="6427440" cy="4128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TextShape 1"/>
          <p:cNvSpPr txBox="1"/>
          <p:nvPr/>
        </p:nvSpPr>
        <p:spPr>
          <a:xfrm>
            <a:off x="216000" y="360000"/>
            <a:ext cx="10872000" cy="554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5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PCA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cc00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Testes da variância </a:t>
            </a:r>
            <a:r>
              <a:rPr b="0" lang="pt-BR" sz="2400" spc="-1" strike="noStrike">
                <a:solidFill>
                  <a:srgbClr val="cc00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explicada para definição </a:t>
            </a:r>
            <a:r>
              <a:rPr b="0" lang="pt-BR" sz="2400" spc="-1" strike="noStrike">
                <a:solidFill>
                  <a:srgbClr val="cc00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da qtde de colunas (53).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cc00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Comparação utilizando o </a:t>
            </a:r>
            <a:r>
              <a:rPr b="0" lang="pt-BR" sz="2400" spc="-1" strike="noStrike">
                <a:solidFill>
                  <a:srgbClr val="cc00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MLP (e Naive </a:t>
            </a:r>
            <a:r>
              <a:rPr b="0" lang="pt-BR" sz="2400" spc="-1" strike="noStrike">
                <a:solidFill>
                  <a:srgbClr val="cc00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Bayes???).  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TextShape 1"/>
          <p:cNvSpPr txBox="1"/>
          <p:nvPr/>
        </p:nvSpPr>
        <p:spPr>
          <a:xfrm>
            <a:off x="216000" y="360000"/>
            <a:ext cx="10872000" cy="554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5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PCA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cc00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PCA Feature Importances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TextShape 1"/>
          <p:cNvSpPr txBox="1"/>
          <p:nvPr/>
        </p:nvSpPr>
        <p:spPr>
          <a:xfrm>
            <a:off x="323640" y="339480"/>
            <a:ext cx="11572920" cy="72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SELEÇÃO DE CARACTERÍSTICAS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29" name="Imagem 11" descr=""/>
          <p:cNvPicPr/>
          <p:nvPr/>
        </p:nvPicPr>
        <p:blipFill>
          <a:blip r:embed="rId1"/>
          <a:stretch/>
        </p:blipFill>
        <p:spPr>
          <a:xfrm>
            <a:off x="4610160" y="1077120"/>
            <a:ext cx="2732040" cy="5005440"/>
          </a:xfrm>
          <a:prstGeom prst="rect">
            <a:avLst/>
          </a:prstGeom>
          <a:ln>
            <a:noFill/>
          </a:ln>
        </p:spPr>
      </p:pic>
      <p:sp>
        <p:nvSpPr>
          <p:cNvPr id="530" name="CustomShape 2"/>
          <p:cNvSpPr/>
          <p:nvPr/>
        </p:nvSpPr>
        <p:spPr>
          <a:xfrm>
            <a:off x="166320" y="1066320"/>
            <a:ext cx="4233240" cy="448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FEATURE </a:t>
            </a:r>
            <a:r>
              <a:rPr b="1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IMPORTANCE </a:t>
            </a:r>
            <a:r>
              <a:rPr b="1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(RANDOM </a:t>
            </a:r>
            <a:r>
              <a:rPr b="1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FOREST)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Open Sans"/>
              <a:buChar char="›"/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Tipo: camada.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Open Sans"/>
              <a:buChar char="›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Determina a 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importância de 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cada feature em 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relação à classe 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alvo.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Open Sans"/>
              <a:buChar char="›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Em seguida, 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selecionamos as 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características 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manualmente.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Open Sans"/>
              <a:buChar char="›"/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Resultados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9992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−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feature_import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ances 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('importance'&gt;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0.05)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9992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−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70,31%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TextShape 1"/>
          <p:cNvSpPr txBox="1"/>
          <p:nvPr/>
        </p:nvSpPr>
        <p:spPr>
          <a:xfrm>
            <a:off x="323640" y="339480"/>
            <a:ext cx="11572920" cy="72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SELECTKBEST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2" name="CustomShape 2"/>
          <p:cNvSpPr/>
          <p:nvPr/>
        </p:nvSpPr>
        <p:spPr>
          <a:xfrm>
            <a:off x="166320" y="1066320"/>
            <a:ext cx="5501880" cy="514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SELECTKBEST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Open Sans"/>
              <a:buChar char="›"/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Tipo: filtro.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Open Sans"/>
              <a:buChar char="›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Seleciona as melhores features com base em testes estatísticos univariados.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Open Sans"/>
              <a:buChar char="›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Mantém as features de pontuação mais alta.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Open Sans"/>
              <a:buChar char="›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Métodos para classificação: </a:t>
            </a:r>
            <a:r>
              <a:rPr b="1" i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chi2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, </a:t>
            </a:r>
            <a:r>
              <a:rPr b="1" i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f_classif 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e </a:t>
            </a:r>
            <a:r>
              <a:rPr b="1" i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mutual_info_classif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Open Sans"/>
              <a:buChar char="›"/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Resultados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9992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−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D = 5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9992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−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f_classif 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Arial Unicode MS"/>
              </a:rPr>
              <a:t>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79,31%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Open Sans"/>
              <a:buChar char="›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Open Sans"/>
              <a:buChar char="›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Open Sans"/>
              <a:buChar char="›"/>
            </a:pPr>
            <a:r>
              <a:rPr b="0" lang="pt-BR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Inserir a listagem de features selecionadas.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TextShape 1"/>
          <p:cNvSpPr txBox="1"/>
          <p:nvPr/>
        </p:nvSpPr>
        <p:spPr>
          <a:xfrm>
            <a:off x="323640" y="339480"/>
            <a:ext cx="11572920" cy="72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SELEÇÃO DE CARACTERÍSTICAS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4" name="CustomShape 2"/>
          <p:cNvSpPr/>
          <p:nvPr/>
        </p:nvSpPr>
        <p:spPr>
          <a:xfrm>
            <a:off x="444600" y="1066320"/>
            <a:ext cx="3464640" cy="572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RFE – Recursive Feature Elimination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Open Sans"/>
              <a:buChar char="›"/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Tipo: camada.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Open Sans"/>
              <a:buChar char="›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Seleciona subconjuntos recursivamente, considerando conjuntos cada vez menores de features.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Open Sans"/>
              <a:buChar char="›"/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Resultados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9992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−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LogisticRegression (max_iter=20000)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9992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−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79,40%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Open Sans"/>
              <a:buChar char="›"/>
            </a:pPr>
            <a:r>
              <a:rPr b="0" lang="pt-BR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Inserir a listagem de features selecionadas.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35" name="Imagem 4" descr=""/>
          <p:cNvPicPr/>
          <p:nvPr/>
        </p:nvPicPr>
        <p:blipFill>
          <a:blip r:embed="rId1"/>
          <a:stretch/>
        </p:blipFill>
        <p:spPr>
          <a:xfrm>
            <a:off x="6984000" y="1440000"/>
            <a:ext cx="3960360" cy="3076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TextShape 1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7" name="TextShape 2"/>
          <p:cNvSpPr txBox="1"/>
          <p:nvPr/>
        </p:nvSpPr>
        <p:spPr>
          <a:xfrm>
            <a:off x="323640" y="339480"/>
            <a:ext cx="11572920" cy="723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SFS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5172480" y="347400"/>
            <a:ext cx="602532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pt-BR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AGENDA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896760" y="2321640"/>
            <a:ext cx="3407760" cy="204480"/>
          </a:xfrm>
          <a:custGeom>
            <a:avLst/>
            <a:gdLst/>
            <a:ahLst/>
            <a:rect l="l" t="t" r="r" b="b"/>
            <a:pathLst>
              <a:path w="3476625" h="200025">
                <a:moveTo>
                  <a:pt x="1497806" y="7144"/>
                </a:moveTo>
                <a:lnTo>
                  <a:pt x="1822609" y="7144"/>
                </a:lnTo>
                <a:lnTo>
                  <a:pt x="1899761" y="84296"/>
                </a:lnTo>
                <a:lnTo>
                  <a:pt x="2174081" y="84296"/>
                </a:lnTo>
                <a:lnTo>
                  <a:pt x="2240756" y="17621"/>
                </a:lnTo>
                <a:lnTo>
                  <a:pt x="3470434" y="17621"/>
                </a:lnTo>
                <a:lnTo>
                  <a:pt x="3470434" y="24289"/>
                </a:lnTo>
                <a:lnTo>
                  <a:pt x="2243614" y="24289"/>
                </a:lnTo>
                <a:lnTo>
                  <a:pt x="2176939" y="90964"/>
                </a:lnTo>
                <a:lnTo>
                  <a:pt x="1896904" y="90964"/>
                </a:lnTo>
                <a:lnTo>
                  <a:pt x="1819751" y="13811"/>
                </a:lnTo>
                <a:lnTo>
                  <a:pt x="1500664" y="13811"/>
                </a:lnTo>
                <a:lnTo>
                  <a:pt x="1432084" y="120491"/>
                </a:lnTo>
                <a:lnTo>
                  <a:pt x="1057751" y="120491"/>
                </a:lnTo>
                <a:lnTo>
                  <a:pt x="971074" y="14764"/>
                </a:lnTo>
                <a:lnTo>
                  <a:pt x="379571" y="14764"/>
                </a:lnTo>
                <a:lnTo>
                  <a:pt x="11906" y="201454"/>
                </a:lnTo>
                <a:lnTo>
                  <a:pt x="7144" y="196691"/>
                </a:lnTo>
                <a:lnTo>
                  <a:pt x="376714" y="8096"/>
                </a:lnTo>
                <a:lnTo>
                  <a:pt x="973931" y="8096"/>
                </a:lnTo>
                <a:lnTo>
                  <a:pt x="1061561" y="113824"/>
                </a:lnTo>
                <a:lnTo>
                  <a:pt x="1429226" y="113824"/>
                </a:ln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3"/>
          <p:cNvSpPr/>
          <p:nvPr/>
        </p:nvSpPr>
        <p:spPr>
          <a:xfrm>
            <a:off x="4278960" y="2486160"/>
            <a:ext cx="37080" cy="3924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20479" y="7144"/>
                </a:moveTo>
                <a:cubicBezTo>
                  <a:pt x="28099" y="7144"/>
                  <a:pt x="33814" y="12859"/>
                  <a:pt x="33814" y="20479"/>
                </a:cubicBezTo>
                <a:cubicBezTo>
                  <a:pt x="33814" y="28099"/>
                  <a:pt x="28099" y="33814"/>
                  <a:pt x="20479" y="33814"/>
                </a:cubicBezTo>
                <a:cubicBezTo>
                  <a:pt x="12859" y="33814"/>
                  <a:pt x="7144" y="28099"/>
                  <a:pt x="7144" y="20479"/>
                </a:cubicBezTo>
                <a:cubicBezTo>
                  <a:pt x="7144" y="12859"/>
                  <a:pt x="12859" y="7144"/>
                  <a:pt x="20479" y="7144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4"/>
          <p:cNvSpPr/>
          <p:nvPr/>
        </p:nvSpPr>
        <p:spPr>
          <a:xfrm>
            <a:off x="887040" y="2305080"/>
            <a:ext cx="37080" cy="3924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10716" y="10716"/>
                </a:moveTo>
                <a:cubicBezTo>
                  <a:pt x="5953" y="15478"/>
                  <a:pt x="5953" y="24051"/>
                  <a:pt x="10716" y="29766"/>
                </a:cubicBezTo>
                <a:cubicBezTo>
                  <a:pt x="15478" y="34528"/>
                  <a:pt x="24051" y="34528"/>
                  <a:pt x="29766" y="29766"/>
                </a:cubicBezTo>
                <a:cubicBezTo>
                  <a:pt x="34528" y="25003"/>
                  <a:pt x="34528" y="16431"/>
                  <a:pt x="29766" y="10716"/>
                </a:cubicBezTo>
                <a:cubicBezTo>
                  <a:pt x="24051" y="5953"/>
                  <a:pt x="15478" y="5953"/>
                  <a:pt x="10716" y="10716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5"/>
          <p:cNvSpPr/>
          <p:nvPr/>
        </p:nvSpPr>
        <p:spPr>
          <a:xfrm>
            <a:off x="1050840" y="2641680"/>
            <a:ext cx="2502000" cy="146160"/>
          </a:xfrm>
          <a:custGeom>
            <a:avLst/>
            <a:gdLst/>
            <a:ahLst/>
            <a:rect l="l" t="t" r="r" b="b"/>
            <a:pathLst>
              <a:path w="2552700" h="142875">
                <a:moveTo>
                  <a:pt x="7144" y="7144"/>
                </a:moveTo>
                <a:lnTo>
                  <a:pt x="101441" y="7144"/>
                </a:lnTo>
                <a:lnTo>
                  <a:pt x="222409" y="128111"/>
                </a:lnTo>
                <a:lnTo>
                  <a:pt x="813911" y="128111"/>
                </a:lnTo>
                <a:lnTo>
                  <a:pt x="881539" y="21431"/>
                </a:lnTo>
                <a:lnTo>
                  <a:pt x="1284446" y="21431"/>
                </a:lnTo>
                <a:lnTo>
                  <a:pt x="1343501" y="129064"/>
                </a:lnTo>
                <a:lnTo>
                  <a:pt x="1662589" y="129064"/>
                </a:lnTo>
                <a:lnTo>
                  <a:pt x="1739741" y="51911"/>
                </a:lnTo>
                <a:lnTo>
                  <a:pt x="2019776" y="51911"/>
                </a:lnTo>
                <a:lnTo>
                  <a:pt x="2086451" y="117634"/>
                </a:lnTo>
                <a:lnTo>
                  <a:pt x="2551271" y="117634"/>
                </a:lnTo>
                <a:lnTo>
                  <a:pt x="2551271" y="125254"/>
                </a:lnTo>
                <a:lnTo>
                  <a:pt x="2083594" y="125254"/>
                </a:lnTo>
                <a:lnTo>
                  <a:pt x="2016919" y="58579"/>
                </a:lnTo>
                <a:lnTo>
                  <a:pt x="1742599" y="58579"/>
                </a:lnTo>
                <a:lnTo>
                  <a:pt x="1665446" y="135731"/>
                </a:lnTo>
                <a:lnTo>
                  <a:pt x="1340644" y="135731"/>
                </a:lnTo>
                <a:lnTo>
                  <a:pt x="1281589" y="29051"/>
                </a:lnTo>
                <a:lnTo>
                  <a:pt x="885349" y="29051"/>
                </a:lnTo>
                <a:lnTo>
                  <a:pt x="816769" y="134779"/>
                </a:lnTo>
                <a:lnTo>
                  <a:pt x="219551" y="134779"/>
                </a:lnTo>
                <a:lnTo>
                  <a:pt x="98584" y="14764"/>
                </a:lnTo>
                <a:lnTo>
                  <a:pt x="7144" y="14764"/>
                </a:ln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6"/>
          <p:cNvSpPr/>
          <p:nvPr/>
        </p:nvSpPr>
        <p:spPr>
          <a:xfrm>
            <a:off x="3531960" y="2645280"/>
            <a:ext cx="37080" cy="3924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20479" y="7144"/>
                </a:moveTo>
                <a:cubicBezTo>
                  <a:pt x="28099" y="7144"/>
                  <a:pt x="33814" y="12859"/>
                  <a:pt x="33814" y="20479"/>
                </a:cubicBezTo>
                <a:cubicBezTo>
                  <a:pt x="33814" y="28099"/>
                  <a:pt x="28099" y="33814"/>
                  <a:pt x="20479" y="33814"/>
                </a:cubicBezTo>
                <a:cubicBezTo>
                  <a:pt x="12859" y="33814"/>
                  <a:pt x="7144" y="28099"/>
                  <a:pt x="7144" y="20479"/>
                </a:cubicBezTo>
                <a:cubicBezTo>
                  <a:pt x="7144" y="13811"/>
                  <a:pt x="12859" y="7144"/>
                  <a:pt x="20479" y="7144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7"/>
          <p:cNvSpPr/>
          <p:nvPr/>
        </p:nvSpPr>
        <p:spPr>
          <a:xfrm>
            <a:off x="1038960" y="2758320"/>
            <a:ext cx="37080" cy="3924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20479" y="7144"/>
                </a:moveTo>
                <a:cubicBezTo>
                  <a:pt x="12859" y="7144"/>
                  <a:pt x="7144" y="12859"/>
                  <a:pt x="7144" y="20479"/>
                </a:cubicBezTo>
                <a:cubicBezTo>
                  <a:pt x="7144" y="28099"/>
                  <a:pt x="12859" y="33814"/>
                  <a:pt x="20479" y="33814"/>
                </a:cubicBezTo>
                <a:cubicBezTo>
                  <a:pt x="28099" y="33814"/>
                  <a:pt x="33814" y="28099"/>
                  <a:pt x="33814" y="20479"/>
                </a:cubicBezTo>
                <a:cubicBezTo>
                  <a:pt x="33814" y="12859"/>
                  <a:pt x="28099" y="7144"/>
                  <a:pt x="20479" y="7144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8"/>
          <p:cNvSpPr/>
          <p:nvPr/>
        </p:nvSpPr>
        <p:spPr>
          <a:xfrm>
            <a:off x="3166920" y="2407320"/>
            <a:ext cx="662760" cy="107280"/>
          </a:xfrm>
          <a:custGeom>
            <a:avLst/>
            <a:gdLst/>
            <a:ahLst/>
            <a:rect l="l" t="t" r="r" b="b"/>
            <a:pathLst>
              <a:path w="676275" h="104775">
                <a:moveTo>
                  <a:pt x="668179" y="7144"/>
                </a:moveTo>
                <a:lnTo>
                  <a:pt x="672941" y="11906"/>
                </a:lnTo>
                <a:lnTo>
                  <a:pt x="471964" y="98584"/>
                </a:lnTo>
                <a:lnTo>
                  <a:pt x="7144" y="98584"/>
                </a:lnTo>
                <a:lnTo>
                  <a:pt x="7144" y="91916"/>
                </a:lnTo>
                <a:lnTo>
                  <a:pt x="469106" y="91916"/>
                </a:ln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9"/>
          <p:cNvSpPr/>
          <p:nvPr/>
        </p:nvSpPr>
        <p:spPr>
          <a:xfrm>
            <a:off x="3154680" y="2398680"/>
            <a:ext cx="37080" cy="3924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20479" y="7144"/>
                </a:moveTo>
                <a:cubicBezTo>
                  <a:pt x="12859" y="7144"/>
                  <a:pt x="7144" y="12859"/>
                  <a:pt x="7144" y="20479"/>
                </a:cubicBezTo>
                <a:cubicBezTo>
                  <a:pt x="7144" y="28099"/>
                  <a:pt x="12859" y="33814"/>
                  <a:pt x="20479" y="33814"/>
                </a:cubicBezTo>
                <a:cubicBezTo>
                  <a:pt x="28099" y="33814"/>
                  <a:pt x="33814" y="28099"/>
                  <a:pt x="33814" y="20479"/>
                </a:cubicBezTo>
                <a:cubicBezTo>
                  <a:pt x="33814" y="12859"/>
                  <a:pt x="27146" y="7144"/>
                  <a:pt x="20479" y="7144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10"/>
          <p:cNvSpPr/>
          <p:nvPr/>
        </p:nvSpPr>
        <p:spPr>
          <a:xfrm>
            <a:off x="1828800" y="2029320"/>
            <a:ext cx="727920" cy="496080"/>
          </a:xfrm>
          <a:custGeom>
            <a:avLst/>
            <a:gdLst/>
            <a:ahLst/>
            <a:rect l="l" t="t" r="r" b="b"/>
            <a:pathLst>
              <a:path w="742950" h="485775">
                <a:moveTo>
                  <a:pt x="736759" y="7144"/>
                </a:moveTo>
                <a:lnTo>
                  <a:pt x="741521" y="11906"/>
                </a:lnTo>
                <a:lnTo>
                  <a:pt x="552926" y="200501"/>
                </a:lnTo>
                <a:lnTo>
                  <a:pt x="260509" y="200501"/>
                </a:lnTo>
                <a:lnTo>
                  <a:pt x="12859" y="486251"/>
                </a:lnTo>
                <a:lnTo>
                  <a:pt x="7144" y="481489"/>
                </a:lnTo>
                <a:lnTo>
                  <a:pt x="257651" y="192881"/>
                </a:lnTo>
                <a:lnTo>
                  <a:pt x="550069" y="192881"/>
                </a:ln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11"/>
          <p:cNvSpPr/>
          <p:nvPr/>
        </p:nvSpPr>
        <p:spPr>
          <a:xfrm>
            <a:off x="1819800" y="2013120"/>
            <a:ext cx="37080" cy="3924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10716" y="11430"/>
                </a:moveTo>
                <a:cubicBezTo>
                  <a:pt x="5953" y="16192"/>
                  <a:pt x="5953" y="24765"/>
                  <a:pt x="10716" y="30480"/>
                </a:cubicBezTo>
                <a:cubicBezTo>
                  <a:pt x="15478" y="35242"/>
                  <a:pt x="24051" y="35242"/>
                  <a:pt x="29766" y="30480"/>
                </a:cubicBezTo>
                <a:cubicBezTo>
                  <a:pt x="34528" y="25717"/>
                  <a:pt x="34528" y="17145"/>
                  <a:pt x="29766" y="11430"/>
                </a:cubicBezTo>
                <a:cubicBezTo>
                  <a:pt x="24051" y="5715"/>
                  <a:pt x="15478" y="5715"/>
                  <a:pt x="10716" y="11430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12"/>
          <p:cNvSpPr/>
          <p:nvPr/>
        </p:nvSpPr>
        <p:spPr>
          <a:xfrm>
            <a:off x="805320" y="2086560"/>
            <a:ext cx="989280" cy="437760"/>
          </a:xfrm>
          <a:custGeom>
            <a:avLst/>
            <a:gdLst/>
            <a:ahLst/>
            <a:rect l="l" t="t" r="r" b="b"/>
            <a:pathLst>
              <a:path w="1009650" h="428625">
                <a:moveTo>
                  <a:pt x="998696" y="7144"/>
                </a:moveTo>
                <a:lnTo>
                  <a:pt x="1003459" y="11906"/>
                </a:lnTo>
                <a:lnTo>
                  <a:pt x="912019" y="103346"/>
                </a:lnTo>
                <a:lnTo>
                  <a:pt x="646271" y="103346"/>
                </a:lnTo>
                <a:lnTo>
                  <a:pt x="476726" y="272891"/>
                </a:lnTo>
                <a:lnTo>
                  <a:pt x="306229" y="272891"/>
                </a:lnTo>
                <a:lnTo>
                  <a:pt x="11906" y="424339"/>
                </a:lnTo>
                <a:lnTo>
                  <a:pt x="7144" y="419576"/>
                </a:lnTo>
                <a:lnTo>
                  <a:pt x="303371" y="266224"/>
                </a:lnTo>
                <a:lnTo>
                  <a:pt x="472916" y="266224"/>
                </a:lnTo>
                <a:lnTo>
                  <a:pt x="643414" y="95726"/>
                </a:lnTo>
                <a:lnTo>
                  <a:pt x="909161" y="95726"/>
                </a:ln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13"/>
          <p:cNvSpPr/>
          <p:nvPr/>
        </p:nvSpPr>
        <p:spPr>
          <a:xfrm>
            <a:off x="795240" y="2075760"/>
            <a:ext cx="37080" cy="3924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10716" y="10716"/>
                </a:moveTo>
                <a:cubicBezTo>
                  <a:pt x="5953" y="15478"/>
                  <a:pt x="5953" y="24051"/>
                  <a:pt x="10716" y="29766"/>
                </a:cubicBezTo>
                <a:cubicBezTo>
                  <a:pt x="15478" y="34528"/>
                  <a:pt x="24051" y="34528"/>
                  <a:pt x="29766" y="29766"/>
                </a:cubicBezTo>
                <a:cubicBezTo>
                  <a:pt x="34528" y="25003"/>
                  <a:pt x="34528" y="16431"/>
                  <a:pt x="29766" y="10716"/>
                </a:cubicBezTo>
                <a:cubicBezTo>
                  <a:pt x="24051" y="5953"/>
                  <a:pt x="15478" y="5953"/>
                  <a:pt x="10716" y="10716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14"/>
          <p:cNvSpPr/>
          <p:nvPr/>
        </p:nvSpPr>
        <p:spPr>
          <a:xfrm>
            <a:off x="2925000" y="2499480"/>
            <a:ext cx="1054800" cy="146160"/>
          </a:xfrm>
          <a:custGeom>
            <a:avLst/>
            <a:gdLst/>
            <a:ahLst/>
            <a:rect l="l" t="t" r="r" b="b"/>
            <a:pathLst>
              <a:path w="1076325" h="142875">
                <a:moveTo>
                  <a:pt x="11906" y="7144"/>
                </a:moveTo>
                <a:lnTo>
                  <a:pt x="50006" y="45244"/>
                </a:lnTo>
                <a:lnTo>
                  <a:pt x="869156" y="45244"/>
                </a:lnTo>
                <a:lnTo>
                  <a:pt x="1072991" y="134779"/>
                </a:lnTo>
                <a:lnTo>
                  <a:pt x="1068229" y="139541"/>
                </a:lnTo>
                <a:lnTo>
                  <a:pt x="866299" y="51911"/>
                </a:lnTo>
                <a:lnTo>
                  <a:pt x="47149" y="51911"/>
                </a:lnTo>
                <a:lnTo>
                  <a:pt x="7144" y="12859"/>
                </a:ln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15"/>
          <p:cNvSpPr/>
          <p:nvPr/>
        </p:nvSpPr>
        <p:spPr>
          <a:xfrm>
            <a:off x="2914920" y="2616120"/>
            <a:ext cx="37080" cy="3924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29766" y="10716"/>
                </a:moveTo>
                <a:cubicBezTo>
                  <a:pt x="25003" y="5953"/>
                  <a:pt x="16431" y="5953"/>
                  <a:pt x="10716" y="10716"/>
                </a:cubicBezTo>
                <a:cubicBezTo>
                  <a:pt x="5953" y="15478"/>
                  <a:pt x="5953" y="24051"/>
                  <a:pt x="10716" y="29766"/>
                </a:cubicBezTo>
                <a:cubicBezTo>
                  <a:pt x="15478" y="34528"/>
                  <a:pt x="24051" y="34528"/>
                  <a:pt x="29766" y="29766"/>
                </a:cubicBezTo>
                <a:cubicBezTo>
                  <a:pt x="34528" y="24051"/>
                  <a:pt x="34528" y="15478"/>
                  <a:pt x="29766" y="10716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16"/>
          <p:cNvSpPr/>
          <p:nvPr/>
        </p:nvSpPr>
        <p:spPr>
          <a:xfrm>
            <a:off x="1636560" y="2403360"/>
            <a:ext cx="578520" cy="194760"/>
          </a:xfrm>
          <a:custGeom>
            <a:avLst/>
            <a:gdLst/>
            <a:ahLst/>
            <a:rect l="l" t="t" r="r" b="b"/>
            <a:pathLst>
              <a:path w="590550" h="190500">
                <a:moveTo>
                  <a:pt x="7144" y="7144"/>
                </a:moveTo>
                <a:lnTo>
                  <a:pt x="408146" y="7144"/>
                </a:lnTo>
                <a:lnTo>
                  <a:pt x="585311" y="184309"/>
                </a:lnTo>
                <a:lnTo>
                  <a:pt x="580549" y="189071"/>
                </a:lnTo>
                <a:lnTo>
                  <a:pt x="405289" y="13811"/>
                </a:lnTo>
                <a:lnTo>
                  <a:pt x="7144" y="13811"/>
                </a:ln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17"/>
          <p:cNvSpPr/>
          <p:nvPr/>
        </p:nvSpPr>
        <p:spPr>
          <a:xfrm>
            <a:off x="1614960" y="2568600"/>
            <a:ext cx="37080" cy="3924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20479" y="7144"/>
                </a:moveTo>
                <a:cubicBezTo>
                  <a:pt x="12859" y="7144"/>
                  <a:pt x="7144" y="12859"/>
                  <a:pt x="7144" y="20479"/>
                </a:cubicBezTo>
                <a:cubicBezTo>
                  <a:pt x="7144" y="28099"/>
                  <a:pt x="12859" y="33814"/>
                  <a:pt x="20479" y="33814"/>
                </a:cubicBezTo>
                <a:cubicBezTo>
                  <a:pt x="28099" y="33814"/>
                  <a:pt x="33814" y="28099"/>
                  <a:pt x="33814" y="20479"/>
                </a:cubicBezTo>
                <a:cubicBezTo>
                  <a:pt x="33814" y="12859"/>
                  <a:pt x="28099" y="7144"/>
                  <a:pt x="20479" y="7144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18"/>
          <p:cNvSpPr/>
          <p:nvPr/>
        </p:nvSpPr>
        <p:spPr>
          <a:xfrm>
            <a:off x="1566360" y="2361600"/>
            <a:ext cx="354600" cy="97560"/>
          </a:xfrm>
          <a:custGeom>
            <a:avLst/>
            <a:gdLst/>
            <a:ahLst/>
            <a:rect l="l" t="t" r="r" b="b"/>
            <a:pathLst>
              <a:path w="361950" h="95250">
                <a:moveTo>
                  <a:pt x="349091" y="7144"/>
                </a:moveTo>
                <a:lnTo>
                  <a:pt x="354806" y="12859"/>
                </a:lnTo>
                <a:lnTo>
                  <a:pt x="271939" y="94774"/>
                </a:lnTo>
                <a:lnTo>
                  <a:pt x="7144" y="94774"/>
                </a:lnTo>
                <a:lnTo>
                  <a:pt x="7144" y="88106"/>
                </a:lnTo>
                <a:lnTo>
                  <a:pt x="269081" y="88106"/>
                </a:ln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19"/>
          <p:cNvSpPr/>
          <p:nvPr/>
        </p:nvSpPr>
        <p:spPr>
          <a:xfrm>
            <a:off x="1554120" y="2347200"/>
            <a:ext cx="37080" cy="3924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20479" y="7144"/>
                </a:moveTo>
                <a:cubicBezTo>
                  <a:pt x="12859" y="7144"/>
                  <a:pt x="7144" y="12859"/>
                  <a:pt x="7144" y="20479"/>
                </a:cubicBezTo>
                <a:cubicBezTo>
                  <a:pt x="7144" y="28099"/>
                  <a:pt x="12859" y="33814"/>
                  <a:pt x="20479" y="33814"/>
                </a:cubicBezTo>
                <a:cubicBezTo>
                  <a:pt x="28099" y="33814"/>
                  <a:pt x="33814" y="28099"/>
                  <a:pt x="33814" y="20479"/>
                </a:cubicBezTo>
                <a:cubicBezTo>
                  <a:pt x="32861" y="12859"/>
                  <a:pt x="27146" y="7144"/>
                  <a:pt x="20479" y="7144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20"/>
          <p:cNvSpPr/>
          <p:nvPr/>
        </p:nvSpPr>
        <p:spPr>
          <a:xfrm>
            <a:off x="2043720" y="2566800"/>
            <a:ext cx="793440" cy="204480"/>
          </a:xfrm>
          <a:custGeom>
            <a:avLst/>
            <a:gdLst/>
            <a:ahLst/>
            <a:rect l="l" t="t" r="r" b="b"/>
            <a:pathLst>
              <a:path w="809625" h="200025">
                <a:moveTo>
                  <a:pt x="11906" y="7144"/>
                </a:moveTo>
                <a:lnTo>
                  <a:pt x="192881" y="188119"/>
                </a:lnTo>
                <a:lnTo>
                  <a:pt x="808196" y="188119"/>
                </a:lnTo>
                <a:lnTo>
                  <a:pt x="808196" y="195739"/>
                </a:lnTo>
                <a:lnTo>
                  <a:pt x="190024" y="194786"/>
                </a:lnTo>
                <a:lnTo>
                  <a:pt x="7144" y="11906"/>
                </a:lnTo>
                <a:close/>
              </a:path>
            </a:pathLst>
          </a:custGeom>
          <a:solidFill>
            <a:srgbClr val="00206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21"/>
          <p:cNvSpPr/>
          <p:nvPr/>
        </p:nvSpPr>
        <p:spPr>
          <a:xfrm>
            <a:off x="2814840" y="2557080"/>
            <a:ext cx="37080" cy="3924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20479" y="33814"/>
                </a:moveTo>
                <a:cubicBezTo>
                  <a:pt x="28099" y="33814"/>
                  <a:pt x="33814" y="28099"/>
                  <a:pt x="33814" y="20479"/>
                </a:cubicBezTo>
                <a:cubicBezTo>
                  <a:pt x="33814" y="12859"/>
                  <a:pt x="28099" y="7144"/>
                  <a:pt x="20479" y="7144"/>
                </a:cubicBezTo>
                <a:cubicBezTo>
                  <a:pt x="12859" y="7144"/>
                  <a:pt x="7144" y="12859"/>
                  <a:pt x="7144" y="20479"/>
                </a:cubicBezTo>
                <a:cubicBezTo>
                  <a:pt x="7144" y="28099"/>
                  <a:pt x="13811" y="33814"/>
                  <a:pt x="20479" y="33814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5" name="Graphic 143" descr=""/>
          <p:cNvPicPr/>
          <p:nvPr/>
        </p:nvPicPr>
        <p:blipFill>
          <a:blip r:embed="rId1"/>
          <a:stretch/>
        </p:blipFill>
        <p:spPr>
          <a:xfrm>
            <a:off x="4602600" y="2697120"/>
            <a:ext cx="3529800" cy="786960"/>
          </a:xfrm>
          <a:prstGeom prst="rect">
            <a:avLst/>
          </a:prstGeom>
          <a:ln>
            <a:noFill/>
          </a:ln>
        </p:spPr>
      </p:pic>
      <p:pic>
        <p:nvPicPr>
          <p:cNvPr id="216" name="Graphic 144" descr=""/>
          <p:cNvPicPr/>
          <p:nvPr/>
        </p:nvPicPr>
        <p:blipFill>
          <a:blip r:embed="rId2"/>
          <a:stretch/>
        </p:blipFill>
        <p:spPr>
          <a:xfrm>
            <a:off x="3913920" y="3587400"/>
            <a:ext cx="3529800" cy="786960"/>
          </a:xfrm>
          <a:prstGeom prst="rect">
            <a:avLst/>
          </a:prstGeom>
          <a:ln>
            <a:noFill/>
          </a:ln>
        </p:spPr>
      </p:pic>
      <p:pic>
        <p:nvPicPr>
          <p:cNvPr id="217" name="Graphic 145" descr=""/>
          <p:cNvPicPr/>
          <p:nvPr/>
        </p:nvPicPr>
        <p:blipFill>
          <a:blip r:embed="rId3"/>
          <a:stretch/>
        </p:blipFill>
        <p:spPr>
          <a:xfrm>
            <a:off x="3569400" y="4223520"/>
            <a:ext cx="3529800" cy="786960"/>
          </a:xfrm>
          <a:prstGeom prst="rect">
            <a:avLst/>
          </a:prstGeom>
          <a:ln>
            <a:noFill/>
          </a:ln>
        </p:spPr>
      </p:pic>
      <p:sp>
        <p:nvSpPr>
          <p:cNvPr id="218" name="CustomShape 22"/>
          <p:cNvSpPr/>
          <p:nvPr/>
        </p:nvSpPr>
        <p:spPr>
          <a:xfrm>
            <a:off x="864720" y="3171240"/>
            <a:ext cx="3407760" cy="204480"/>
          </a:xfrm>
          <a:custGeom>
            <a:avLst/>
            <a:gdLst/>
            <a:ahLst/>
            <a:rect l="l" t="t" r="r" b="b"/>
            <a:pathLst>
              <a:path w="3476625" h="200025">
                <a:moveTo>
                  <a:pt x="1497806" y="7144"/>
                </a:moveTo>
                <a:lnTo>
                  <a:pt x="1822609" y="7144"/>
                </a:lnTo>
                <a:lnTo>
                  <a:pt x="1899761" y="84296"/>
                </a:lnTo>
                <a:lnTo>
                  <a:pt x="2174081" y="84296"/>
                </a:lnTo>
                <a:lnTo>
                  <a:pt x="2240756" y="17621"/>
                </a:lnTo>
                <a:lnTo>
                  <a:pt x="3470434" y="17621"/>
                </a:lnTo>
                <a:lnTo>
                  <a:pt x="3470434" y="24289"/>
                </a:lnTo>
                <a:lnTo>
                  <a:pt x="2243614" y="24289"/>
                </a:lnTo>
                <a:lnTo>
                  <a:pt x="2176939" y="90964"/>
                </a:lnTo>
                <a:lnTo>
                  <a:pt x="1896904" y="90964"/>
                </a:lnTo>
                <a:lnTo>
                  <a:pt x="1819751" y="13811"/>
                </a:lnTo>
                <a:lnTo>
                  <a:pt x="1500664" y="13811"/>
                </a:lnTo>
                <a:lnTo>
                  <a:pt x="1432084" y="120491"/>
                </a:lnTo>
                <a:lnTo>
                  <a:pt x="1057751" y="120491"/>
                </a:lnTo>
                <a:lnTo>
                  <a:pt x="971074" y="14764"/>
                </a:lnTo>
                <a:lnTo>
                  <a:pt x="379571" y="14764"/>
                </a:lnTo>
                <a:lnTo>
                  <a:pt x="11906" y="201454"/>
                </a:lnTo>
                <a:lnTo>
                  <a:pt x="7144" y="196691"/>
                </a:lnTo>
                <a:lnTo>
                  <a:pt x="376714" y="8096"/>
                </a:lnTo>
                <a:lnTo>
                  <a:pt x="973931" y="8096"/>
                </a:lnTo>
                <a:lnTo>
                  <a:pt x="1061561" y="113824"/>
                </a:lnTo>
                <a:lnTo>
                  <a:pt x="1429226" y="113824"/>
                </a:ln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23"/>
          <p:cNvSpPr/>
          <p:nvPr/>
        </p:nvSpPr>
        <p:spPr>
          <a:xfrm>
            <a:off x="4246920" y="3335400"/>
            <a:ext cx="37080" cy="3924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20479" y="7144"/>
                </a:moveTo>
                <a:cubicBezTo>
                  <a:pt x="28099" y="7144"/>
                  <a:pt x="33814" y="12859"/>
                  <a:pt x="33814" y="20479"/>
                </a:cubicBezTo>
                <a:cubicBezTo>
                  <a:pt x="33814" y="28099"/>
                  <a:pt x="28099" y="33814"/>
                  <a:pt x="20479" y="33814"/>
                </a:cubicBezTo>
                <a:cubicBezTo>
                  <a:pt x="12859" y="33814"/>
                  <a:pt x="7144" y="28099"/>
                  <a:pt x="7144" y="20479"/>
                </a:cubicBezTo>
                <a:cubicBezTo>
                  <a:pt x="7144" y="12859"/>
                  <a:pt x="12859" y="7144"/>
                  <a:pt x="20479" y="7144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24"/>
          <p:cNvSpPr/>
          <p:nvPr/>
        </p:nvSpPr>
        <p:spPr>
          <a:xfrm>
            <a:off x="854640" y="3154320"/>
            <a:ext cx="37080" cy="3924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10716" y="10716"/>
                </a:moveTo>
                <a:cubicBezTo>
                  <a:pt x="5953" y="15478"/>
                  <a:pt x="5953" y="24051"/>
                  <a:pt x="10716" y="29766"/>
                </a:cubicBezTo>
                <a:cubicBezTo>
                  <a:pt x="15478" y="34528"/>
                  <a:pt x="24051" y="34528"/>
                  <a:pt x="29766" y="29766"/>
                </a:cubicBezTo>
                <a:cubicBezTo>
                  <a:pt x="34528" y="25003"/>
                  <a:pt x="34528" y="16431"/>
                  <a:pt x="29766" y="10716"/>
                </a:cubicBezTo>
                <a:cubicBezTo>
                  <a:pt x="24051" y="5953"/>
                  <a:pt x="15478" y="5953"/>
                  <a:pt x="10716" y="10716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25"/>
          <p:cNvSpPr/>
          <p:nvPr/>
        </p:nvSpPr>
        <p:spPr>
          <a:xfrm>
            <a:off x="1018800" y="3490920"/>
            <a:ext cx="2502000" cy="146160"/>
          </a:xfrm>
          <a:custGeom>
            <a:avLst/>
            <a:gdLst/>
            <a:ahLst/>
            <a:rect l="l" t="t" r="r" b="b"/>
            <a:pathLst>
              <a:path w="2552700" h="142875">
                <a:moveTo>
                  <a:pt x="7144" y="7144"/>
                </a:moveTo>
                <a:lnTo>
                  <a:pt x="101441" y="7144"/>
                </a:lnTo>
                <a:lnTo>
                  <a:pt x="222409" y="128111"/>
                </a:lnTo>
                <a:lnTo>
                  <a:pt x="813911" y="128111"/>
                </a:lnTo>
                <a:lnTo>
                  <a:pt x="881539" y="21431"/>
                </a:lnTo>
                <a:lnTo>
                  <a:pt x="1284446" y="21431"/>
                </a:lnTo>
                <a:lnTo>
                  <a:pt x="1343501" y="129064"/>
                </a:lnTo>
                <a:lnTo>
                  <a:pt x="1662589" y="129064"/>
                </a:lnTo>
                <a:lnTo>
                  <a:pt x="1739741" y="51911"/>
                </a:lnTo>
                <a:lnTo>
                  <a:pt x="2019776" y="51911"/>
                </a:lnTo>
                <a:lnTo>
                  <a:pt x="2086451" y="117634"/>
                </a:lnTo>
                <a:lnTo>
                  <a:pt x="2551271" y="117634"/>
                </a:lnTo>
                <a:lnTo>
                  <a:pt x="2551271" y="125254"/>
                </a:lnTo>
                <a:lnTo>
                  <a:pt x="2083594" y="125254"/>
                </a:lnTo>
                <a:lnTo>
                  <a:pt x="2016919" y="58579"/>
                </a:lnTo>
                <a:lnTo>
                  <a:pt x="1742599" y="58579"/>
                </a:lnTo>
                <a:lnTo>
                  <a:pt x="1665446" y="135731"/>
                </a:lnTo>
                <a:lnTo>
                  <a:pt x="1340644" y="135731"/>
                </a:lnTo>
                <a:lnTo>
                  <a:pt x="1281589" y="29051"/>
                </a:lnTo>
                <a:lnTo>
                  <a:pt x="885349" y="29051"/>
                </a:lnTo>
                <a:lnTo>
                  <a:pt x="816769" y="134779"/>
                </a:lnTo>
                <a:lnTo>
                  <a:pt x="219551" y="134779"/>
                </a:lnTo>
                <a:lnTo>
                  <a:pt x="98584" y="14764"/>
                </a:lnTo>
                <a:lnTo>
                  <a:pt x="7144" y="14764"/>
                </a:ln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26"/>
          <p:cNvSpPr/>
          <p:nvPr/>
        </p:nvSpPr>
        <p:spPr>
          <a:xfrm>
            <a:off x="3499920" y="3494880"/>
            <a:ext cx="37080" cy="3924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20479" y="7144"/>
                </a:moveTo>
                <a:cubicBezTo>
                  <a:pt x="28099" y="7144"/>
                  <a:pt x="33814" y="12859"/>
                  <a:pt x="33814" y="20479"/>
                </a:cubicBezTo>
                <a:cubicBezTo>
                  <a:pt x="33814" y="28099"/>
                  <a:pt x="28099" y="33814"/>
                  <a:pt x="20479" y="33814"/>
                </a:cubicBezTo>
                <a:cubicBezTo>
                  <a:pt x="12859" y="33814"/>
                  <a:pt x="7144" y="28099"/>
                  <a:pt x="7144" y="20479"/>
                </a:cubicBezTo>
                <a:cubicBezTo>
                  <a:pt x="7144" y="13811"/>
                  <a:pt x="12859" y="7144"/>
                  <a:pt x="20479" y="7144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27"/>
          <p:cNvSpPr/>
          <p:nvPr/>
        </p:nvSpPr>
        <p:spPr>
          <a:xfrm>
            <a:off x="1006560" y="3607560"/>
            <a:ext cx="37080" cy="3924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20479" y="7144"/>
                </a:moveTo>
                <a:cubicBezTo>
                  <a:pt x="12859" y="7144"/>
                  <a:pt x="7144" y="12859"/>
                  <a:pt x="7144" y="20479"/>
                </a:cubicBezTo>
                <a:cubicBezTo>
                  <a:pt x="7144" y="28099"/>
                  <a:pt x="12859" y="33814"/>
                  <a:pt x="20479" y="33814"/>
                </a:cubicBezTo>
                <a:cubicBezTo>
                  <a:pt x="28099" y="33814"/>
                  <a:pt x="33814" y="28099"/>
                  <a:pt x="33814" y="20479"/>
                </a:cubicBezTo>
                <a:cubicBezTo>
                  <a:pt x="33814" y="12859"/>
                  <a:pt x="28099" y="7144"/>
                  <a:pt x="20479" y="7144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28"/>
          <p:cNvSpPr/>
          <p:nvPr/>
        </p:nvSpPr>
        <p:spPr>
          <a:xfrm>
            <a:off x="3134880" y="3256920"/>
            <a:ext cx="662760" cy="107280"/>
          </a:xfrm>
          <a:custGeom>
            <a:avLst/>
            <a:gdLst/>
            <a:ahLst/>
            <a:rect l="l" t="t" r="r" b="b"/>
            <a:pathLst>
              <a:path w="676275" h="104775">
                <a:moveTo>
                  <a:pt x="668179" y="7144"/>
                </a:moveTo>
                <a:lnTo>
                  <a:pt x="672941" y="11906"/>
                </a:lnTo>
                <a:lnTo>
                  <a:pt x="471964" y="98584"/>
                </a:lnTo>
                <a:lnTo>
                  <a:pt x="7144" y="98584"/>
                </a:lnTo>
                <a:lnTo>
                  <a:pt x="7144" y="91916"/>
                </a:lnTo>
                <a:lnTo>
                  <a:pt x="469106" y="91916"/>
                </a:ln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29"/>
          <p:cNvSpPr/>
          <p:nvPr/>
        </p:nvSpPr>
        <p:spPr>
          <a:xfrm>
            <a:off x="3122640" y="3247920"/>
            <a:ext cx="37080" cy="3924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20479" y="7144"/>
                </a:moveTo>
                <a:cubicBezTo>
                  <a:pt x="12859" y="7144"/>
                  <a:pt x="7144" y="12859"/>
                  <a:pt x="7144" y="20479"/>
                </a:cubicBezTo>
                <a:cubicBezTo>
                  <a:pt x="7144" y="28099"/>
                  <a:pt x="12859" y="33814"/>
                  <a:pt x="20479" y="33814"/>
                </a:cubicBezTo>
                <a:cubicBezTo>
                  <a:pt x="28099" y="33814"/>
                  <a:pt x="33814" y="28099"/>
                  <a:pt x="33814" y="20479"/>
                </a:cubicBezTo>
                <a:cubicBezTo>
                  <a:pt x="33814" y="12859"/>
                  <a:pt x="27146" y="7144"/>
                  <a:pt x="20479" y="7144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30"/>
          <p:cNvSpPr/>
          <p:nvPr/>
        </p:nvSpPr>
        <p:spPr>
          <a:xfrm>
            <a:off x="1796760" y="2878560"/>
            <a:ext cx="727920" cy="496080"/>
          </a:xfrm>
          <a:custGeom>
            <a:avLst/>
            <a:gdLst/>
            <a:ahLst/>
            <a:rect l="l" t="t" r="r" b="b"/>
            <a:pathLst>
              <a:path w="742950" h="485775">
                <a:moveTo>
                  <a:pt x="736759" y="7144"/>
                </a:moveTo>
                <a:lnTo>
                  <a:pt x="741521" y="11906"/>
                </a:lnTo>
                <a:lnTo>
                  <a:pt x="552926" y="200501"/>
                </a:lnTo>
                <a:lnTo>
                  <a:pt x="260509" y="200501"/>
                </a:lnTo>
                <a:lnTo>
                  <a:pt x="12859" y="486251"/>
                </a:lnTo>
                <a:lnTo>
                  <a:pt x="7144" y="481489"/>
                </a:lnTo>
                <a:lnTo>
                  <a:pt x="257651" y="192881"/>
                </a:lnTo>
                <a:lnTo>
                  <a:pt x="550069" y="192881"/>
                </a:ln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31"/>
          <p:cNvSpPr/>
          <p:nvPr/>
        </p:nvSpPr>
        <p:spPr>
          <a:xfrm>
            <a:off x="1787400" y="2862720"/>
            <a:ext cx="37080" cy="3924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10716" y="11430"/>
                </a:moveTo>
                <a:cubicBezTo>
                  <a:pt x="5953" y="16192"/>
                  <a:pt x="5953" y="24765"/>
                  <a:pt x="10716" y="30480"/>
                </a:cubicBezTo>
                <a:cubicBezTo>
                  <a:pt x="15478" y="35242"/>
                  <a:pt x="24051" y="35242"/>
                  <a:pt x="29766" y="30480"/>
                </a:cubicBezTo>
                <a:cubicBezTo>
                  <a:pt x="34528" y="25717"/>
                  <a:pt x="34528" y="17145"/>
                  <a:pt x="29766" y="11430"/>
                </a:cubicBezTo>
                <a:cubicBezTo>
                  <a:pt x="24051" y="5715"/>
                  <a:pt x="15478" y="5715"/>
                  <a:pt x="10716" y="11430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32"/>
          <p:cNvSpPr/>
          <p:nvPr/>
        </p:nvSpPr>
        <p:spPr>
          <a:xfrm>
            <a:off x="773280" y="2936160"/>
            <a:ext cx="989280" cy="437760"/>
          </a:xfrm>
          <a:custGeom>
            <a:avLst/>
            <a:gdLst/>
            <a:ahLst/>
            <a:rect l="l" t="t" r="r" b="b"/>
            <a:pathLst>
              <a:path w="1009650" h="428625">
                <a:moveTo>
                  <a:pt x="998696" y="7144"/>
                </a:moveTo>
                <a:lnTo>
                  <a:pt x="1003459" y="11906"/>
                </a:lnTo>
                <a:lnTo>
                  <a:pt x="912019" y="103346"/>
                </a:lnTo>
                <a:lnTo>
                  <a:pt x="646271" y="103346"/>
                </a:lnTo>
                <a:lnTo>
                  <a:pt x="476726" y="272891"/>
                </a:lnTo>
                <a:lnTo>
                  <a:pt x="306229" y="272891"/>
                </a:lnTo>
                <a:lnTo>
                  <a:pt x="11906" y="424339"/>
                </a:lnTo>
                <a:lnTo>
                  <a:pt x="7144" y="419576"/>
                </a:lnTo>
                <a:lnTo>
                  <a:pt x="303371" y="266224"/>
                </a:lnTo>
                <a:lnTo>
                  <a:pt x="472916" y="266224"/>
                </a:lnTo>
                <a:lnTo>
                  <a:pt x="643414" y="95726"/>
                </a:lnTo>
                <a:lnTo>
                  <a:pt x="909161" y="95726"/>
                </a:ln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33"/>
          <p:cNvSpPr/>
          <p:nvPr/>
        </p:nvSpPr>
        <p:spPr>
          <a:xfrm>
            <a:off x="763200" y="2925000"/>
            <a:ext cx="37080" cy="3924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10716" y="10716"/>
                </a:moveTo>
                <a:cubicBezTo>
                  <a:pt x="5953" y="15478"/>
                  <a:pt x="5953" y="24051"/>
                  <a:pt x="10716" y="29766"/>
                </a:cubicBezTo>
                <a:cubicBezTo>
                  <a:pt x="15478" y="34528"/>
                  <a:pt x="24051" y="34528"/>
                  <a:pt x="29766" y="29766"/>
                </a:cubicBezTo>
                <a:cubicBezTo>
                  <a:pt x="34528" y="25003"/>
                  <a:pt x="34528" y="16431"/>
                  <a:pt x="29766" y="10716"/>
                </a:cubicBezTo>
                <a:cubicBezTo>
                  <a:pt x="24051" y="5953"/>
                  <a:pt x="15478" y="5953"/>
                  <a:pt x="10716" y="10716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34"/>
          <p:cNvSpPr/>
          <p:nvPr/>
        </p:nvSpPr>
        <p:spPr>
          <a:xfrm>
            <a:off x="2892960" y="3349080"/>
            <a:ext cx="1054800" cy="146160"/>
          </a:xfrm>
          <a:custGeom>
            <a:avLst/>
            <a:gdLst/>
            <a:ahLst/>
            <a:rect l="l" t="t" r="r" b="b"/>
            <a:pathLst>
              <a:path w="1076325" h="142875">
                <a:moveTo>
                  <a:pt x="11906" y="7144"/>
                </a:moveTo>
                <a:lnTo>
                  <a:pt x="50006" y="45244"/>
                </a:lnTo>
                <a:lnTo>
                  <a:pt x="869156" y="45244"/>
                </a:lnTo>
                <a:lnTo>
                  <a:pt x="1072991" y="134779"/>
                </a:lnTo>
                <a:lnTo>
                  <a:pt x="1068229" y="139541"/>
                </a:lnTo>
                <a:lnTo>
                  <a:pt x="866299" y="51911"/>
                </a:lnTo>
                <a:lnTo>
                  <a:pt x="47149" y="51911"/>
                </a:lnTo>
                <a:lnTo>
                  <a:pt x="7144" y="12859"/>
                </a:ln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35"/>
          <p:cNvSpPr/>
          <p:nvPr/>
        </p:nvSpPr>
        <p:spPr>
          <a:xfrm>
            <a:off x="2882880" y="3465360"/>
            <a:ext cx="37080" cy="3924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29766" y="10716"/>
                </a:moveTo>
                <a:cubicBezTo>
                  <a:pt x="25003" y="5953"/>
                  <a:pt x="16431" y="5953"/>
                  <a:pt x="10716" y="10716"/>
                </a:cubicBezTo>
                <a:cubicBezTo>
                  <a:pt x="5953" y="15478"/>
                  <a:pt x="5953" y="24051"/>
                  <a:pt x="10716" y="29766"/>
                </a:cubicBezTo>
                <a:cubicBezTo>
                  <a:pt x="15478" y="34528"/>
                  <a:pt x="24051" y="34528"/>
                  <a:pt x="29766" y="29766"/>
                </a:cubicBezTo>
                <a:cubicBezTo>
                  <a:pt x="34528" y="24051"/>
                  <a:pt x="34528" y="15478"/>
                  <a:pt x="29766" y="10716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36"/>
          <p:cNvSpPr/>
          <p:nvPr/>
        </p:nvSpPr>
        <p:spPr>
          <a:xfrm>
            <a:off x="1604160" y="3252960"/>
            <a:ext cx="578520" cy="194760"/>
          </a:xfrm>
          <a:custGeom>
            <a:avLst/>
            <a:gdLst/>
            <a:ahLst/>
            <a:rect l="l" t="t" r="r" b="b"/>
            <a:pathLst>
              <a:path w="590550" h="190500">
                <a:moveTo>
                  <a:pt x="7144" y="7144"/>
                </a:moveTo>
                <a:lnTo>
                  <a:pt x="408146" y="7144"/>
                </a:lnTo>
                <a:lnTo>
                  <a:pt x="585311" y="184309"/>
                </a:lnTo>
                <a:lnTo>
                  <a:pt x="580549" y="189071"/>
                </a:lnTo>
                <a:lnTo>
                  <a:pt x="405289" y="13811"/>
                </a:lnTo>
                <a:lnTo>
                  <a:pt x="7144" y="13811"/>
                </a:ln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37"/>
          <p:cNvSpPr/>
          <p:nvPr/>
        </p:nvSpPr>
        <p:spPr>
          <a:xfrm>
            <a:off x="1582920" y="3418200"/>
            <a:ext cx="37080" cy="3924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20479" y="7144"/>
                </a:moveTo>
                <a:cubicBezTo>
                  <a:pt x="12859" y="7144"/>
                  <a:pt x="7144" y="12859"/>
                  <a:pt x="7144" y="20479"/>
                </a:cubicBezTo>
                <a:cubicBezTo>
                  <a:pt x="7144" y="28099"/>
                  <a:pt x="12859" y="33814"/>
                  <a:pt x="20479" y="33814"/>
                </a:cubicBezTo>
                <a:cubicBezTo>
                  <a:pt x="28099" y="33814"/>
                  <a:pt x="33814" y="28099"/>
                  <a:pt x="33814" y="20479"/>
                </a:cubicBezTo>
                <a:cubicBezTo>
                  <a:pt x="33814" y="12859"/>
                  <a:pt x="28099" y="7144"/>
                  <a:pt x="20479" y="7144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38"/>
          <p:cNvSpPr/>
          <p:nvPr/>
        </p:nvSpPr>
        <p:spPr>
          <a:xfrm>
            <a:off x="1534320" y="3211200"/>
            <a:ext cx="354600" cy="97560"/>
          </a:xfrm>
          <a:custGeom>
            <a:avLst/>
            <a:gdLst/>
            <a:ahLst/>
            <a:rect l="l" t="t" r="r" b="b"/>
            <a:pathLst>
              <a:path w="361950" h="95250">
                <a:moveTo>
                  <a:pt x="349091" y="7144"/>
                </a:moveTo>
                <a:lnTo>
                  <a:pt x="354806" y="12859"/>
                </a:lnTo>
                <a:lnTo>
                  <a:pt x="271939" y="94774"/>
                </a:lnTo>
                <a:lnTo>
                  <a:pt x="7144" y="94774"/>
                </a:lnTo>
                <a:lnTo>
                  <a:pt x="7144" y="88106"/>
                </a:lnTo>
                <a:lnTo>
                  <a:pt x="269081" y="88106"/>
                </a:ln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39"/>
          <p:cNvSpPr/>
          <p:nvPr/>
        </p:nvSpPr>
        <p:spPr>
          <a:xfrm>
            <a:off x="1522080" y="3196440"/>
            <a:ext cx="37080" cy="3924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20479" y="7144"/>
                </a:moveTo>
                <a:cubicBezTo>
                  <a:pt x="12859" y="7144"/>
                  <a:pt x="7144" y="12859"/>
                  <a:pt x="7144" y="20479"/>
                </a:cubicBezTo>
                <a:cubicBezTo>
                  <a:pt x="7144" y="28099"/>
                  <a:pt x="12859" y="33814"/>
                  <a:pt x="20479" y="33814"/>
                </a:cubicBezTo>
                <a:cubicBezTo>
                  <a:pt x="28099" y="33814"/>
                  <a:pt x="33814" y="28099"/>
                  <a:pt x="33814" y="20479"/>
                </a:cubicBezTo>
                <a:cubicBezTo>
                  <a:pt x="32861" y="12859"/>
                  <a:pt x="27146" y="7144"/>
                  <a:pt x="20479" y="7144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40"/>
          <p:cNvSpPr/>
          <p:nvPr/>
        </p:nvSpPr>
        <p:spPr>
          <a:xfrm>
            <a:off x="2011320" y="3416040"/>
            <a:ext cx="793440" cy="204480"/>
          </a:xfrm>
          <a:custGeom>
            <a:avLst/>
            <a:gdLst/>
            <a:ahLst/>
            <a:rect l="l" t="t" r="r" b="b"/>
            <a:pathLst>
              <a:path w="809625" h="200025">
                <a:moveTo>
                  <a:pt x="11906" y="7144"/>
                </a:moveTo>
                <a:lnTo>
                  <a:pt x="192881" y="188119"/>
                </a:lnTo>
                <a:lnTo>
                  <a:pt x="808196" y="188119"/>
                </a:lnTo>
                <a:lnTo>
                  <a:pt x="808196" y="195739"/>
                </a:lnTo>
                <a:lnTo>
                  <a:pt x="190024" y="194786"/>
                </a:lnTo>
                <a:lnTo>
                  <a:pt x="7144" y="11906"/>
                </a:ln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41"/>
          <p:cNvSpPr/>
          <p:nvPr/>
        </p:nvSpPr>
        <p:spPr>
          <a:xfrm>
            <a:off x="2782800" y="3406320"/>
            <a:ext cx="37080" cy="3924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20479" y="33814"/>
                </a:moveTo>
                <a:cubicBezTo>
                  <a:pt x="28099" y="33814"/>
                  <a:pt x="33814" y="28099"/>
                  <a:pt x="33814" y="20479"/>
                </a:cubicBezTo>
                <a:cubicBezTo>
                  <a:pt x="33814" y="12859"/>
                  <a:pt x="28099" y="7144"/>
                  <a:pt x="20479" y="7144"/>
                </a:cubicBezTo>
                <a:cubicBezTo>
                  <a:pt x="12859" y="7144"/>
                  <a:pt x="7144" y="12859"/>
                  <a:pt x="7144" y="20479"/>
                </a:cubicBezTo>
                <a:cubicBezTo>
                  <a:pt x="7144" y="28099"/>
                  <a:pt x="13811" y="33814"/>
                  <a:pt x="20479" y="33814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42"/>
          <p:cNvSpPr/>
          <p:nvPr/>
        </p:nvSpPr>
        <p:spPr>
          <a:xfrm>
            <a:off x="786600" y="1485360"/>
            <a:ext cx="2539080" cy="151560"/>
          </a:xfrm>
          <a:custGeom>
            <a:avLst/>
            <a:gdLst/>
            <a:ahLst/>
            <a:rect l="l" t="t" r="r" b="b"/>
            <a:pathLst>
              <a:path w="3476625" h="200025">
                <a:moveTo>
                  <a:pt x="1497806" y="7144"/>
                </a:moveTo>
                <a:lnTo>
                  <a:pt x="1822609" y="7144"/>
                </a:lnTo>
                <a:lnTo>
                  <a:pt x="1899761" y="84296"/>
                </a:lnTo>
                <a:lnTo>
                  <a:pt x="2174081" y="84296"/>
                </a:lnTo>
                <a:lnTo>
                  <a:pt x="2240756" y="17621"/>
                </a:lnTo>
                <a:lnTo>
                  <a:pt x="3470434" y="17621"/>
                </a:lnTo>
                <a:lnTo>
                  <a:pt x="3470434" y="24289"/>
                </a:lnTo>
                <a:lnTo>
                  <a:pt x="2243614" y="24289"/>
                </a:lnTo>
                <a:lnTo>
                  <a:pt x="2176939" y="90964"/>
                </a:lnTo>
                <a:lnTo>
                  <a:pt x="1896904" y="90964"/>
                </a:lnTo>
                <a:lnTo>
                  <a:pt x="1819751" y="13811"/>
                </a:lnTo>
                <a:lnTo>
                  <a:pt x="1500664" y="13811"/>
                </a:lnTo>
                <a:lnTo>
                  <a:pt x="1432084" y="120491"/>
                </a:lnTo>
                <a:lnTo>
                  <a:pt x="1057751" y="120491"/>
                </a:lnTo>
                <a:lnTo>
                  <a:pt x="971074" y="14764"/>
                </a:lnTo>
                <a:lnTo>
                  <a:pt x="379571" y="14764"/>
                </a:lnTo>
                <a:lnTo>
                  <a:pt x="11906" y="201454"/>
                </a:lnTo>
                <a:lnTo>
                  <a:pt x="7144" y="196691"/>
                </a:lnTo>
                <a:lnTo>
                  <a:pt x="376714" y="8096"/>
                </a:lnTo>
                <a:lnTo>
                  <a:pt x="973931" y="8096"/>
                </a:lnTo>
                <a:lnTo>
                  <a:pt x="1061561" y="113824"/>
                </a:lnTo>
                <a:lnTo>
                  <a:pt x="1429226" y="113824"/>
                </a:ln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43"/>
          <p:cNvSpPr/>
          <p:nvPr/>
        </p:nvSpPr>
        <p:spPr>
          <a:xfrm>
            <a:off x="778320" y="1486080"/>
            <a:ext cx="28080" cy="2844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20479" y="7144"/>
                </a:moveTo>
                <a:cubicBezTo>
                  <a:pt x="28099" y="7144"/>
                  <a:pt x="33814" y="12859"/>
                  <a:pt x="33814" y="20479"/>
                </a:cubicBezTo>
                <a:cubicBezTo>
                  <a:pt x="33814" y="28099"/>
                  <a:pt x="28099" y="33814"/>
                  <a:pt x="20479" y="33814"/>
                </a:cubicBezTo>
                <a:cubicBezTo>
                  <a:pt x="12859" y="33814"/>
                  <a:pt x="7144" y="28099"/>
                  <a:pt x="7144" y="20479"/>
                </a:cubicBezTo>
                <a:cubicBezTo>
                  <a:pt x="7144" y="12859"/>
                  <a:pt x="12859" y="7144"/>
                  <a:pt x="20479" y="7144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44"/>
          <p:cNvSpPr/>
          <p:nvPr/>
        </p:nvSpPr>
        <p:spPr>
          <a:xfrm>
            <a:off x="3305160" y="1621080"/>
            <a:ext cx="28080" cy="2844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10716" y="10716"/>
                </a:moveTo>
                <a:cubicBezTo>
                  <a:pt x="5953" y="15478"/>
                  <a:pt x="5953" y="24051"/>
                  <a:pt x="10716" y="29766"/>
                </a:cubicBezTo>
                <a:cubicBezTo>
                  <a:pt x="15478" y="34528"/>
                  <a:pt x="24051" y="34528"/>
                  <a:pt x="29766" y="29766"/>
                </a:cubicBezTo>
                <a:cubicBezTo>
                  <a:pt x="34528" y="25003"/>
                  <a:pt x="34528" y="16431"/>
                  <a:pt x="29766" y="10716"/>
                </a:cubicBezTo>
                <a:cubicBezTo>
                  <a:pt x="24051" y="5953"/>
                  <a:pt x="15478" y="5953"/>
                  <a:pt x="10716" y="10716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45"/>
          <p:cNvSpPr/>
          <p:nvPr/>
        </p:nvSpPr>
        <p:spPr>
          <a:xfrm>
            <a:off x="1346400" y="1290600"/>
            <a:ext cx="1864440" cy="108360"/>
          </a:xfrm>
          <a:custGeom>
            <a:avLst/>
            <a:gdLst/>
            <a:ahLst/>
            <a:rect l="l" t="t" r="r" b="b"/>
            <a:pathLst>
              <a:path w="2552700" h="142875">
                <a:moveTo>
                  <a:pt x="7144" y="7144"/>
                </a:moveTo>
                <a:lnTo>
                  <a:pt x="101441" y="7144"/>
                </a:lnTo>
                <a:lnTo>
                  <a:pt x="222409" y="128111"/>
                </a:lnTo>
                <a:lnTo>
                  <a:pt x="813911" y="128111"/>
                </a:lnTo>
                <a:lnTo>
                  <a:pt x="881539" y="21431"/>
                </a:lnTo>
                <a:lnTo>
                  <a:pt x="1284446" y="21431"/>
                </a:lnTo>
                <a:lnTo>
                  <a:pt x="1343501" y="129064"/>
                </a:lnTo>
                <a:lnTo>
                  <a:pt x="1662589" y="129064"/>
                </a:lnTo>
                <a:lnTo>
                  <a:pt x="1739741" y="51911"/>
                </a:lnTo>
                <a:lnTo>
                  <a:pt x="2019776" y="51911"/>
                </a:lnTo>
                <a:lnTo>
                  <a:pt x="2086451" y="117634"/>
                </a:lnTo>
                <a:lnTo>
                  <a:pt x="2551271" y="117634"/>
                </a:lnTo>
                <a:lnTo>
                  <a:pt x="2551271" y="125254"/>
                </a:lnTo>
                <a:lnTo>
                  <a:pt x="2083594" y="125254"/>
                </a:lnTo>
                <a:lnTo>
                  <a:pt x="2016919" y="58579"/>
                </a:lnTo>
                <a:lnTo>
                  <a:pt x="1742599" y="58579"/>
                </a:lnTo>
                <a:lnTo>
                  <a:pt x="1665446" y="135731"/>
                </a:lnTo>
                <a:lnTo>
                  <a:pt x="1340644" y="135731"/>
                </a:lnTo>
                <a:lnTo>
                  <a:pt x="1281589" y="29051"/>
                </a:lnTo>
                <a:lnTo>
                  <a:pt x="885349" y="29051"/>
                </a:lnTo>
                <a:lnTo>
                  <a:pt x="816769" y="134779"/>
                </a:lnTo>
                <a:lnTo>
                  <a:pt x="219551" y="134779"/>
                </a:lnTo>
                <a:lnTo>
                  <a:pt x="98584" y="14764"/>
                </a:lnTo>
                <a:lnTo>
                  <a:pt x="7144" y="14764"/>
                </a:ln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46"/>
          <p:cNvSpPr/>
          <p:nvPr/>
        </p:nvSpPr>
        <p:spPr>
          <a:xfrm>
            <a:off x="1334880" y="1367640"/>
            <a:ext cx="28080" cy="2844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20479" y="7144"/>
                </a:moveTo>
                <a:cubicBezTo>
                  <a:pt x="28099" y="7144"/>
                  <a:pt x="33814" y="12859"/>
                  <a:pt x="33814" y="20479"/>
                </a:cubicBezTo>
                <a:cubicBezTo>
                  <a:pt x="33814" y="28099"/>
                  <a:pt x="28099" y="33814"/>
                  <a:pt x="20479" y="33814"/>
                </a:cubicBezTo>
                <a:cubicBezTo>
                  <a:pt x="12859" y="33814"/>
                  <a:pt x="7144" y="28099"/>
                  <a:pt x="7144" y="20479"/>
                </a:cubicBezTo>
                <a:cubicBezTo>
                  <a:pt x="7144" y="13811"/>
                  <a:pt x="12859" y="7144"/>
                  <a:pt x="20479" y="7144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47"/>
          <p:cNvSpPr/>
          <p:nvPr/>
        </p:nvSpPr>
        <p:spPr>
          <a:xfrm>
            <a:off x="3191760" y="1283400"/>
            <a:ext cx="28080" cy="2844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20479" y="7144"/>
                </a:moveTo>
                <a:cubicBezTo>
                  <a:pt x="12859" y="7144"/>
                  <a:pt x="7144" y="12859"/>
                  <a:pt x="7144" y="20479"/>
                </a:cubicBezTo>
                <a:cubicBezTo>
                  <a:pt x="7144" y="28099"/>
                  <a:pt x="12859" y="33814"/>
                  <a:pt x="20479" y="33814"/>
                </a:cubicBezTo>
                <a:cubicBezTo>
                  <a:pt x="28099" y="33814"/>
                  <a:pt x="33814" y="28099"/>
                  <a:pt x="33814" y="20479"/>
                </a:cubicBezTo>
                <a:cubicBezTo>
                  <a:pt x="33814" y="12859"/>
                  <a:pt x="28099" y="7144"/>
                  <a:pt x="20479" y="7144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48"/>
          <p:cNvSpPr/>
          <p:nvPr/>
        </p:nvSpPr>
        <p:spPr>
          <a:xfrm>
            <a:off x="1140480" y="1494000"/>
            <a:ext cx="494280" cy="79200"/>
          </a:xfrm>
          <a:custGeom>
            <a:avLst/>
            <a:gdLst/>
            <a:ahLst/>
            <a:rect l="l" t="t" r="r" b="b"/>
            <a:pathLst>
              <a:path w="676275" h="104775">
                <a:moveTo>
                  <a:pt x="668179" y="7144"/>
                </a:moveTo>
                <a:lnTo>
                  <a:pt x="672941" y="11906"/>
                </a:lnTo>
                <a:lnTo>
                  <a:pt x="471964" y="98584"/>
                </a:lnTo>
                <a:lnTo>
                  <a:pt x="7144" y="98584"/>
                </a:lnTo>
                <a:lnTo>
                  <a:pt x="7144" y="91916"/>
                </a:lnTo>
                <a:lnTo>
                  <a:pt x="469106" y="91916"/>
                </a:ln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49"/>
          <p:cNvSpPr/>
          <p:nvPr/>
        </p:nvSpPr>
        <p:spPr>
          <a:xfrm>
            <a:off x="1615680" y="1551240"/>
            <a:ext cx="28080" cy="2844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20479" y="7144"/>
                </a:moveTo>
                <a:cubicBezTo>
                  <a:pt x="12859" y="7144"/>
                  <a:pt x="7144" y="12859"/>
                  <a:pt x="7144" y="20479"/>
                </a:cubicBezTo>
                <a:cubicBezTo>
                  <a:pt x="7144" y="28099"/>
                  <a:pt x="12859" y="33814"/>
                  <a:pt x="20479" y="33814"/>
                </a:cubicBezTo>
                <a:cubicBezTo>
                  <a:pt x="28099" y="33814"/>
                  <a:pt x="33814" y="28099"/>
                  <a:pt x="33814" y="20479"/>
                </a:cubicBezTo>
                <a:cubicBezTo>
                  <a:pt x="33814" y="12859"/>
                  <a:pt x="27146" y="7144"/>
                  <a:pt x="20479" y="7144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50"/>
          <p:cNvSpPr/>
          <p:nvPr/>
        </p:nvSpPr>
        <p:spPr>
          <a:xfrm>
            <a:off x="2088720" y="1486080"/>
            <a:ext cx="542880" cy="369000"/>
          </a:xfrm>
          <a:custGeom>
            <a:avLst/>
            <a:gdLst/>
            <a:ahLst/>
            <a:rect l="l" t="t" r="r" b="b"/>
            <a:pathLst>
              <a:path w="742950" h="485775">
                <a:moveTo>
                  <a:pt x="736759" y="7144"/>
                </a:moveTo>
                <a:lnTo>
                  <a:pt x="741521" y="11906"/>
                </a:lnTo>
                <a:lnTo>
                  <a:pt x="552926" y="200501"/>
                </a:lnTo>
                <a:lnTo>
                  <a:pt x="260509" y="200501"/>
                </a:lnTo>
                <a:lnTo>
                  <a:pt x="12859" y="486251"/>
                </a:lnTo>
                <a:lnTo>
                  <a:pt x="7144" y="481489"/>
                </a:lnTo>
                <a:lnTo>
                  <a:pt x="257651" y="192881"/>
                </a:lnTo>
                <a:lnTo>
                  <a:pt x="550069" y="192881"/>
                </a:ln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51"/>
          <p:cNvSpPr/>
          <p:nvPr/>
        </p:nvSpPr>
        <p:spPr>
          <a:xfrm>
            <a:off x="2610360" y="1838520"/>
            <a:ext cx="28080" cy="2844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10716" y="11430"/>
                </a:moveTo>
                <a:cubicBezTo>
                  <a:pt x="5953" y="16192"/>
                  <a:pt x="5953" y="24765"/>
                  <a:pt x="10716" y="30480"/>
                </a:cubicBezTo>
                <a:cubicBezTo>
                  <a:pt x="15478" y="35242"/>
                  <a:pt x="24051" y="35242"/>
                  <a:pt x="29766" y="30480"/>
                </a:cubicBezTo>
                <a:cubicBezTo>
                  <a:pt x="34528" y="25717"/>
                  <a:pt x="34528" y="17145"/>
                  <a:pt x="29766" y="11430"/>
                </a:cubicBezTo>
                <a:cubicBezTo>
                  <a:pt x="24051" y="5715"/>
                  <a:pt x="15478" y="5715"/>
                  <a:pt x="10716" y="11430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52"/>
          <p:cNvSpPr/>
          <p:nvPr/>
        </p:nvSpPr>
        <p:spPr>
          <a:xfrm>
            <a:off x="2656080" y="1486800"/>
            <a:ext cx="737640" cy="325440"/>
          </a:xfrm>
          <a:custGeom>
            <a:avLst/>
            <a:gdLst/>
            <a:ahLst/>
            <a:rect l="l" t="t" r="r" b="b"/>
            <a:pathLst>
              <a:path w="1009650" h="428625">
                <a:moveTo>
                  <a:pt x="998696" y="7144"/>
                </a:moveTo>
                <a:lnTo>
                  <a:pt x="1003459" y="11906"/>
                </a:lnTo>
                <a:lnTo>
                  <a:pt x="912019" y="103346"/>
                </a:lnTo>
                <a:lnTo>
                  <a:pt x="646271" y="103346"/>
                </a:lnTo>
                <a:lnTo>
                  <a:pt x="476726" y="272891"/>
                </a:lnTo>
                <a:lnTo>
                  <a:pt x="306229" y="272891"/>
                </a:lnTo>
                <a:lnTo>
                  <a:pt x="11906" y="424339"/>
                </a:lnTo>
                <a:lnTo>
                  <a:pt x="7144" y="419576"/>
                </a:lnTo>
                <a:lnTo>
                  <a:pt x="303371" y="266224"/>
                </a:lnTo>
                <a:lnTo>
                  <a:pt x="472916" y="266224"/>
                </a:lnTo>
                <a:lnTo>
                  <a:pt x="643414" y="95726"/>
                </a:lnTo>
                <a:lnTo>
                  <a:pt x="909161" y="95726"/>
                </a:ln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53"/>
          <p:cNvSpPr/>
          <p:nvPr/>
        </p:nvSpPr>
        <p:spPr>
          <a:xfrm>
            <a:off x="3373200" y="1791720"/>
            <a:ext cx="28080" cy="2844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10716" y="10716"/>
                </a:moveTo>
                <a:cubicBezTo>
                  <a:pt x="5953" y="15478"/>
                  <a:pt x="5953" y="24051"/>
                  <a:pt x="10716" y="29766"/>
                </a:cubicBezTo>
                <a:cubicBezTo>
                  <a:pt x="15478" y="34528"/>
                  <a:pt x="24051" y="34528"/>
                  <a:pt x="29766" y="29766"/>
                </a:cubicBezTo>
                <a:cubicBezTo>
                  <a:pt x="34528" y="25003"/>
                  <a:pt x="34528" y="16431"/>
                  <a:pt x="29766" y="10716"/>
                </a:cubicBezTo>
                <a:cubicBezTo>
                  <a:pt x="24051" y="5953"/>
                  <a:pt x="15478" y="5953"/>
                  <a:pt x="10716" y="10716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54"/>
          <p:cNvSpPr/>
          <p:nvPr/>
        </p:nvSpPr>
        <p:spPr>
          <a:xfrm>
            <a:off x="1028880" y="1396440"/>
            <a:ext cx="786240" cy="108360"/>
          </a:xfrm>
          <a:custGeom>
            <a:avLst/>
            <a:gdLst/>
            <a:ahLst/>
            <a:rect l="l" t="t" r="r" b="b"/>
            <a:pathLst>
              <a:path w="1076325" h="142875">
                <a:moveTo>
                  <a:pt x="11906" y="7144"/>
                </a:moveTo>
                <a:lnTo>
                  <a:pt x="50006" y="45244"/>
                </a:lnTo>
                <a:lnTo>
                  <a:pt x="869156" y="45244"/>
                </a:lnTo>
                <a:lnTo>
                  <a:pt x="1072991" y="134779"/>
                </a:lnTo>
                <a:lnTo>
                  <a:pt x="1068229" y="139541"/>
                </a:lnTo>
                <a:lnTo>
                  <a:pt x="866299" y="51911"/>
                </a:lnTo>
                <a:lnTo>
                  <a:pt x="47149" y="51911"/>
                </a:lnTo>
                <a:lnTo>
                  <a:pt x="7144" y="12859"/>
                </a:ln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55"/>
          <p:cNvSpPr/>
          <p:nvPr/>
        </p:nvSpPr>
        <p:spPr>
          <a:xfrm>
            <a:off x="1794240" y="1389240"/>
            <a:ext cx="28080" cy="2844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29766" y="10716"/>
                </a:moveTo>
                <a:cubicBezTo>
                  <a:pt x="25003" y="5953"/>
                  <a:pt x="16431" y="5953"/>
                  <a:pt x="10716" y="10716"/>
                </a:cubicBezTo>
                <a:cubicBezTo>
                  <a:pt x="5953" y="15478"/>
                  <a:pt x="5953" y="24051"/>
                  <a:pt x="10716" y="29766"/>
                </a:cubicBezTo>
                <a:cubicBezTo>
                  <a:pt x="15478" y="34528"/>
                  <a:pt x="24051" y="34528"/>
                  <a:pt x="29766" y="29766"/>
                </a:cubicBezTo>
                <a:cubicBezTo>
                  <a:pt x="34528" y="24051"/>
                  <a:pt x="34528" y="15478"/>
                  <a:pt x="29766" y="10716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56"/>
          <p:cNvSpPr/>
          <p:nvPr/>
        </p:nvSpPr>
        <p:spPr>
          <a:xfrm>
            <a:off x="2343240" y="1432080"/>
            <a:ext cx="431640" cy="144360"/>
          </a:xfrm>
          <a:custGeom>
            <a:avLst/>
            <a:gdLst/>
            <a:ahLst/>
            <a:rect l="l" t="t" r="r" b="b"/>
            <a:pathLst>
              <a:path w="590550" h="190500">
                <a:moveTo>
                  <a:pt x="7144" y="7144"/>
                </a:moveTo>
                <a:lnTo>
                  <a:pt x="408146" y="7144"/>
                </a:lnTo>
                <a:lnTo>
                  <a:pt x="585311" y="184309"/>
                </a:lnTo>
                <a:lnTo>
                  <a:pt x="580549" y="189071"/>
                </a:lnTo>
                <a:lnTo>
                  <a:pt x="405289" y="13811"/>
                </a:lnTo>
                <a:lnTo>
                  <a:pt x="7144" y="13811"/>
                </a:ln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57"/>
          <p:cNvSpPr/>
          <p:nvPr/>
        </p:nvSpPr>
        <p:spPr>
          <a:xfrm>
            <a:off x="2762640" y="1424520"/>
            <a:ext cx="28080" cy="2844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20479" y="7144"/>
                </a:moveTo>
                <a:cubicBezTo>
                  <a:pt x="12859" y="7144"/>
                  <a:pt x="7144" y="12859"/>
                  <a:pt x="7144" y="20479"/>
                </a:cubicBezTo>
                <a:cubicBezTo>
                  <a:pt x="7144" y="28099"/>
                  <a:pt x="12859" y="33814"/>
                  <a:pt x="20479" y="33814"/>
                </a:cubicBezTo>
                <a:cubicBezTo>
                  <a:pt x="28099" y="33814"/>
                  <a:pt x="33814" y="28099"/>
                  <a:pt x="33814" y="20479"/>
                </a:cubicBezTo>
                <a:cubicBezTo>
                  <a:pt x="33814" y="12859"/>
                  <a:pt x="28099" y="7144"/>
                  <a:pt x="20479" y="7144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58"/>
          <p:cNvSpPr/>
          <p:nvPr/>
        </p:nvSpPr>
        <p:spPr>
          <a:xfrm>
            <a:off x="2562480" y="1535400"/>
            <a:ext cx="264600" cy="72000"/>
          </a:xfrm>
          <a:custGeom>
            <a:avLst/>
            <a:gdLst/>
            <a:ahLst/>
            <a:rect l="l" t="t" r="r" b="b"/>
            <a:pathLst>
              <a:path w="361950" h="95250">
                <a:moveTo>
                  <a:pt x="349091" y="7144"/>
                </a:moveTo>
                <a:lnTo>
                  <a:pt x="354806" y="12859"/>
                </a:lnTo>
                <a:lnTo>
                  <a:pt x="271939" y="94774"/>
                </a:lnTo>
                <a:lnTo>
                  <a:pt x="7144" y="94774"/>
                </a:lnTo>
                <a:lnTo>
                  <a:pt x="7144" y="88106"/>
                </a:lnTo>
                <a:lnTo>
                  <a:pt x="269081" y="88106"/>
                </a:ln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59"/>
          <p:cNvSpPr/>
          <p:nvPr/>
        </p:nvSpPr>
        <p:spPr>
          <a:xfrm>
            <a:off x="2808000" y="1589760"/>
            <a:ext cx="28080" cy="2844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20479" y="7144"/>
                </a:moveTo>
                <a:cubicBezTo>
                  <a:pt x="12859" y="7144"/>
                  <a:pt x="7144" y="12859"/>
                  <a:pt x="7144" y="20479"/>
                </a:cubicBezTo>
                <a:cubicBezTo>
                  <a:pt x="7144" y="28099"/>
                  <a:pt x="12859" y="33814"/>
                  <a:pt x="20479" y="33814"/>
                </a:cubicBezTo>
                <a:cubicBezTo>
                  <a:pt x="28099" y="33814"/>
                  <a:pt x="33814" y="28099"/>
                  <a:pt x="33814" y="20479"/>
                </a:cubicBezTo>
                <a:cubicBezTo>
                  <a:pt x="32861" y="12859"/>
                  <a:pt x="27146" y="7144"/>
                  <a:pt x="20479" y="7144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60"/>
          <p:cNvSpPr/>
          <p:nvPr/>
        </p:nvSpPr>
        <p:spPr>
          <a:xfrm>
            <a:off x="1879920" y="1303200"/>
            <a:ext cx="591480" cy="151560"/>
          </a:xfrm>
          <a:custGeom>
            <a:avLst/>
            <a:gdLst/>
            <a:ahLst/>
            <a:rect l="l" t="t" r="r" b="b"/>
            <a:pathLst>
              <a:path w="809625" h="200025">
                <a:moveTo>
                  <a:pt x="11906" y="7144"/>
                </a:moveTo>
                <a:lnTo>
                  <a:pt x="192881" y="188119"/>
                </a:lnTo>
                <a:lnTo>
                  <a:pt x="808196" y="188119"/>
                </a:lnTo>
                <a:lnTo>
                  <a:pt x="808196" y="195739"/>
                </a:lnTo>
                <a:lnTo>
                  <a:pt x="190024" y="194786"/>
                </a:lnTo>
                <a:lnTo>
                  <a:pt x="7144" y="11906"/>
                </a:ln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61"/>
          <p:cNvSpPr/>
          <p:nvPr/>
        </p:nvSpPr>
        <p:spPr>
          <a:xfrm>
            <a:off x="1869120" y="1433520"/>
            <a:ext cx="28080" cy="2844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20479" y="33814"/>
                </a:moveTo>
                <a:cubicBezTo>
                  <a:pt x="28099" y="33814"/>
                  <a:pt x="33814" y="28099"/>
                  <a:pt x="33814" y="20479"/>
                </a:cubicBezTo>
                <a:cubicBezTo>
                  <a:pt x="33814" y="12859"/>
                  <a:pt x="28099" y="7144"/>
                  <a:pt x="20479" y="7144"/>
                </a:cubicBezTo>
                <a:cubicBezTo>
                  <a:pt x="12859" y="7144"/>
                  <a:pt x="7144" y="12859"/>
                  <a:pt x="7144" y="20479"/>
                </a:cubicBezTo>
                <a:cubicBezTo>
                  <a:pt x="7144" y="28099"/>
                  <a:pt x="13811" y="33814"/>
                  <a:pt x="20479" y="33814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62"/>
          <p:cNvSpPr/>
          <p:nvPr/>
        </p:nvSpPr>
        <p:spPr>
          <a:xfrm>
            <a:off x="671040" y="1690560"/>
            <a:ext cx="2882880" cy="637920"/>
          </a:xfrm>
          <a:custGeom>
            <a:avLst/>
            <a:gdLst/>
            <a:ahLst/>
            <a:rect l="l" t="t" r="r" b="b"/>
            <a:pathLst>
              <a:path w="3581400" h="762000">
                <a:moveTo>
                  <a:pt x="37624" y="761524"/>
                </a:moveTo>
                <a:cubicBezTo>
                  <a:pt x="20479" y="761524"/>
                  <a:pt x="7144" y="748189"/>
                  <a:pt x="7144" y="731044"/>
                </a:cubicBezTo>
                <a:cubicBezTo>
                  <a:pt x="7144" y="713899"/>
                  <a:pt x="20479" y="700564"/>
                  <a:pt x="37624" y="700564"/>
                </a:cubicBezTo>
                <a:cubicBezTo>
                  <a:pt x="49054" y="700564"/>
                  <a:pt x="58579" y="706279"/>
                  <a:pt x="64294" y="715804"/>
                </a:cubicBezTo>
                <a:lnTo>
                  <a:pt x="1177766" y="715804"/>
                </a:lnTo>
                <a:lnTo>
                  <a:pt x="1060609" y="597694"/>
                </a:lnTo>
                <a:lnTo>
                  <a:pt x="376714" y="597694"/>
                </a:lnTo>
                <a:cubicBezTo>
                  <a:pt x="370999" y="607219"/>
                  <a:pt x="361474" y="612934"/>
                  <a:pt x="350044" y="612934"/>
                </a:cubicBezTo>
                <a:cubicBezTo>
                  <a:pt x="332899" y="612934"/>
                  <a:pt x="319564" y="599599"/>
                  <a:pt x="319564" y="582454"/>
                </a:cubicBezTo>
                <a:cubicBezTo>
                  <a:pt x="319564" y="565309"/>
                  <a:pt x="332899" y="551974"/>
                  <a:pt x="350044" y="551974"/>
                </a:cubicBezTo>
                <a:cubicBezTo>
                  <a:pt x="361474" y="551974"/>
                  <a:pt x="370999" y="557689"/>
                  <a:pt x="376714" y="567214"/>
                </a:cubicBezTo>
                <a:lnTo>
                  <a:pt x="804386" y="567214"/>
                </a:lnTo>
                <a:lnTo>
                  <a:pt x="755809" y="518636"/>
                </a:lnTo>
                <a:lnTo>
                  <a:pt x="469106" y="518636"/>
                </a:lnTo>
                <a:cubicBezTo>
                  <a:pt x="463391" y="528161"/>
                  <a:pt x="453866" y="533876"/>
                  <a:pt x="442436" y="533876"/>
                </a:cubicBezTo>
                <a:cubicBezTo>
                  <a:pt x="425291" y="533876"/>
                  <a:pt x="411956" y="520541"/>
                  <a:pt x="411956" y="503396"/>
                </a:cubicBezTo>
                <a:cubicBezTo>
                  <a:pt x="411956" y="486251"/>
                  <a:pt x="425291" y="472916"/>
                  <a:pt x="442436" y="472916"/>
                </a:cubicBezTo>
                <a:cubicBezTo>
                  <a:pt x="453866" y="472916"/>
                  <a:pt x="463391" y="478631"/>
                  <a:pt x="469106" y="488156"/>
                </a:cubicBezTo>
                <a:lnTo>
                  <a:pt x="768191" y="488156"/>
                </a:lnTo>
                <a:lnTo>
                  <a:pt x="846296" y="566261"/>
                </a:lnTo>
                <a:lnTo>
                  <a:pt x="1072039" y="566261"/>
                </a:lnTo>
                <a:lnTo>
                  <a:pt x="1219676" y="713899"/>
                </a:lnTo>
                <a:lnTo>
                  <a:pt x="1376839" y="713899"/>
                </a:lnTo>
                <a:lnTo>
                  <a:pt x="1540669" y="550069"/>
                </a:lnTo>
                <a:lnTo>
                  <a:pt x="2015014" y="550069"/>
                </a:lnTo>
                <a:lnTo>
                  <a:pt x="2253139" y="311944"/>
                </a:lnTo>
                <a:lnTo>
                  <a:pt x="2012156" y="311944"/>
                </a:lnTo>
                <a:lnTo>
                  <a:pt x="1900714" y="426244"/>
                </a:lnTo>
                <a:lnTo>
                  <a:pt x="1742599" y="426244"/>
                </a:lnTo>
                <a:cubicBezTo>
                  <a:pt x="1736884" y="435769"/>
                  <a:pt x="1727359" y="441484"/>
                  <a:pt x="1715929" y="441484"/>
                </a:cubicBezTo>
                <a:cubicBezTo>
                  <a:pt x="1698784" y="441484"/>
                  <a:pt x="1685449" y="428149"/>
                  <a:pt x="1685449" y="411004"/>
                </a:cubicBezTo>
                <a:cubicBezTo>
                  <a:pt x="1685449" y="393859"/>
                  <a:pt x="1698784" y="380524"/>
                  <a:pt x="1715929" y="380524"/>
                </a:cubicBezTo>
                <a:cubicBezTo>
                  <a:pt x="1727359" y="380524"/>
                  <a:pt x="1736884" y="386239"/>
                  <a:pt x="1742599" y="395764"/>
                </a:cubicBezTo>
                <a:lnTo>
                  <a:pt x="1888331" y="395764"/>
                </a:lnTo>
                <a:lnTo>
                  <a:pt x="1970246" y="313849"/>
                </a:lnTo>
                <a:lnTo>
                  <a:pt x="1623536" y="313849"/>
                </a:lnTo>
                <a:lnTo>
                  <a:pt x="1400651" y="536734"/>
                </a:lnTo>
                <a:cubicBezTo>
                  <a:pt x="1403509" y="547211"/>
                  <a:pt x="1400651" y="558641"/>
                  <a:pt x="1393031" y="566261"/>
                </a:cubicBezTo>
                <a:cubicBezTo>
                  <a:pt x="1387316" y="571976"/>
                  <a:pt x="1379696" y="574834"/>
                  <a:pt x="1371124" y="574834"/>
                </a:cubicBezTo>
                <a:cubicBezTo>
                  <a:pt x="1362551" y="574834"/>
                  <a:pt x="1354931" y="571976"/>
                  <a:pt x="1349216" y="566261"/>
                </a:cubicBezTo>
                <a:cubicBezTo>
                  <a:pt x="1343501" y="560546"/>
                  <a:pt x="1340644" y="552926"/>
                  <a:pt x="1340644" y="544354"/>
                </a:cubicBezTo>
                <a:cubicBezTo>
                  <a:pt x="1340644" y="535781"/>
                  <a:pt x="1343501" y="528161"/>
                  <a:pt x="1349216" y="522446"/>
                </a:cubicBezTo>
                <a:cubicBezTo>
                  <a:pt x="1354931" y="516731"/>
                  <a:pt x="1362551" y="513874"/>
                  <a:pt x="1371124" y="513874"/>
                </a:cubicBezTo>
                <a:cubicBezTo>
                  <a:pt x="1373981" y="513874"/>
                  <a:pt x="1376839" y="513874"/>
                  <a:pt x="1379696" y="514826"/>
                </a:cubicBezTo>
                <a:lnTo>
                  <a:pt x="1439704" y="454819"/>
                </a:lnTo>
                <a:lnTo>
                  <a:pt x="1025366" y="454819"/>
                </a:lnTo>
                <a:lnTo>
                  <a:pt x="988219" y="417671"/>
                </a:lnTo>
                <a:cubicBezTo>
                  <a:pt x="985361" y="418624"/>
                  <a:pt x="982504" y="418624"/>
                  <a:pt x="979646" y="418624"/>
                </a:cubicBezTo>
                <a:cubicBezTo>
                  <a:pt x="971074" y="418624"/>
                  <a:pt x="963454" y="415766"/>
                  <a:pt x="957739" y="410051"/>
                </a:cubicBezTo>
                <a:cubicBezTo>
                  <a:pt x="952024" y="404336"/>
                  <a:pt x="949166" y="396716"/>
                  <a:pt x="949166" y="388144"/>
                </a:cubicBezTo>
                <a:cubicBezTo>
                  <a:pt x="949166" y="379571"/>
                  <a:pt x="952024" y="371951"/>
                  <a:pt x="957739" y="366236"/>
                </a:cubicBezTo>
                <a:cubicBezTo>
                  <a:pt x="963454" y="360521"/>
                  <a:pt x="971074" y="357664"/>
                  <a:pt x="979646" y="357664"/>
                </a:cubicBezTo>
                <a:cubicBezTo>
                  <a:pt x="988219" y="357664"/>
                  <a:pt x="995839" y="360521"/>
                  <a:pt x="1001554" y="366236"/>
                </a:cubicBezTo>
                <a:cubicBezTo>
                  <a:pt x="1009174" y="373856"/>
                  <a:pt x="1012031" y="385286"/>
                  <a:pt x="1009174" y="395764"/>
                </a:cubicBezTo>
                <a:lnTo>
                  <a:pt x="1037749" y="424339"/>
                </a:lnTo>
                <a:lnTo>
                  <a:pt x="1470184" y="424339"/>
                </a:lnTo>
                <a:lnTo>
                  <a:pt x="1611154" y="283369"/>
                </a:lnTo>
                <a:lnTo>
                  <a:pt x="2285524" y="283369"/>
                </a:lnTo>
                <a:lnTo>
                  <a:pt x="2289334" y="279559"/>
                </a:lnTo>
                <a:lnTo>
                  <a:pt x="2294096" y="283369"/>
                </a:lnTo>
                <a:lnTo>
                  <a:pt x="2574131" y="283369"/>
                </a:lnTo>
                <a:lnTo>
                  <a:pt x="2774156" y="83344"/>
                </a:lnTo>
                <a:lnTo>
                  <a:pt x="2961799" y="83344"/>
                </a:lnTo>
                <a:lnTo>
                  <a:pt x="3022759" y="22384"/>
                </a:lnTo>
                <a:lnTo>
                  <a:pt x="3525679" y="22384"/>
                </a:lnTo>
                <a:cubicBezTo>
                  <a:pt x="3531394" y="12859"/>
                  <a:pt x="3540919" y="7144"/>
                  <a:pt x="3552349" y="7144"/>
                </a:cubicBezTo>
                <a:cubicBezTo>
                  <a:pt x="3569494" y="7144"/>
                  <a:pt x="3582829" y="20479"/>
                  <a:pt x="3582829" y="37624"/>
                </a:cubicBezTo>
                <a:cubicBezTo>
                  <a:pt x="3582829" y="54769"/>
                  <a:pt x="3569494" y="68104"/>
                  <a:pt x="3552349" y="68104"/>
                </a:cubicBezTo>
                <a:cubicBezTo>
                  <a:pt x="3540919" y="68104"/>
                  <a:pt x="3531394" y="62389"/>
                  <a:pt x="3525679" y="52864"/>
                </a:cubicBezTo>
                <a:lnTo>
                  <a:pt x="3036094" y="52864"/>
                </a:lnTo>
                <a:lnTo>
                  <a:pt x="2975134" y="113824"/>
                </a:lnTo>
                <a:lnTo>
                  <a:pt x="2787491" y="113824"/>
                </a:lnTo>
                <a:lnTo>
                  <a:pt x="2588419" y="312896"/>
                </a:lnTo>
                <a:lnTo>
                  <a:pt x="2299811" y="312896"/>
                </a:lnTo>
                <a:lnTo>
                  <a:pt x="2206466" y="406241"/>
                </a:lnTo>
                <a:lnTo>
                  <a:pt x="2329339" y="406241"/>
                </a:lnTo>
                <a:lnTo>
                  <a:pt x="2387441" y="464344"/>
                </a:lnTo>
                <a:cubicBezTo>
                  <a:pt x="2390299" y="463391"/>
                  <a:pt x="2393156" y="463391"/>
                  <a:pt x="2396014" y="463391"/>
                </a:cubicBezTo>
                <a:cubicBezTo>
                  <a:pt x="2404586" y="463391"/>
                  <a:pt x="2412206" y="466249"/>
                  <a:pt x="2417921" y="471964"/>
                </a:cubicBezTo>
                <a:cubicBezTo>
                  <a:pt x="2423636" y="477679"/>
                  <a:pt x="2426494" y="485299"/>
                  <a:pt x="2426494" y="493871"/>
                </a:cubicBezTo>
                <a:cubicBezTo>
                  <a:pt x="2426494" y="502444"/>
                  <a:pt x="2423636" y="510064"/>
                  <a:pt x="2417921" y="515779"/>
                </a:cubicBezTo>
                <a:cubicBezTo>
                  <a:pt x="2412206" y="521494"/>
                  <a:pt x="2404586" y="524351"/>
                  <a:pt x="2396014" y="524351"/>
                </a:cubicBezTo>
                <a:cubicBezTo>
                  <a:pt x="2387441" y="524351"/>
                  <a:pt x="2379821" y="521494"/>
                  <a:pt x="2374106" y="515779"/>
                </a:cubicBezTo>
                <a:cubicBezTo>
                  <a:pt x="2366486" y="508159"/>
                  <a:pt x="2363629" y="496729"/>
                  <a:pt x="2366486" y="486251"/>
                </a:cubicBezTo>
                <a:lnTo>
                  <a:pt x="2317909" y="437674"/>
                </a:lnTo>
                <a:lnTo>
                  <a:pt x="2176939" y="437674"/>
                </a:lnTo>
                <a:lnTo>
                  <a:pt x="2032159" y="582454"/>
                </a:lnTo>
                <a:lnTo>
                  <a:pt x="1557814" y="582454"/>
                </a:lnTo>
                <a:lnTo>
                  <a:pt x="1393984" y="746284"/>
                </a:lnTo>
                <a:lnTo>
                  <a:pt x="64294" y="746284"/>
                </a:lnTo>
                <a:cubicBezTo>
                  <a:pt x="59531" y="754856"/>
                  <a:pt x="49054" y="761524"/>
                  <a:pt x="37624" y="761524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63"/>
          <p:cNvSpPr/>
          <p:nvPr/>
        </p:nvSpPr>
        <p:spPr>
          <a:xfrm>
            <a:off x="678240" y="1699200"/>
            <a:ext cx="2867400" cy="622080"/>
          </a:xfrm>
          <a:custGeom>
            <a:avLst/>
            <a:gdLst/>
            <a:ahLst/>
            <a:rect l="l" t="t" r="r" b="b"/>
            <a:pathLst>
              <a:path w="3562350" h="742950">
                <a:moveTo>
                  <a:pt x="2567464" y="282416"/>
                </a:moveTo>
                <a:lnTo>
                  <a:pt x="2279809" y="282416"/>
                </a:lnTo>
                <a:lnTo>
                  <a:pt x="2278856" y="281464"/>
                </a:lnTo>
                <a:lnTo>
                  <a:pt x="2277904" y="282416"/>
                </a:lnTo>
                <a:lnTo>
                  <a:pt x="1603534" y="282416"/>
                </a:lnTo>
                <a:lnTo>
                  <a:pt x="1461611" y="424339"/>
                </a:lnTo>
                <a:lnTo>
                  <a:pt x="1021556" y="424339"/>
                </a:lnTo>
                <a:lnTo>
                  <a:pt x="986314" y="389096"/>
                </a:lnTo>
                <a:cubicBezTo>
                  <a:pt x="991076" y="381476"/>
                  <a:pt x="990124" y="370999"/>
                  <a:pt x="982504" y="363379"/>
                </a:cubicBezTo>
                <a:cubicBezTo>
                  <a:pt x="973931" y="354806"/>
                  <a:pt x="960596" y="354806"/>
                  <a:pt x="952024" y="363379"/>
                </a:cubicBezTo>
                <a:cubicBezTo>
                  <a:pt x="943451" y="371951"/>
                  <a:pt x="943451" y="385286"/>
                  <a:pt x="952024" y="392906"/>
                </a:cubicBezTo>
                <a:cubicBezTo>
                  <a:pt x="958691" y="399574"/>
                  <a:pt x="969169" y="400526"/>
                  <a:pt x="977741" y="396716"/>
                </a:cubicBezTo>
                <a:lnTo>
                  <a:pt x="1016794" y="435769"/>
                </a:lnTo>
                <a:lnTo>
                  <a:pt x="1450181" y="435769"/>
                </a:lnTo>
                <a:lnTo>
                  <a:pt x="1370171" y="515779"/>
                </a:lnTo>
                <a:cubicBezTo>
                  <a:pt x="1362551" y="511016"/>
                  <a:pt x="1352074" y="511969"/>
                  <a:pt x="1344454" y="519589"/>
                </a:cubicBezTo>
                <a:cubicBezTo>
                  <a:pt x="1335881" y="528161"/>
                  <a:pt x="1335881" y="541496"/>
                  <a:pt x="1344454" y="549116"/>
                </a:cubicBezTo>
                <a:cubicBezTo>
                  <a:pt x="1353026" y="557689"/>
                  <a:pt x="1366361" y="557689"/>
                  <a:pt x="1373981" y="549116"/>
                </a:cubicBezTo>
                <a:cubicBezTo>
                  <a:pt x="1380649" y="542449"/>
                  <a:pt x="1381601" y="531971"/>
                  <a:pt x="1377791" y="523399"/>
                </a:cubicBezTo>
                <a:lnTo>
                  <a:pt x="1608296" y="292894"/>
                </a:lnTo>
                <a:lnTo>
                  <a:pt x="1982629" y="292894"/>
                </a:lnTo>
                <a:lnTo>
                  <a:pt x="1881664" y="393859"/>
                </a:lnTo>
                <a:lnTo>
                  <a:pt x="1726406" y="393859"/>
                </a:lnTo>
                <a:cubicBezTo>
                  <a:pt x="1723549" y="385286"/>
                  <a:pt x="1715929" y="378619"/>
                  <a:pt x="1706404" y="378619"/>
                </a:cubicBezTo>
                <a:cubicBezTo>
                  <a:pt x="1694974" y="378619"/>
                  <a:pt x="1685449" y="388144"/>
                  <a:pt x="1685449" y="399574"/>
                </a:cubicBezTo>
                <a:cubicBezTo>
                  <a:pt x="1685449" y="411004"/>
                  <a:pt x="1694974" y="420529"/>
                  <a:pt x="1706404" y="420529"/>
                </a:cubicBezTo>
                <a:cubicBezTo>
                  <a:pt x="1715929" y="420529"/>
                  <a:pt x="1724501" y="413861"/>
                  <a:pt x="1726406" y="405289"/>
                </a:cubicBezTo>
                <a:lnTo>
                  <a:pt x="1886426" y="405289"/>
                </a:lnTo>
                <a:lnTo>
                  <a:pt x="1998821" y="292894"/>
                </a:lnTo>
                <a:lnTo>
                  <a:pt x="2267426" y="292894"/>
                </a:lnTo>
                <a:lnTo>
                  <a:pt x="2010251" y="550069"/>
                </a:lnTo>
                <a:lnTo>
                  <a:pt x="1535906" y="550069"/>
                </a:lnTo>
                <a:lnTo>
                  <a:pt x="1372076" y="713899"/>
                </a:lnTo>
                <a:lnTo>
                  <a:pt x="1207294" y="713899"/>
                </a:lnTo>
                <a:lnTo>
                  <a:pt x="1059656" y="566261"/>
                </a:lnTo>
                <a:lnTo>
                  <a:pt x="833914" y="566261"/>
                </a:lnTo>
                <a:lnTo>
                  <a:pt x="833914" y="566261"/>
                </a:lnTo>
                <a:lnTo>
                  <a:pt x="755809" y="488156"/>
                </a:lnTo>
                <a:lnTo>
                  <a:pt x="453866" y="488156"/>
                </a:lnTo>
                <a:cubicBezTo>
                  <a:pt x="451009" y="479584"/>
                  <a:pt x="443389" y="472916"/>
                  <a:pt x="433864" y="472916"/>
                </a:cubicBezTo>
                <a:cubicBezTo>
                  <a:pt x="422434" y="472916"/>
                  <a:pt x="412909" y="482441"/>
                  <a:pt x="412909" y="493871"/>
                </a:cubicBezTo>
                <a:cubicBezTo>
                  <a:pt x="412909" y="505301"/>
                  <a:pt x="422434" y="514826"/>
                  <a:pt x="433864" y="514826"/>
                </a:cubicBezTo>
                <a:cubicBezTo>
                  <a:pt x="443389" y="514826"/>
                  <a:pt x="451961" y="508159"/>
                  <a:pt x="453866" y="499586"/>
                </a:cubicBezTo>
                <a:lnTo>
                  <a:pt x="750094" y="499586"/>
                </a:lnTo>
                <a:lnTo>
                  <a:pt x="817721" y="567214"/>
                </a:lnTo>
                <a:lnTo>
                  <a:pt x="360521" y="567214"/>
                </a:lnTo>
                <a:cubicBezTo>
                  <a:pt x="357664" y="558641"/>
                  <a:pt x="350044" y="551974"/>
                  <a:pt x="340519" y="551974"/>
                </a:cubicBezTo>
                <a:cubicBezTo>
                  <a:pt x="329089" y="551974"/>
                  <a:pt x="319564" y="561499"/>
                  <a:pt x="319564" y="572929"/>
                </a:cubicBezTo>
                <a:cubicBezTo>
                  <a:pt x="319564" y="584359"/>
                  <a:pt x="329089" y="593884"/>
                  <a:pt x="340519" y="593884"/>
                </a:cubicBezTo>
                <a:cubicBezTo>
                  <a:pt x="350044" y="593884"/>
                  <a:pt x="358616" y="587216"/>
                  <a:pt x="360521" y="578644"/>
                </a:cubicBezTo>
                <a:lnTo>
                  <a:pt x="1054894" y="578644"/>
                </a:lnTo>
                <a:lnTo>
                  <a:pt x="1191101" y="714851"/>
                </a:lnTo>
                <a:lnTo>
                  <a:pt x="48101" y="714851"/>
                </a:lnTo>
                <a:cubicBezTo>
                  <a:pt x="45244" y="706279"/>
                  <a:pt x="37624" y="699611"/>
                  <a:pt x="28099" y="699611"/>
                </a:cubicBezTo>
                <a:cubicBezTo>
                  <a:pt x="16669" y="699611"/>
                  <a:pt x="7144" y="709136"/>
                  <a:pt x="7144" y="720566"/>
                </a:cubicBezTo>
                <a:cubicBezTo>
                  <a:pt x="7144" y="731996"/>
                  <a:pt x="16669" y="741521"/>
                  <a:pt x="28099" y="741521"/>
                </a:cubicBezTo>
                <a:cubicBezTo>
                  <a:pt x="37624" y="741521"/>
                  <a:pt x="46196" y="734854"/>
                  <a:pt x="48101" y="726281"/>
                </a:cubicBezTo>
                <a:lnTo>
                  <a:pt x="1376839" y="726281"/>
                </a:lnTo>
                <a:lnTo>
                  <a:pt x="1540669" y="561499"/>
                </a:lnTo>
                <a:lnTo>
                  <a:pt x="2015014" y="561499"/>
                </a:lnTo>
                <a:lnTo>
                  <a:pt x="2159794" y="417671"/>
                </a:lnTo>
                <a:lnTo>
                  <a:pt x="2308384" y="417671"/>
                </a:lnTo>
                <a:lnTo>
                  <a:pt x="2364581" y="473869"/>
                </a:lnTo>
                <a:cubicBezTo>
                  <a:pt x="2359819" y="481489"/>
                  <a:pt x="2360771" y="491966"/>
                  <a:pt x="2368391" y="499586"/>
                </a:cubicBezTo>
                <a:cubicBezTo>
                  <a:pt x="2376964" y="508159"/>
                  <a:pt x="2390299" y="508159"/>
                  <a:pt x="2397919" y="499586"/>
                </a:cubicBezTo>
                <a:cubicBezTo>
                  <a:pt x="2406491" y="491014"/>
                  <a:pt x="2406491" y="477679"/>
                  <a:pt x="2397919" y="470059"/>
                </a:cubicBezTo>
                <a:cubicBezTo>
                  <a:pt x="2391251" y="463391"/>
                  <a:pt x="2380774" y="462439"/>
                  <a:pt x="2372201" y="466249"/>
                </a:cubicBezTo>
                <a:lnTo>
                  <a:pt x="2313146" y="407194"/>
                </a:lnTo>
                <a:lnTo>
                  <a:pt x="2170271" y="407194"/>
                </a:lnTo>
                <a:lnTo>
                  <a:pt x="2283619" y="293846"/>
                </a:lnTo>
                <a:lnTo>
                  <a:pt x="2572226" y="293846"/>
                </a:lnTo>
                <a:lnTo>
                  <a:pt x="2771299" y="94774"/>
                </a:lnTo>
                <a:lnTo>
                  <a:pt x="2959894" y="94774"/>
                </a:lnTo>
                <a:lnTo>
                  <a:pt x="3020854" y="33814"/>
                </a:lnTo>
                <a:lnTo>
                  <a:pt x="3520916" y="33814"/>
                </a:lnTo>
                <a:cubicBezTo>
                  <a:pt x="3523774" y="42386"/>
                  <a:pt x="3531394" y="49054"/>
                  <a:pt x="3540919" y="49054"/>
                </a:cubicBezTo>
                <a:cubicBezTo>
                  <a:pt x="3552349" y="49054"/>
                  <a:pt x="3561874" y="39529"/>
                  <a:pt x="3561874" y="28099"/>
                </a:cubicBezTo>
                <a:cubicBezTo>
                  <a:pt x="3561874" y="16669"/>
                  <a:pt x="3552349" y="7144"/>
                  <a:pt x="3540919" y="7144"/>
                </a:cubicBezTo>
                <a:cubicBezTo>
                  <a:pt x="3531394" y="7144"/>
                  <a:pt x="3522821" y="13811"/>
                  <a:pt x="3520916" y="22384"/>
                </a:cubicBezTo>
                <a:lnTo>
                  <a:pt x="3016091" y="22384"/>
                </a:lnTo>
                <a:lnTo>
                  <a:pt x="2955131" y="83344"/>
                </a:lnTo>
                <a:lnTo>
                  <a:pt x="2767489" y="83344"/>
                </a:lnTo>
                <a:lnTo>
                  <a:pt x="2567464" y="282416"/>
                </a:lnTo>
                <a:close/>
              </a:path>
            </a:pathLst>
          </a:custGeom>
          <a:solidFill>
            <a:srgbClr val="00206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64"/>
          <p:cNvSpPr/>
          <p:nvPr/>
        </p:nvSpPr>
        <p:spPr>
          <a:xfrm>
            <a:off x="1214640" y="1499040"/>
            <a:ext cx="2859840" cy="645840"/>
          </a:xfrm>
          <a:custGeom>
            <a:avLst/>
            <a:gdLst/>
            <a:ahLst/>
            <a:rect l="l" t="t" r="r" b="b"/>
            <a:pathLst>
              <a:path w="3552825" h="771525">
                <a:moveTo>
                  <a:pt x="271939" y="772954"/>
                </a:moveTo>
                <a:cubicBezTo>
                  <a:pt x="254794" y="772954"/>
                  <a:pt x="241459" y="759619"/>
                  <a:pt x="241459" y="742474"/>
                </a:cubicBezTo>
                <a:cubicBezTo>
                  <a:pt x="241459" y="725329"/>
                  <a:pt x="254794" y="711994"/>
                  <a:pt x="271939" y="711994"/>
                </a:cubicBezTo>
                <a:cubicBezTo>
                  <a:pt x="283369" y="711994"/>
                  <a:pt x="292894" y="717709"/>
                  <a:pt x="298609" y="727234"/>
                </a:cubicBezTo>
                <a:lnTo>
                  <a:pt x="817721" y="727234"/>
                </a:lnTo>
                <a:lnTo>
                  <a:pt x="890111" y="653891"/>
                </a:lnTo>
                <a:lnTo>
                  <a:pt x="64294" y="653891"/>
                </a:lnTo>
                <a:cubicBezTo>
                  <a:pt x="58579" y="663416"/>
                  <a:pt x="49054" y="669131"/>
                  <a:pt x="37624" y="669131"/>
                </a:cubicBezTo>
                <a:cubicBezTo>
                  <a:pt x="20479" y="669131"/>
                  <a:pt x="7144" y="655796"/>
                  <a:pt x="7144" y="638651"/>
                </a:cubicBezTo>
                <a:cubicBezTo>
                  <a:pt x="7144" y="621506"/>
                  <a:pt x="20479" y="608171"/>
                  <a:pt x="37624" y="608171"/>
                </a:cubicBezTo>
                <a:cubicBezTo>
                  <a:pt x="49054" y="608171"/>
                  <a:pt x="58579" y="613886"/>
                  <a:pt x="64294" y="623411"/>
                </a:cubicBezTo>
                <a:lnTo>
                  <a:pt x="1397794" y="623411"/>
                </a:lnTo>
                <a:lnTo>
                  <a:pt x="1762601" y="258604"/>
                </a:lnTo>
                <a:lnTo>
                  <a:pt x="2255044" y="258604"/>
                </a:lnTo>
                <a:lnTo>
                  <a:pt x="2179796" y="183356"/>
                </a:lnTo>
                <a:lnTo>
                  <a:pt x="1637824" y="183356"/>
                </a:lnTo>
                <a:lnTo>
                  <a:pt x="1289209" y="531971"/>
                </a:lnTo>
                <a:lnTo>
                  <a:pt x="803434" y="531971"/>
                </a:lnTo>
                <a:cubicBezTo>
                  <a:pt x="797719" y="541496"/>
                  <a:pt x="788194" y="547211"/>
                  <a:pt x="776764" y="547211"/>
                </a:cubicBezTo>
                <a:cubicBezTo>
                  <a:pt x="759619" y="547211"/>
                  <a:pt x="746284" y="533876"/>
                  <a:pt x="746284" y="516731"/>
                </a:cubicBezTo>
                <a:cubicBezTo>
                  <a:pt x="746284" y="499586"/>
                  <a:pt x="759619" y="486251"/>
                  <a:pt x="776764" y="486251"/>
                </a:cubicBezTo>
                <a:cubicBezTo>
                  <a:pt x="788194" y="486251"/>
                  <a:pt x="797719" y="491966"/>
                  <a:pt x="803434" y="501491"/>
                </a:cubicBezTo>
                <a:lnTo>
                  <a:pt x="1117759" y="501491"/>
                </a:lnTo>
                <a:lnTo>
                  <a:pt x="1021556" y="405289"/>
                </a:lnTo>
                <a:lnTo>
                  <a:pt x="211931" y="405289"/>
                </a:lnTo>
                <a:lnTo>
                  <a:pt x="100489" y="294799"/>
                </a:lnTo>
                <a:cubicBezTo>
                  <a:pt x="97631" y="295751"/>
                  <a:pt x="94774" y="295751"/>
                  <a:pt x="91916" y="295751"/>
                </a:cubicBezTo>
                <a:cubicBezTo>
                  <a:pt x="83344" y="295751"/>
                  <a:pt x="75724" y="292894"/>
                  <a:pt x="70009" y="287179"/>
                </a:cubicBezTo>
                <a:cubicBezTo>
                  <a:pt x="57626" y="274796"/>
                  <a:pt x="57626" y="255746"/>
                  <a:pt x="70009" y="243364"/>
                </a:cubicBezTo>
                <a:cubicBezTo>
                  <a:pt x="75724" y="237649"/>
                  <a:pt x="83344" y="234791"/>
                  <a:pt x="91916" y="234791"/>
                </a:cubicBezTo>
                <a:cubicBezTo>
                  <a:pt x="100489" y="234791"/>
                  <a:pt x="108109" y="237649"/>
                  <a:pt x="113824" y="243364"/>
                </a:cubicBezTo>
                <a:cubicBezTo>
                  <a:pt x="121444" y="250984"/>
                  <a:pt x="124301" y="262414"/>
                  <a:pt x="121444" y="272891"/>
                </a:cubicBezTo>
                <a:lnTo>
                  <a:pt x="224314" y="375761"/>
                </a:lnTo>
                <a:lnTo>
                  <a:pt x="1033939" y="375761"/>
                </a:lnTo>
                <a:lnTo>
                  <a:pt x="1160621" y="502444"/>
                </a:lnTo>
                <a:lnTo>
                  <a:pt x="1276826" y="502444"/>
                </a:lnTo>
                <a:lnTo>
                  <a:pt x="1625441" y="153829"/>
                </a:lnTo>
                <a:lnTo>
                  <a:pt x="2193131" y="153829"/>
                </a:lnTo>
                <a:lnTo>
                  <a:pt x="2298859" y="259556"/>
                </a:lnTo>
                <a:lnTo>
                  <a:pt x="2721769" y="259556"/>
                </a:lnTo>
                <a:lnTo>
                  <a:pt x="2973229" y="7144"/>
                </a:lnTo>
                <a:lnTo>
                  <a:pt x="3548539" y="7144"/>
                </a:lnTo>
                <a:lnTo>
                  <a:pt x="3548539" y="37624"/>
                </a:lnTo>
                <a:lnTo>
                  <a:pt x="2985611" y="37624"/>
                </a:lnTo>
                <a:lnTo>
                  <a:pt x="2733199" y="290036"/>
                </a:lnTo>
                <a:lnTo>
                  <a:pt x="1774984" y="290036"/>
                </a:lnTo>
                <a:lnTo>
                  <a:pt x="1635919" y="429101"/>
                </a:lnTo>
                <a:lnTo>
                  <a:pt x="1871186" y="429101"/>
                </a:lnTo>
                <a:lnTo>
                  <a:pt x="1968341" y="526256"/>
                </a:lnTo>
                <a:cubicBezTo>
                  <a:pt x="1971199" y="525304"/>
                  <a:pt x="1974056" y="525304"/>
                  <a:pt x="1976914" y="525304"/>
                </a:cubicBezTo>
                <a:cubicBezTo>
                  <a:pt x="1985486" y="525304"/>
                  <a:pt x="1993106" y="528161"/>
                  <a:pt x="1998821" y="533876"/>
                </a:cubicBezTo>
                <a:cubicBezTo>
                  <a:pt x="2004536" y="539591"/>
                  <a:pt x="2007394" y="547211"/>
                  <a:pt x="2007394" y="555784"/>
                </a:cubicBezTo>
                <a:cubicBezTo>
                  <a:pt x="2007394" y="564356"/>
                  <a:pt x="2004536" y="571976"/>
                  <a:pt x="1998821" y="577691"/>
                </a:cubicBezTo>
                <a:cubicBezTo>
                  <a:pt x="1993106" y="583406"/>
                  <a:pt x="1985486" y="586264"/>
                  <a:pt x="1976914" y="586264"/>
                </a:cubicBezTo>
                <a:cubicBezTo>
                  <a:pt x="1968341" y="586264"/>
                  <a:pt x="1960721" y="583406"/>
                  <a:pt x="1955006" y="577691"/>
                </a:cubicBezTo>
                <a:cubicBezTo>
                  <a:pt x="1947386" y="570071"/>
                  <a:pt x="1944529" y="558641"/>
                  <a:pt x="1947386" y="548164"/>
                </a:cubicBezTo>
                <a:lnTo>
                  <a:pt x="1859756" y="460534"/>
                </a:lnTo>
                <a:lnTo>
                  <a:pt x="1606391" y="460534"/>
                </a:lnTo>
                <a:lnTo>
                  <a:pt x="1410176" y="654844"/>
                </a:lnTo>
                <a:lnTo>
                  <a:pt x="932974" y="654844"/>
                </a:lnTo>
                <a:lnTo>
                  <a:pt x="830104" y="757714"/>
                </a:lnTo>
                <a:lnTo>
                  <a:pt x="298609" y="757714"/>
                </a:lnTo>
                <a:cubicBezTo>
                  <a:pt x="292894" y="767239"/>
                  <a:pt x="283369" y="772954"/>
                  <a:pt x="271939" y="772954"/>
                </a:cubicBezTo>
                <a:close/>
              </a:path>
            </a:pathLst>
          </a:custGeom>
          <a:solidFill>
            <a:srgbClr val="00206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65"/>
          <p:cNvSpPr/>
          <p:nvPr/>
        </p:nvSpPr>
        <p:spPr>
          <a:xfrm>
            <a:off x="1221480" y="1506960"/>
            <a:ext cx="2844720" cy="630000"/>
          </a:xfrm>
          <a:custGeom>
            <a:avLst/>
            <a:gdLst/>
            <a:ahLst/>
            <a:rect l="l" t="t" r="r" b="b"/>
            <a:pathLst>
              <a:path w="3533775" h="752475">
                <a:moveTo>
                  <a:pt x="903446" y="634841"/>
                </a:moveTo>
                <a:lnTo>
                  <a:pt x="812006" y="727234"/>
                </a:lnTo>
                <a:lnTo>
                  <a:pt x="281464" y="727234"/>
                </a:lnTo>
                <a:cubicBezTo>
                  <a:pt x="278606" y="718661"/>
                  <a:pt x="270986" y="711994"/>
                  <a:pt x="261461" y="711994"/>
                </a:cubicBezTo>
                <a:cubicBezTo>
                  <a:pt x="250031" y="711994"/>
                  <a:pt x="240506" y="721519"/>
                  <a:pt x="240506" y="732949"/>
                </a:cubicBezTo>
                <a:cubicBezTo>
                  <a:pt x="240506" y="744379"/>
                  <a:pt x="250031" y="753904"/>
                  <a:pt x="261461" y="753904"/>
                </a:cubicBezTo>
                <a:cubicBezTo>
                  <a:pt x="270986" y="753904"/>
                  <a:pt x="279559" y="747236"/>
                  <a:pt x="281464" y="738664"/>
                </a:cubicBezTo>
                <a:lnTo>
                  <a:pt x="815816" y="738664"/>
                </a:lnTo>
                <a:lnTo>
                  <a:pt x="918686" y="635794"/>
                </a:lnTo>
                <a:lnTo>
                  <a:pt x="917734" y="634841"/>
                </a:lnTo>
                <a:lnTo>
                  <a:pt x="1395889" y="634841"/>
                </a:lnTo>
                <a:lnTo>
                  <a:pt x="1591151" y="439579"/>
                </a:lnTo>
                <a:lnTo>
                  <a:pt x="1852136" y="439579"/>
                </a:lnTo>
                <a:lnTo>
                  <a:pt x="1947386" y="534829"/>
                </a:lnTo>
                <a:cubicBezTo>
                  <a:pt x="1942624" y="542449"/>
                  <a:pt x="1943576" y="552926"/>
                  <a:pt x="1951196" y="560546"/>
                </a:cubicBezTo>
                <a:cubicBezTo>
                  <a:pt x="1959769" y="569119"/>
                  <a:pt x="1973104" y="569119"/>
                  <a:pt x="1980724" y="560546"/>
                </a:cubicBezTo>
                <a:cubicBezTo>
                  <a:pt x="1989296" y="551974"/>
                  <a:pt x="1989296" y="538639"/>
                  <a:pt x="1980724" y="531019"/>
                </a:cubicBezTo>
                <a:cubicBezTo>
                  <a:pt x="1974056" y="524351"/>
                  <a:pt x="1963579" y="523399"/>
                  <a:pt x="1955006" y="527209"/>
                </a:cubicBezTo>
                <a:lnTo>
                  <a:pt x="1856899" y="429101"/>
                </a:lnTo>
                <a:lnTo>
                  <a:pt x="1602581" y="429101"/>
                </a:lnTo>
                <a:lnTo>
                  <a:pt x="1760696" y="270986"/>
                </a:lnTo>
                <a:lnTo>
                  <a:pt x="2718911" y="270986"/>
                </a:lnTo>
                <a:lnTo>
                  <a:pt x="2971324" y="18574"/>
                </a:lnTo>
                <a:lnTo>
                  <a:pt x="3528536" y="18574"/>
                </a:lnTo>
                <a:lnTo>
                  <a:pt x="3528536" y="7144"/>
                </a:lnTo>
                <a:lnTo>
                  <a:pt x="2966561" y="7144"/>
                </a:lnTo>
                <a:lnTo>
                  <a:pt x="2714149" y="259556"/>
                </a:lnTo>
                <a:lnTo>
                  <a:pt x="2282666" y="259556"/>
                </a:lnTo>
                <a:lnTo>
                  <a:pt x="2282666" y="259556"/>
                </a:lnTo>
                <a:lnTo>
                  <a:pt x="2177891" y="153829"/>
                </a:lnTo>
                <a:lnTo>
                  <a:pt x="1617821" y="153829"/>
                </a:lnTo>
                <a:lnTo>
                  <a:pt x="1270159" y="502444"/>
                </a:lnTo>
                <a:lnTo>
                  <a:pt x="1146334" y="502444"/>
                </a:lnTo>
                <a:lnTo>
                  <a:pt x="1020604" y="376714"/>
                </a:lnTo>
                <a:lnTo>
                  <a:pt x="210979" y="376714"/>
                </a:lnTo>
                <a:lnTo>
                  <a:pt x="100489" y="266224"/>
                </a:lnTo>
                <a:cubicBezTo>
                  <a:pt x="105251" y="258604"/>
                  <a:pt x="104299" y="248126"/>
                  <a:pt x="96679" y="240506"/>
                </a:cubicBezTo>
                <a:cubicBezTo>
                  <a:pt x="88106" y="231934"/>
                  <a:pt x="74771" y="231934"/>
                  <a:pt x="67151" y="240506"/>
                </a:cubicBezTo>
                <a:cubicBezTo>
                  <a:pt x="58579" y="249079"/>
                  <a:pt x="58579" y="262414"/>
                  <a:pt x="67151" y="270034"/>
                </a:cubicBezTo>
                <a:cubicBezTo>
                  <a:pt x="73819" y="276701"/>
                  <a:pt x="84296" y="277654"/>
                  <a:pt x="92869" y="273844"/>
                </a:cubicBezTo>
                <a:lnTo>
                  <a:pt x="206216" y="387191"/>
                </a:lnTo>
                <a:lnTo>
                  <a:pt x="1015841" y="387191"/>
                </a:lnTo>
                <a:lnTo>
                  <a:pt x="1130141" y="502444"/>
                </a:lnTo>
                <a:lnTo>
                  <a:pt x="786289" y="502444"/>
                </a:lnTo>
                <a:cubicBezTo>
                  <a:pt x="783431" y="493871"/>
                  <a:pt x="775811" y="487204"/>
                  <a:pt x="766286" y="487204"/>
                </a:cubicBezTo>
                <a:cubicBezTo>
                  <a:pt x="754856" y="487204"/>
                  <a:pt x="745331" y="496729"/>
                  <a:pt x="745331" y="508159"/>
                </a:cubicBezTo>
                <a:cubicBezTo>
                  <a:pt x="745331" y="519589"/>
                  <a:pt x="754856" y="529114"/>
                  <a:pt x="766286" y="529114"/>
                </a:cubicBezTo>
                <a:cubicBezTo>
                  <a:pt x="775811" y="529114"/>
                  <a:pt x="784384" y="522446"/>
                  <a:pt x="786289" y="513874"/>
                </a:cubicBezTo>
                <a:lnTo>
                  <a:pt x="1274921" y="513874"/>
                </a:lnTo>
                <a:lnTo>
                  <a:pt x="1623536" y="165259"/>
                </a:lnTo>
                <a:lnTo>
                  <a:pt x="2174081" y="165259"/>
                </a:lnTo>
                <a:lnTo>
                  <a:pt x="2268379" y="259556"/>
                </a:lnTo>
                <a:lnTo>
                  <a:pt x="1756886" y="259556"/>
                </a:lnTo>
                <a:lnTo>
                  <a:pt x="1392079" y="624364"/>
                </a:lnTo>
                <a:lnTo>
                  <a:pt x="48101" y="624364"/>
                </a:lnTo>
                <a:cubicBezTo>
                  <a:pt x="45244" y="615791"/>
                  <a:pt x="37624" y="609124"/>
                  <a:pt x="28099" y="609124"/>
                </a:cubicBezTo>
                <a:cubicBezTo>
                  <a:pt x="16669" y="609124"/>
                  <a:pt x="7144" y="618649"/>
                  <a:pt x="7144" y="630079"/>
                </a:cubicBezTo>
                <a:cubicBezTo>
                  <a:pt x="7144" y="641509"/>
                  <a:pt x="16669" y="651034"/>
                  <a:pt x="28099" y="651034"/>
                </a:cubicBezTo>
                <a:cubicBezTo>
                  <a:pt x="37624" y="651034"/>
                  <a:pt x="46196" y="644366"/>
                  <a:pt x="48101" y="635794"/>
                </a:cubicBezTo>
                <a:lnTo>
                  <a:pt x="903446" y="635794"/>
                </a:ln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66"/>
          <p:cNvSpPr/>
          <p:nvPr/>
        </p:nvSpPr>
        <p:spPr>
          <a:xfrm>
            <a:off x="641160" y="1752120"/>
            <a:ext cx="3389040" cy="965160"/>
          </a:xfrm>
          <a:custGeom>
            <a:avLst/>
            <a:gdLst/>
            <a:ahLst/>
            <a:rect l="l" t="t" r="r" b="b"/>
            <a:pathLst>
              <a:path w="4210050" h="1152525">
                <a:moveTo>
                  <a:pt x="37624" y="1153954"/>
                </a:moveTo>
                <a:cubicBezTo>
                  <a:pt x="29051" y="1153954"/>
                  <a:pt x="21431" y="1151096"/>
                  <a:pt x="15716" y="1145381"/>
                </a:cubicBezTo>
                <a:cubicBezTo>
                  <a:pt x="10001" y="1139666"/>
                  <a:pt x="7144" y="1132046"/>
                  <a:pt x="7144" y="1123474"/>
                </a:cubicBezTo>
                <a:cubicBezTo>
                  <a:pt x="7144" y="1114901"/>
                  <a:pt x="10001" y="1107281"/>
                  <a:pt x="16669" y="1101566"/>
                </a:cubicBezTo>
                <a:cubicBezTo>
                  <a:pt x="22384" y="1095851"/>
                  <a:pt x="30004" y="1092994"/>
                  <a:pt x="38576" y="1092994"/>
                </a:cubicBezTo>
                <a:cubicBezTo>
                  <a:pt x="41434" y="1092994"/>
                  <a:pt x="44291" y="1092994"/>
                  <a:pt x="47149" y="1093946"/>
                </a:cubicBezTo>
                <a:lnTo>
                  <a:pt x="185261" y="955834"/>
                </a:lnTo>
                <a:lnTo>
                  <a:pt x="1015841" y="955834"/>
                </a:lnTo>
                <a:lnTo>
                  <a:pt x="1182529" y="789146"/>
                </a:lnTo>
                <a:lnTo>
                  <a:pt x="524351" y="789146"/>
                </a:lnTo>
                <a:lnTo>
                  <a:pt x="455771" y="720566"/>
                </a:lnTo>
                <a:cubicBezTo>
                  <a:pt x="452914" y="721519"/>
                  <a:pt x="450056" y="721519"/>
                  <a:pt x="447199" y="721519"/>
                </a:cubicBezTo>
                <a:cubicBezTo>
                  <a:pt x="438626" y="721519"/>
                  <a:pt x="431006" y="718661"/>
                  <a:pt x="425291" y="712946"/>
                </a:cubicBezTo>
                <a:cubicBezTo>
                  <a:pt x="419576" y="707231"/>
                  <a:pt x="416719" y="699611"/>
                  <a:pt x="416719" y="691039"/>
                </a:cubicBezTo>
                <a:cubicBezTo>
                  <a:pt x="416719" y="682466"/>
                  <a:pt x="419576" y="674846"/>
                  <a:pt x="425291" y="669131"/>
                </a:cubicBezTo>
                <a:cubicBezTo>
                  <a:pt x="431006" y="663416"/>
                  <a:pt x="438626" y="660559"/>
                  <a:pt x="447199" y="660559"/>
                </a:cubicBezTo>
                <a:cubicBezTo>
                  <a:pt x="455771" y="660559"/>
                  <a:pt x="463391" y="663416"/>
                  <a:pt x="469106" y="669131"/>
                </a:cubicBezTo>
                <a:cubicBezTo>
                  <a:pt x="476726" y="676751"/>
                  <a:pt x="479584" y="688181"/>
                  <a:pt x="476726" y="698659"/>
                </a:cubicBezTo>
                <a:lnTo>
                  <a:pt x="536734" y="758666"/>
                </a:lnTo>
                <a:lnTo>
                  <a:pt x="1423511" y="758666"/>
                </a:lnTo>
                <a:lnTo>
                  <a:pt x="1546384" y="881539"/>
                </a:lnTo>
                <a:lnTo>
                  <a:pt x="1890236" y="881539"/>
                </a:lnTo>
                <a:lnTo>
                  <a:pt x="1800701" y="792004"/>
                </a:lnTo>
                <a:lnTo>
                  <a:pt x="1578769" y="792004"/>
                </a:lnTo>
                <a:cubicBezTo>
                  <a:pt x="1573054" y="801529"/>
                  <a:pt x="1563529" y="807244"/>
                  <a:pt x="1552099" y="807244"/>
                </a:cubicBezTo>
                <a:cubicBezTo>
                  <a:pt x="1534954" y="807244"/>
                  <a:pt x="1521619" y="793909"/>
                  <a:pt x="1521619" y="776764"/>
                </a:cubicBezTo>
                <a:cubicBezTo>
                  <a:pt x="1521619" y="759619"/>
                  <a:pt x="1534954" y="746284"/>
                  <a:pt x="1552099" y="746284"/>
                </a:cubicBezTo>
                <a:cubicBezTo>
                  <a:pt x="1563529" y="746284"/>
                  <a:pt x="1573054" y="751999"/>
                  <a:pt x="1578769" y="761524"/>
                </a:cubicBezTo>
                <a:lnTo>
                  <a:pt x="1813084" y="761524"/>
                </a:lnTo>
                <a:lnTo>
                  <a:pt x="1932146" y="880586"/>
                </a:lnTo>
                <a:lnTo>
                  <a:pt x="2062639" y="880586"/>
                </a:lnTo>
                <a:lnTo>
                  <a:pt x="2237899" y="705326"/>
                </a:lnTo>
                <a:lnTo>
                  <a:pt x="2118836" y="705326"/>
                </a:lnTo>
                <a:lnTo>
                  <a:pt x="2095024" y="729139"/>
                </a:lnTo>
                <a:cubicBezTo>
                  <a:pt x="2097881" y="739616"/>
                  <a:pt x="2095024" y="751046"/>
                  <a:pt x="2087404" y="758666"/>
                </a:cubicBezTo>
                <a:cubicBezTo>
                  <a:pt x="2081689" y="764381"/>
                  <a:pt x="2074069" y="767239"/>
                  <a:pt x="2065496" y="767239"/>
                </a:cubicBezTo>
                <a:cubicBezTo>
                  <a:pt x="2056924" y="767239"/>
                  <a:pt x="2049304" y="764381"/>
                  <a:pt x="2043589" y="758666"/>
                </a:cubicBezTo>
                <a:cubicBezTo>
                  <a:pt x="2037874" y="752951"/>
                  <a:pt x="2035016" y="745331"/>
                  <a:pt x="2035016" y="736759"/>
                </a:cubicBezTo>
                <a:cubicBezTo>
                  <a:pt x="2035016" y="728186"/>
                  <a:pt x="2037874" y="720566"/>
                  <a:pt x="2043589" y="714851"/>
                </a:cubicBezTo>
                <a:cubicBezTo>
                  <a:pt x="2049304" y="709136"/>
                  <a:pt x="2056924" y="706279"/>
                  <a:pt x="2065496" y="706279"/>
                </a:cubicBezTo>
                <a:cubicBezTo>
                  <a:pt x="2068354" y="706279"/>
                  <a:pt x="2071211" y="706279"/>
                  <a:pt x="2074069" y="707231"/>
                </a:cubicBezTo>
                <a:lnTo>
                  <a:pt x="2107406" y="673894"/>
                </a:lnTo>
                <a:lnTo>
                  <a:pt x="2380774" y="673894"/>
                </a:lnTo>
                <a:lnTo>
                  <a:pt x="2480786" y="573881"/>
                </a:lnTo>
                <a:lnTo>
                  <a:pt x="2959894" y="573881"/>
                </a:lnTo>
                <a:lnTo>
                  <a:pt x="3093244" y="440531"/>
                </a:lnTo>
                <a:lnTo>
                  <a:pt x="3409474" y="440531"/>
                </a:lnTo>
                <a:lnTo>
                  <a:pt x="3698081" y="151924"/>
                </a:lnTo>
                <a:lnTo>
                  <a:pt x="3527584" y="151924"/>
                </a:lnTo>
                <a:lnTo>
                  <a:pt x="3337084" y="342424"/>
                </a:lnTo>
                <a:lnTo>
                  <a:pt x="3170396" y="342424"/>
                </a:lnTo>
                <a:cubicBezTo>
                  <a:pt x="3164681" y="351949"/>
                  <a:pt x="3155156" y="357664"/>
                  <a:pt x="3143726" y="357664"/>
                </a:cubicBezTo>
                <a:cubicBezTo>
                  <a:pt x="3126581" y="357664"/>
                  <a:pt x="3113246" y="344329"/>
                  <a:pt x="3113246" y="327184"/>
                </a:cubicBezTo>
                <a:cubicBezTo>
                  <a:pt x="3113246" y="310039"/>
                  <a:pt x="3126581" y="296704"/>
                  <a:pt x="3143726" y="296704"/>
                </a:cubicBezTo>
                <a:cubicBezTo>
                  <a:pt x="3155156" y="296704"/>
                  <a:pt x="3164681" y="302419"/>
                  <a:pt x="3170396" y="311944"/>
                </a:cubicBezTo>
                <a:lnTo>
                  <a:pt x="3323749" y="311944"/>
                </a:lnTo>
                <a:lnTo>
                  <a:pt x="3514249" y="121444"/>
                </a:lnTo>
                <a:lnTo>
                  <a:pt x="3727609" y="121444"/>
                </a:lnTo>
                <a:lnTo>
                  <a:pt x="3841909" y="7144"/>
                </a:lnTo>
                <a:lnTo>
                  <a:pt x="4072414" y="7144"/>
                </a:lnTo>
                <a:lnTo>
                  <a:pt x="4172426" y="107156"/>
                </a:lnTo>
                <a:cubicBezTo>
                  <a:pt x="4175284" y="106204"/>
                  <a:pt x="4178141" y="106204"/>
                  <a:pt x="4180999" y="106204"/>
                </a:cubicBezTo>
                <a:cubicBezTo>
                  <a:pt x="4189571" y="106204"/>
                  <a:pt x="4197192" y="109061"/>
                  <a:pt x="4202906" y="114776"/>
                </a:cubicBezTo>
                <a:cubicBezTo>
                  <a:pt x="4208621" y="120491"/>
                  <a:pt x="4211479" y="128111"/>
                  <a:pt x="4211479" y="136684"/>
                </a:cubicBezTo>
                <a:cubicBezTo>
                  <a:pt x="4211479" y="145256"/>
                  <a:pt x="4208621" y="152876"/>
                  <a:pt x="4202906" y="158591"/>
                </a:cubicBezTo>
                <a:cubicBezTo>
                  <a:pt x="4197192" y="164306"/>
                  <a:pt x="4189571" y="167164"/>
                  <a:pt x="4180999" y="167164"/>
                </a:cubicBezTo>
                <a:cubicBezTo>
                  <a:pt x="4172426" y="167164"/>
                  <a:pt x="4164806" y="164306"/>
                  <a:pt x="4159091" y="158591"/>
                </a:cubicBezTo>
                <a:cubicBezTo>
                  <a:pt x="4151471" y="150971"/>
                  <a:pt x="4148614" y="139541"/>
                  <a:pt x="4151471" y="129064"/>
                </a:cubicBezTo>
                <a:lnTo>
                  <a:pt x="4060984" y="38576"/>
                </a:lnTo>
                <a:lnTo>
                  <a:pt x="3856196" y="38576"/>
                </a:lnTo>
                <a:lnTo>
                  <a:pt x="3422809" y="471964"/>
                </a:lnTo>
                <a:lnTo>
                  <a:pt x="3104674" y="471964"/>
                </a:lnTo>
                <a:lnTo>
                  <a:pt x="2767489" y="809149"/>
                </a:lnTo>
                <a:lnTo>
                  <a:pt x="2343626" y="809149"/>
                </a:lnTo>
                <a:cubicBezTo>
                  <a:pt x="2337911" y="818674"/>
                  <a:pt x="2328386" y="824389"/>
                  <a:pt x="2316956" y="824389"/>
                </a:cubicBezTo>
                <a:cubicBezTo>
                  <a:pt x="2299811" y="824389"/>
                  <a:pt x="2286476" y="811054"/>
                  <a:pt x="2286476" y="793909"/>
                </a:cubicBezTo>
                <a:cubicBezTo>
                  <a:pt x="2286476" y="776764"/>
                  <a:pt x="2299811" y="763429"/>
                  <a:pt x="2316956" y="763429"/>
                </a:cubicBezTo>
                <a:cubicBezTo>
                  <a:pt x="2328386" y="763429"/>
                  <a:pt x="2337911" y="769144"/>
                  <a:pt x="2343626" y="778669"/>
                </a:cubicBezTo>
                <a:lnTo>
                  <a:pt x="2755106" y="778669"/>
                </a:lnTo>
                <a:lnTo>
                  <a:pt x="2928461" y="605314"/>
                </a:lnTo>
                <a:lnTo>
                  <a:pt x="2492216" y="605314"/>
                </a:lnTo>
                <a:lnTo>
                  <a:pt x="2392204" y="705326"/>
                </a:lnTo>
                <a:lnTo>
                  <a:pt x="2279809" y="705326"/>
                </a:lnTo>
                <a:lnTo>
                  <a:pt x="2075021" y="910114"/>
                </a:lnTo>
                <a:lnTo>
                  <a:pt x="1533049" y="910114"/>
                </a:lnTo>
                <a:lnTo>
                  <a:pt x="1410176" y="787241"/>
                </a:lnTo>
                <a:lnTo>
                  <a:pt x="1222534" y="787241"/>
                </a:lnTo>
                <a:lnTo>
                  <a:pt x="1026319" y="983456"/>
                </a:lnTo>
                <a:lnTo>
                  <a:pt x="195739" y="983456"/>
                </a:lnTo>
                <a:lnTo>
                  <a:pt x="67151" y="1114901"/>
                </a:lnTo>
                <a:cubicBezTo>
                  <a:pt x="70009" y="1125379"/>
                  <a:pt x="67151" y="1136809"/>
                  <a:pt x="59531" y="1144429"/>
                </a:cubicBezTo>
                <a:cubicBezTo>
                  <a:pt x="52864" y="1150144"/>
                  <a:pt x="45244" y="1153954"/>
                  <a:pt x="37624" y="1153954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67"/>
          <p:cNvSpPr/>
          <p:nvPr/>
        </p:nvSpPr>
        <p:spPr>
          <a:xfrm>
            <a:off x="642600" y="1762560"/>
            <a:ext cx="3381120" cy="948960"/>
          </a:xfrm>
          <a:custGeom>
            <a:avLst/>
            <a:gdLst/>
            <a:ahLst/>
            <a:rect l="l" t="t" r="r" b="b"/>
            <a:pathLst>
              <a:path w="4200525" h="1133475">
                <a:moveTo>
                  <a:pt x="4187428" y="111919"/>
                </a:moveTo>
                <a:cubicBezTo>
                  <a:pt x="4180761" y="105251"/>
                  <a:pt x="4170283" y="104299"/>
                  <a:pt x="4161711" y="108109"/>
                </a:cubicBezTo>
                <a:lnTo>
                  <a:pt x="4060746" y="7144"/>
                </a:lnTo>
                <a:lnTo>
                  <a:pt x="3838813" y="7144"/>
                </a:lnTo>
                <a:lnTo>
                  <a:pt x="3724513" y="121444"/>
                </a:lnTo>
                <a:lnTo>
                  <a:pt x="3511153" y="121444"/>
                </a:lnTo>
                <a:lnTo>
                  <a:pt x="3320653" y="311944"/>
                </a:lnTo>
                <a:lnTo>
                  <a:pt x="3155871" y="311944"/>
                </a:lnTo>
                <a:cubicBezTo>
                  <a:pt x="3153013" y="303371"/>
                  <a:pt x="3145393" y="296704"/>
                  <a:pt x="3135868" y="296704"/>
                </a:cubicBezTo>
                <a:cubicBezTo>
                  <a:pt x="3124438" y="296704"/>
                  <a:pt x="3114913" y="306229"/>
                  <a:pt x="3114913" y="317659"/>
                </a:cubicBezTo>
                <a:cubicBezTo>
                  <a:pt x="3114913" y="329089"/>
                  <a:pt x="3124438" y="338614"/>
                  <a:pt x="3135868" y="338614"/>
                </a:cubicBezTo>
                <a:cubicBezTo>
                  <a:pt x="3145393" y="338614"/>
                  <a:pt x="3153966" y="331946"/>
                  <a:pt x="3155871" y="323374"/>
                </a:cubicBezTo>
                <a:lnTo>
                  <a:pt x="3325416" y="323374"/>
                </a:lnTo>
                <a:lnTo>
                  <a:pt x="3515916" y="132874"/>
                </a:lnTo>
                <a:lnTo>
                  <a:pt x="3713083" y="132874"/>
                </a:lnTo>
                <a:lnTo>
                  <a:pt x="3405426" y="440531"/>
                </a:lnTo>
                <a:lnTo>
                  <a:pt x="3089196" y="440531"/>
                </a:lnTo>
                <a:lnTo>
                  <a:pt x="2955846" y="573881"/>
                </a:lnTo>
                <a:lnTo>
                  <a:pt x="2476738" y="573881"/>
                </a:lnTo>
                <a:lnTo>
                  <a:pt x="2376726" y="673894"/>
                </a:lnTo>
                <a:lnTo>
                  <a:pt x="2102406" y="673894"/>
                </a:lnTo>
                <a:lnTo>
                  <a:pt x="2067163" y="709136"/>
                </a:lnTo>
                <a:cubicBezTo>
                  <a:pt x="2059543" y="704374"/>
                  <a:pt x="2049066" y="705326"/>
                  <a:pt x="2041446" y="712946"/>
                </a:cubicBezTo>
                <a:cubicBezTo>
                  <a:pt x="2032873" y="721519"/>
                  <a:pt x="2032873" y="734854"/>
                  <a:pt x="2041446" y="742474"/>
                </a:cubicBezTo>
                <a:cubicBezTo>
                  <a:pt x="2050018" y="751046"/>
                  <a:pt x="2063353" y="751046"/>
                  <a:pt x="2070973" y="742474"/>
                </a:cubicBezTo>
                <a:cubicBezTo>
                  <a:pt x="2077641" y="735806"/>
                  <a:pt x="2078593" y="725329"/>
                  <a:pt x="2074783" y="716756"/>
                </a:cubicBezTo>
                <a:lnTo>
                  <a:pt x="2106216" y="685324"/>
                </a:lnTo>
                <a:lnTo>
                  <a:pt x="2251948" y="685324"/>
                </a:lnTo>
                <a:lnTo>
                  <a:pt x="2058591" y="878681"/>
                </a:lnTo>
                <a:lnTo>
                  <a:pt x="1920478" y="878681"/>
                </a:lnTo>
                <a:lnTo>
                  <a:pt x="1801416" y="759619"/>
                </a:lnTo>
                <a:lnTo>
                  <a:pt x="1564243" y="759619"/>
                </a:lnTo>
                <a:cubicBezTo>
                  <a:pt x="1561386" y="751046"/>
                  <a:pt x="1553766" y="744379"/>
                  <a:pt x="1544241" y="744379"/>
                </a:cubicBezTo>
                <a:cubicBezTo>
                  <a:pt x="1532811" y="744379"/>
                  <a:pt x="1523286" y="753904"/>
                  <a:pt x="1523286" y="765334"/>
                </a:cubicBezTo>
                <a:cubicBezTo>
                  <a:pt x="1523286" y="776764"/>
                  <a:pt x="1532811" y="786289"/>
                  <a:pt x="1544241" y="786289"/>
                </a:cubicBezTo>
                <a:cubicBezTo>
                  <a:pt x="1553766" y="786289"/>
                  <a:pt x="1562338" y="779621"/>
                  <a:pt x="1564243" y="771049"/>
                </a:cubicBezTo>
                <a:lnTo>
                  <a:pt x="1796653" y="771049"/>
                </a:lnTo>
                <a:lnTo>
                  <a:pt x="1905238" y="879634"/>
                </a:lnTo>
                <a:lnTo>
                  <a:pt x="1533763" y="879634"/>
                </a:lnTo>
                <a:lnTo>
                  <a:pt x="1410891" y="755809"/>
                </a:lnTo>
                <a:lnTo>
                  <a:pt x="525066" y="755809"/>
                </a:lnTo>
                <a:lnTo>
                  <a:pt x="458391" y="689134"/>
                </a:lnTo>
                <a:cubicBezTo>
                  <a:pt x="463153" y="681514"/>
                  <a:pt x="462201" y="671036"/>
                  <a:pt x="454581" y="663416"/>
                </a:cubicBezTo>
                <a:cubicBezTo>
                  <a:pt x="446008" y="654844"/>
                  <a:pt x="432673" y="654844"/>
                  <a:pt x="425053" y="663416"/>
                </a:cubicBezTo>
                <a:cubicBezTo>
                  <a:pt x="416481" y="671989"/>
                  <a:pt x="416481" y="685324"/>
                  <a:pt x="425053" y="692944"/>
                </a:cubicBezTo>
                <a:cubicBezTo>
                  <a:pt x="431721" y="699611"/>
                  <a:pt x="442198" y="700564"/>
                  <a:pt x="450771" y="696754"/>
                </a:cubicBezTo>
                <a:lnTo>
                  <a:pt x="521256" y="767239"/>
                </a:lnTo>
                <a:lnTo>
                  <a:pt x="1195626" y="767239"/>
                </a:lnTo>
                <a:lnTo>
                  <a:pt x="1009888" y="952976"/>
                </a:lnTo>
                <a:lnTo>
                  <a:pt x="179308" y="952976"/>
                </a:lnTo>
                <a:lnTo>
                  <a:pt x="39291" y="1092041"/>
                </a:lnTo>
                <a:cubicBezTo>
                  <a:pt x="31671" y="1087279"/>
                  <a:pt x="21193" y="1088231"/>
                  <a:pt x="13573" y="1095851"/>
                </a:cubicBezTo>
                <a:cubicBezTo>
                  <a:pt x="5001" y="1104424"/>
                  <a:pt x="5001" y="1117759"/>
                  <a:pt x="13573" y="1125379"/>
                </a:cubicBezTo>
                <a:cubicBezTo>
                  <a:pt x="22146" y="1133951"/>
                  <a:pt x="35481" y="1133951"/>
                  <a:pt x="43101" y="1125379"/>
                </a:cubicBezTo>
                <a:cubicBezTo>
                  <a:pt x="49768" y="1118711"/>
                  <a:pt x="50721" y="1108234"/>
                  <a:pt x="46911" y="1099661"/>
                </a:cubicBezTo>
                <a:lnTo>
                  <a:pt x="183118" y="963454"/>
                </a:lnTo>
                <a:lnTo>
                  <a:pt x="1013698" y="963454"/>
                </a:lnTo>
                <a:lnTo>
                  <a:pt x="1209913" y="767239"/>
                </a:lnTo>
                <a:lnTo>
                  <a:pt x="1405176" y="767239"/>
                </a:lnTo>
                <a:lnTo>
                  <a:pt x="1528048" y="890111"/>
                </a:lnTo>
                <a:lnTo>
                  <a:pt x="2062401" y="890111"/>
                </a:lnTo>
                <a:lnTo>
                  <a:pt x="2267188" y="685324"/>
                </a:lnTo>
                <a:lnTo>
                  <a:pt x="2379583" y="685324"/>
                </a:lnTo>
                <a:lnTo>
                  <a:pt x="2479596" y="585311"/>
                </a:lnTo>
                <a:lnTo>
                  <a:pt x="2944416" y="585311"/>
                </a:lnTo>
                <a:lnTo>
                  <a:pt x="2752011" y="777716"/>
                </a:lnTo>
                <a:lnTo>
                  <a:pt x="2330053" y="777716"/>
                </a:lnTo>
                <a:cubicBezTo>
                  <a:pt x="2327196" y="769144"/>
                  <a:pt x="2319576" y="762476"/>
                  <a:pt x="2310051" y="762476"/>
                </a:cubicBezTo>
                <a:cubicBezTo>
                  <a:pt x="2298621" y="762476"/>
                  <a:pt x="2289096" y="772001"/>
                  <a:pt x="2289096" y="783431"/>
                </a:cubicBezTo>
                <a:cubicBezTo>
                  <a:pt x="2289096" y="794861"/>
                  <a:pt x="2298621" y="804386"/>
                  <a:pt x="2310051" y="804386"/>
                </a:cubicBezTo>
                <a:cubicBezTo>
                  <a:pt x="2319576" y="804386"/>
                  <a:pt x="2328148" y="797719"/>
                  <a:pt x="2330053" y="789146"/>
                </a:cubicBezTo>
                <a:lnTo>
                  <a:pt x="2756773" y="789146"/>
                </a:lnTo>
                <a:lnTo>
                  <a:pt x="3093958" y="451961"/>
                </a:lnTo>
                <a:lnTo>
                  <a:pt x="3410188" y="451961"/>
                </a:lnTo>
                <a:lnTo>
                  <a:pt x="3843576" y="18574"/>
                </a:lnTo>
                <a:lnTo>
                  <a:pt x="4056936" y="18574"/>
                </a:lnTo>
                <a:lnTo>
                  <a:pt x="4154091" y="116681"/>
                </a:lnTo>
                <a:cubicBezTo>
                  <a:pt x="4149328" y="124301"/>
                  <a:pt x="4150281" y="134779"/>
                  <a:pt x="4157901" y="142399"/>
                </a:cubicBezTo>
                <a:cubicBezTo>
                  <a:pt x="4166473" y="150971"/>
                  <a:pt x="4179808" y="150971"/>
                  <a:pt x="4187428" y="142399"/>
                </a:cubicBezTo>
                <a:cubicBezTo>
                  <a:pt x="4196001" y="133826"/>
                  <a:pt x="4196001" y="120491"/>
                  <a:pt x="4187428" y="111919"/>
                </a:cubicBezTo>
                <a:close/>
              </a:path>
            </a:pathLst>
          </a:custGeom>
          <a:solidFill>
            <a:srgbClr val="00206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68"/>
          <p:cNvSpPr/>
          <p:nvPr/>
        </p:nvSpPr>
        <p:spPr>
          <a:xfrm>
            <a:off x="602640" y="5157360"/>
            <a:ext cx="2539080" cy="151560"/>
          </a:xfrm>
          <a:custGeom>
            <a:avLst/>
            <a:gdLst/>
            <a:ahLst/>
            <a:rect l="l" t="t" r="r" b="b"/>
            <a:pathLst>
              <a:path w="3476625" h="200025">
                <a:moveTo>
                  <a:pt x="1497806" y="7144"/>
                </a:moveTo>
                <a:lnTo>
                  <a:pt x="1822609" y="7144"/>
                </a:lnTo>
                <a:lnTo>
                  <a:pt x="1899761" y="84296"/>
                </a:lnTo>
                <a:lnTo>
                  <a:pt x="2174081" y="84296"/>
                </a:lnTo>
                <a:lnTo>
                  <a:pt x="2240756" y="17621"/>
                </a:lnTo>
                <a:lnTo>
                  <a:pt x="3470434" y="17621"/>
                </a:lnTo>
                <a:lnTo>
                  <a:pt x="3470434" y="24289"/>
                </a:lnTo>
                <a:lnTo>
                  <a:pt x="2243614" y="24289"/>
                </a:lnTo>
                <a:lnTo>
                  <a:pt x="2176939" y="90964"/>
                </a:lnTo>
                <a:lnTo>
                  <a:pt x="1896904" y="90964"/>
                </a:lnTo>
                <a:lnTo>
                  <a:pt x="1819751" y="13811"/>
                </a:lnTo>
                <a:lnTo>
                  <a:pt x="1500664" y="13811"/>
                </a:lnTo>
                <a:lnTo>
                  <a:pt x="1432084" y="120491"/>
                </a:lnTo>
                <a:lnTo>
                  <a:pt x="1057751" y="120491"/>
                </a:lnTo>
                <a:lnTo>
                  <a:pt x="971074" y="14764"/>
                </a:lnTo>
                <a:lnTo>
                  <a:pt x="379571" y="14764"/>
                </a:lnTo>
                <a:lnTo>
                  <a:pt x="11906" y="201454"/>
                </a:lnTo>
                <a:lnTo>
                  <a:pt x="7144" y="196691"/>
                </a:lnTo>
                <a:lnTo>
                  <a:pt x="376714" y="8096"/>
                </a:lnTo>
                <a:lnTo>
                  <a:pt x="973931" y="8096"/>
                </a:lnTo>
                <a:lnTo>
                  <a:pt x="1061561" y="113824"/>
                </a:lnTo>
                <a:lnTo>
                  <a:pt x="1429226" y="113824"/>
                </a:ln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69"/>
          <p:cNvSpPr/>
          <p:nvPr/>
        </p:nvSpPr>
        <p:spPr>
          <a:xfrm>
            <a:off x="594360" y="5158080"/>
            <a:ext cx="28080" cy="2844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20479" y="7144"/>
                </a:moveTo>
                <a:cubicBezTo>
                  <a:pt x="28099" y="7144"/>
                  <a:pt x="33814" y="12859"/>
                  <a:pt x="33814" y="20479"/>
                </a:cubicBezTo>
                <a:cubicBezTo>
                  <a:pt x="33814" y="28099"/>
                  <a:pt x="28099" y="33814"/>
                  <a:pt x="20479" y="33814"/>
                </a:cubicBezTo>
                <a:cubicBezTo>
                  <a:pt x="12859" y="33814"/>
                  <a:pt x="7144" y="28099"/>
                  <a:pt x="7144" y="20479"/>
                </a:cubicBezTo>
                <a:cubicBezTo>
                  <a:pt x="7144" y="12859"/>
                  <a:pt x="12859" y="7144"/>
                  <a:pt x="20479" y="7144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70"/>
          <p:cNvSpPr/>
          <p:nvPr/>
        </p:nvSpPr>
        <p:spPr>
          <a:xfrm>
            <a:off x="3120840" y="5293080"/>
            <a:ext cx="28080" cy="2844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10716" y="10716"/>
                </a:moveTo>
                <a:cubicBezTo>
                  <a:pt x="5953" y="15478"/>
                  <a:pt x="5953" y="24051"/>
                  <a:pt x="10716" y="29766"/>
                </a:cubicBezTo>
                <a:cubicBezTo>
                  <a:pt x="15478" y="34528"/>
                  <a:pt x="24051" y="34528"/>
                  <a:pt x="29766" y="29766"/>
                </a:cubicBezTo>
                <a:cubicBezTo>
                  <a:pt x="34528" y="25003"/>
                  <a:pt x="34528" y="16431"/>
                  <a:pt x="29766" y="10716"/>
                </a:cubicBezTo>
                <a:cubicBezTo>
                  <a:pt x="24051" y="5953"/>
                  <a:pt x="15478" y="5953"/>
                  <a:pt x="10716" y="10716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71"/>
          <p:cNvSpPr/>
          <p:nvPr/>
        </p:nvSpPr>
        <p:spPr>
          <a:xfrm>
            <a:off x="1162440" y="4962600"/>
            <a:ext cx="1864440" cy="108360"/>
          </a:xfrm>
          <a:custGeom>
            <a:avLst/>
            <a:gdLst/>
            <a:ahLst/>
            <a:rect l="l" t="t" r="r" b="b"/>
            <a:pathLst>
              <a:path w="2552700" h="142875">
                <a:moveTo>
                  <a:pt x="7144" y="7144"/>
                </a:moveTo>
                <a:lnTo>
                  <a:pt x="101441" y="7144"/>
                </a:lnTo>
                <a:lnTo>
                  <a:pt x="222409" y="128111"/>
                </a:lnTo>
                <a:lnTo>
                  <a:pt x="813911" y="128111"/>
                </a:lnTo>
                <a:lnTo>
                  <a:pt x="881539" y="21431"/>
                </a:lnTo>
                <a:lnTo>
                  <a:pt x="1284446" y="21431"/>
                </a:lnTo>
                <a:lnTo>
                  <a:pt x="1343501" y="129064"/>
                </a:lnTo>
                <a:lnTo>
                  <a:pt x="1662589" y="129064"/>
                </a:lnTo>
                <a:lnTo>
                  <a:pt x="1739741" y="51911"/>
                </a:lnTo>
                <a:lnTo>
                  <a:pt x="2019776" y="51911"/>
                </a:lnTo>
                <a:lnTo>
                  <a:pt x="2086451" y="117634"/>
                </a:lnTo>
                <a:lnTo>
                  <a:pt x="2551271" y="117634"/>
                </a:lnTo>
                <a:lnTo>
                  <a:pt x="2551271" y="125254"/>
                </a:lnTo>
                <a:lnTo>
                  <a:pt x="2083594" y="125254"/>
                </a:lnTo>
                <a:lnTo>
                  <a:pt x="2016919" y="58579"/>
                </a:lnTo>
                <a:lnTo>
                  <a:pt x="1742599" y="58579"/>
                </a:lnTo>
                <a:lnTo>
                  <a:pt x="1665446" y="135731"/>
                </a:lnTo>
                <a:lnTo>
                  <a:pt x="1340644" y="135731"/>
                </a:lnTo>
                <a:lnTo>
                  <a:pt x="1281589" y="29051"/>
                </a:lnTo>
                <a:lnTo>
                  <a:pt x="885349" y="29051"/>
                </a:lnTo>
                <a:lnTo>
                  <a:pt x="816769" y="134779"/>
                </a:lnTo>
                <a:lnTo>
                  <a:pt x="219551" y="134779"/>
                </a:lnTo>
                <a:lnTo>
                  <a:pt x="98584" y="14764"/>
                </a:lnTo>
                <a:lnTo>
                  <a:pt x="7144" y="14764"/>
                </a:ln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72"/>
          <p:cNvSpPr/>
          <p:nvPr/>
        </p:nvSpPr>
        <p:spPr>
          <a:xfrm>
            <a:off x="1150560" y="5039280"/>
            <a:ext cx="28080" cy="2844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20479" y="7144"/>
                </a:moveTo>
                <a:cubicBezTo>
                  <a:pt x="28099" y="7144"/>
                  <a:pt x="33814" y="12859"/>
                  <a:pt x="33814" y="20479"/>
                </a:cubicBezTo>
                <a:cubicBezTo>
                  <a:pt x="33814" y="28099"/>
                  <a:pt x="28099" y="33814"/>
                  <a:pt x="20479" y="33814"/>
                </a:cubicBezTo>
                <a:cubicBezTo>
                  <a:pt x="12859" y="33814"/>
                  <a:pt x="7144" y="28099"/>
                  <a:pt x="7144" y="20479"/>
                </a:cubicBezTo>
                <a:cubicBezTo>
                  <a:pt x="7144" y="13811"/>
                  <a:pt x="12859" y="7144"/>
                  <a:pt x="20479" y="7144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73"/>
          <p:cNvSpPr/>
          <p:nvPr/>
        </p:nvSpPr>
        <p:spPr>
          <a:xfrm>
            <a:off x="3007800" y="4955400"/>
            <a:ext cx="28080" cy="2844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20479" y="7144"/>
                </a:moveTo>
                <a:cubicBezTo>
                  <a:pt x="12859" y="7144"/>
                  <a:pt x="7144" y="12859"/>
                  <a:pt x="7144" y="20479"/>
                </a:cubicBezTo>
                <a:cubicBezTo>
                  <a:pt x="7144" y="28099"/>
                  <a:pt x="12859" y="33814"/>
                  <a:pt x="20479" y="33814"/>
                </a:cubicBezTo>
                <a:cubicBezTo>
                  <a:pt x="28099" y="33814"/>
                  <a:pt x="33814" y="28099"/>
                  <a:pt x="33814" y="20479"/>
                </a:cubicBezTo>
                <a:cubicBezTo>
                  <a:pt x="33814" y="12859"/>
                  <a:pt x="28099" y="7144"/>
                  <a:pt x="20479" y="7144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74"/>
          <p:cNvSpPr/>
          <p:nvPr/>
        </p:nvSpPr>
        <p:spPr>
          <a:xfrm>
            <a:off x="956520" y="5166000"/>
            <a:ext cx="494280" cy="79200"/>
          </a:xfrm>
          <a:custGeom>
            <a:avLst/>
            <a:gdLst/>
            <a:ahLst/>
            <a:rect l="l" t="t" r="r" b="b"/>
            <a:pathLst>
              <a:path w="676275" h="104775">
                <a:moveTo>
                  <a:pt x="668179" y="7144"/>
                </a:moveTo>
                <a:lnTo>
                  <a:pt x="672941" y="11906"/>
                </a:lnTo>
                <a:lnTo>
                  <a:pt x="471964" y="98584"/>
                </a:lnTo>
                <a:lnTo>
                  <a:pt x="7144" y="98584"/>
                </a:lnTo>
                <a:lnTo>
                  <a:pt x="7144" y="91916"/>
                </a:lnTo>
                <a:lnTo>
                  <a:pt x="469106" y="91916"/>
                </a:ln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75"/>
          <p:cNvSpPr/>
          <p:nvPr/>
        </p:nvSpPr>
        <p:spPr>
          <a:xfrm>
            <a:off x="1431720" y="5223240"/>
            <a:ext cx="28080" cy="2844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20479" y="7144"/>
                </a:moveTo>
                <a:cubicBezTo>
                  <a:pt x="12859" y="7144"/>
                  <a:pt x="7144" y="12859"/>
                  <a:pt x="7144" y="20479"/>
                </a:cubicBezTo>
                <a:cubicBezTo>
                  <a:pt x="7144" y="28099"/>
                  <a:pt x="12859" y="33814"/>
                  <a:pt x="20479" y="33814"/>
                </a:cubicBezTo>
                <a:cubicBezTo>
                  <a:pt x="28099" y="33814"/>
                  <a:pt x="33814" y="28099"/>
                  <a:pt x="33814" y="20479"/>
                </a:cubicBezTo>
                <a:cubicBezTo>
                  <a:pt x="33814" y="12859"/>
                  <a:pt x="27146" y="7144"/>
                  <a:pt x="20479" y="7144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76"/>
          <p:cNvSpPr/>
          <p:nvPr/>
        </p:nvSpPr>
        <p:spPr>
          <a:xfrm>
            <a:off x="1904400" y="5158080"/>
            <a:ext cx="542880" cy="369000"/>
          </a:xfrm>
          <a:custGeom>
            <a:avLst/>
            <a:gdLst/>
            <a:ahLst/>
            <a:rect l="l" t="t" r="r" b="b"/>
            <a:pathLst>
              <a:path w="742950" h="485775">
                <a:moveTo>
                  <a:pt x="736759" y="7144"/>
                </a:moveTo>
                <a:lnTo>
                  <a:pt x="741521" y="11906"/>
                </a:lnTo>
                <a:lnTo>
                  <a:pt x="552926" y="200501"/>
                </a:lnTo>
                <a:lnTo>
                  <a:pt x="260509" y="200501"/>
                </a:lnTo>
                <a:lnTo>
                  <a:pt x="12859" y="486251"/>
                </a:lnTo>
                <a:lnTo>
                  <a:pt x="7144" y="481489"/>
                </a:lnTo>
                <a:lnTo>
                  <a:pt x="257651" y="192881"/>
                </a:lnTo>
                <a:lnTo>
                  <a:pt x="550069" y="192881"/>
                </a:ln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77"/>
          <p:cNvSpPr/>
          <p:nvPr/>
        </p:nvSpPr>
        <p:spPr>
          <a:xfrm>
            <a:off x="2426040" y="5510160"/>
            <a:ext cx="28080" cy="2844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10716" y="11430"/>
                </a:moveTo>
                <a:cubicBezTo>
                  <a:pt x="5953" y="16192"/>
                  <a:pt x="5953" y="24765"/>
                  <a:pt x="10716" y="30480"/>
                </a:cubicBezTo>
                <a:cubicBezTo>
                  <a:pt x="15478" y="35242"/>
                  <a:pt x="24051" y="35242"/>
                  <a:pt x="29766" y="30480"/>
                </a:cubicBezTo>
                <a:cubicBezTo>
                  <a:pt x="34528" y="25717"/>
                  <a:pt x="34528" y="17145"/>
                  <a:pt x="29766" y="11430"/>
                </a:cubicBezTo>
                <a:cubicBezTo>
                  <a:pt x="24051" y="5715"/>
                  <a:pt x="15478" y="5715"/>
                  <a:pt x="10716" y="11430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78"/>
          <p:cNvSpPr/>
          <p:nvPr/>
        </p:nvSpPr>
        <p:spPr>
          <a:xfrm>
            <a:off x="2472120" y="5158800"/>
            <a:ext cx="737640" cy="325440"/>
          </a:xfrm>
          <a:custGeom>
            <a:avLst/>
            <a:gdLst/>
            <a:ahLst/>
            <a:rect l="l" t="t" r="r" b="b"/>
            <a:pathLst>
              <a:path w="1009650" h="428625">
                <a:moveTo>
                  <a:pt x="998696" y="7144"/>
                </a:moveTo>
                <a:lnTo>
                  <a:pt x="1003459" y="11906"/>
                </a:lnTo>
                <a:lnTo>
                  <a:pt x="912019" y="103346"/>
                </a:lnTo>
                <a:lnTo>
                  <a:pt x="646271" y="103346"/>
                </a:lnTo>
                <a:lnTo>
                  <a:pt x="476726" y="272891"/>
                </a:lnTo>
                <a:lnTo>
                  <a:pt x="306229" y="272891"/>
                </a:lnTo>
                <a:lnTo>
                  <a:pt x="11906" y="424339"/>
                </a:lnTo>
                <a:lnTo>
                  <a:pt x="7144" y="419576"/>
                </a:lnTo>
                <a:lnTo>
                  <a:pt x="303371" y="266224"/>
                </a:lnTo>
                <a:lnTo>
                  <a:pt x="472916" y="266224"/>
                </a:lnTo>
                <a:lnTo>
                  <a:pt x="643414" y="95726"/>
                </a:lnTo>
                <a:lnTo>
                  <a:pt x="909161" y="95726"/>
                </a:ln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79"/>
          <p:cNvSpPr/>
          <p:nvPr/>
        </p:nvSpPr>
        <p:spPr>
          <a:xfrm>
            <a:off x="3189240" y="5463720"/>
            <a:ext cx="28080" cy="2844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10716" y="10716"/>
                </a:moveTo>
                <a:cubicBezTo>
                  <a:pt x="5953" y="15478"/>
                  <a:pt x="5953" y="24051"/>
                  <a:pt x="10716" y="29766"/>
                </a:cubicBezTo>
                <a:cubicBezTo>
                  <a:pt x="15478" y="34528"/>
                  <a:pt x="24051" y="34528"/>
                  <a:pt x="29766" y="29766"/>
                </a:cubicBezTo>
                <a:cubicBezTo>
                  <a:pt x="34528" y="25003"/>
                  <a:pt x="34528" y="16431"/>
                  <a:pt x="29766" y="10716"/>
                </a:cubicBezTo>
                <a:cubicBezTo>
                  <a:pt x="24051" y="5953"/>
                  <a:pt x="15478" y="5953"/>
                  <a:pt x="10716" y="10716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80"/>
          <p:cNvSpPr/>
          <p:nvPr/>
        </p:nvSpPr>
        <p:spPr>
          <a:xfrm>
            <a:off x="844560" y="5068440"/>
            <a:ext cx="786240" cy="108360"/>
          </a:xfrm>
          <a:custGeom>
            <a:avLst/>
            <a:gdLst/>
            <a:ahLst/>
            <a:rect l="l" t="t" r="r" b="b"/>
            <a:pathLst>
              <a:path w="1076325" h="142875">
                <a:moveTo>
                  <a:pt x="11906" y="7144"/>
                </a:moveTo>
                <a:lnTo>
                  <a:pt x="50006" y="45244"/>
                </a:lnTo>
                <a:lnTo>
                  <a:pt x="869156" y="45244"/>
                </a:lnTo>
                <a:lnTo>
                  <a:pt x="1072991" y="134779"/>
                </a:lnTo>
                <a:lnTo>
                  <a:pt x="1068229" y="139541"/>
                </a:lnTo>
                <a:lnTo>
                  <a:pt x="866299" y="51911"/>
                </a:lnTo>
                <a:lnTo>
                  <a:pt x="47149" y="51911"/>
                </a:lnTo>
                <a:lnTo>
                  <a:pt x="7144" y="12859"/>
                </a:ln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81"/>
          <p:cNvSpPr/>
          <p:nvPr/>
        </p:nvSpPr>
        <p:spPr>
          <a:xfrm>
            <a:off x="1610280" y="5061240"/>
            <a:ext cx="28080" cy="2844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29766" y="10716"/>
                </a:moveTo>
                <a:cubicBezTo>
                  <a:pt x="25003" y="5953"/>
                  <a:pt x="16431" y="5953"/>
                  <a:pt x="10716" y="10716"/>
                </a:cubicBezTo>
                <a:cubicBezTo>
                  <a:pt x="5953" y="15478"/>
                  <a:pt x="5953" y="24051"/>
                  <a:pt x="10716" y="29766"/>
                </a:cubicBezTo>
                <a:cubicBezTo>
                  <a:pt x="15478" y="34528"/>
                  <a:pt x="24051" y="34528"/>
                  <a:pt x="29766" y="29766"/>
                </a:cubicBezTo>
                <a:cubicBezTo>
                  <a:pt x="34528" y="24051"/>
                  <a:pt x="34528" y="15478"/>
                  <a:pt x="29766" y="10716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82"/>
          <p:cNvSpPr/>
          <p:nvPr/>
        </p:nvSpPr>
        <p:spPr>
          <a:xfrm>
            <a:off x="2158920" y="5103720"/>
            <a:ext cx="431640" cy="144360"/>
          </a:xfrm>
          <a:custGeom>
            <a:avLst/>
            <a:gdLst/>
            <a:ahLst/>
            <a:rect l="l" t="t" r="r" b="b"/>
            <a:pathLst>
              <a:path w="590550" h="190500">
                <a:moveTo>
                  <a:pt x="7144" y="7144"/>
                </a:moveTo>
                <a:lnTo>
                  <a:pt x="408146" y="7144"/>
                </a:lnTo>
                <a:lnTo>
                  <a:pt x="585311" y="184309"/>
                </a:lnTo>
                <a:lnTo>
                  <a:pt x="580549" y="189071"/>
                </a:lnTo>
                <a:lnTo>
                  <a:pt x="405289" y="13811"/>
                </a:lnTo>
                <a:lnTo>
                  <a:pt x="7144" y="13811"/>
                </a:ln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83"/>
          <p:cNvSpPr/>
          <p:nvPr/>
        </p:nvSpPr>
        <p:spPr>
          <a:xfrm>
            <a:off x="2578680" y="5096520"/>
            <a:ext cx="28080" cy="2844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20479" y="7144"/>
                </a:moveTo>
                <a:cubicBezTo>
                  <a:pt x="12859" y="7144"/>
                  <a:pt x="7144" y="12859"/>
                  <a:pt x="7144" y="20479"/>
                </a:cubicBezTo>
                <a:cubicBezTo>
                  <a:pt x="7144" y="28099"/>
                  <a:pt x="12859" y="33814"/>
                  <a:pt x="20479" y="33814"/>
                </a:cubicBezTo>
                <a:cubicBezTo>
                  <a:pt x="28099" y="33814"/>
                  <a:pt x="33814" y="28099"/>
                  <a:pt x="33814" y="20479"/>
                </a:cubicBezTo>
                <a:cubicBezTo>
                  <a:pt x="33814" y="12859"/>
                  <a:pt x="28099" y="7144"/>
                  <a:pt x="20479" y="7144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84"/>
          <p:cNvSpPr/>
          <p:nvPr/>
        </p:nvSpPr>
        <p:spPr>
          <a:xfrm>
            <a:off x="2378160" y="5207400"/>
            <a:ext cx="264600" cy="72000"/>
          </a:xfrm>
          <a:custGeom>
            <a:avLst/>
            <a:gdLst/>
            <a:ahLst/>
            <a:rect l="l" t="t" r="r" b="b"/>
            <a:pathLst>
              <a:path w="361950" h="95250">
                <a:moveTo>
                  <a:pt x="349091" y="7144"/>
                </a:moveTo>
                <a:lnTo>
                  <a:pt x="354806" y="12859"/>
                </a:lnTo>
                <a:lnTo>
                  <a:pt x="271939" y="94774"/>
                </a:lnTo>
                <a:lnTo>
                  <a:pt x="7144" y="94774"/>
                </a:lnTo>
                <a:lnTo>
                  <a:pt x="7144" y="88106"/>
                </a:lnTo>
                <a:lnTo>
                  <a:pt x="269081" y="88106"/>
                </a:ln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85"/>
          <p:cNvSpPr/>
          <p:nvPr/>
        </p:nvSpPr>
        <p:spPr>
          <a:xfrm>
            <a:off x="2623680" y="5261760"/>
            <a:ext cx="28080" cy="2844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20479" y="7144"/>
                </a:moveTo>
                <a:cubicBezTo>
                  <a:pt x="12859" y="7144"/>
                  <a:pt x="7144" y="12859"/>
                  <a:pt x="7144" y="20479"/>
                </a:cubicBezTo>
                <a:cubicBezTo>
                  <a:pt x="7144" y="28099"/>
                  <a:pt x="12859" y="33814"/>
                  <a:pt x="20479" y="33814"/>
                </a:cubicBezTo>
                <a:cubicBezTo>
                  <a:pt x="28099" y="33814"/>
                  <a:pt x="33814" y="28099"/>
                  <a:pt x="33814" y="20479"/>
                </a:cubicBezTo>
                <a:cubicBezTo>
                  <a:pt x="32861" y="12859"/>
                  <a:pt x="27146" y="7144"/>
                  <a:pt x="20479" y="7144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86"/>
          <p:cNvSpPr/>
          <p:nvPr/>
        </p:nvSpPr>
        <p:spPr>
          <a:xfrm>
            <a:off x="1695960" y="4974840"/>
            <a:ext cx="591480" cy="151560"/>
          </a:xfrm>
          <a:custGeom>
            <a:avLst/>
            <a:gdLst/>
            <a:ahLst/>
            <a:rect l="l" t="t" r="r" b="b"/>
            <a:pathLst>
              <a:path w="809625" h="200025">
                <a:moveTo>
                  <a:pt x="11906" y="7144"/>
                </a:moveTo>
                <a:lnTo>
                  <a:pt x="192881" y="188119"/>
                </a:lnTo>
                <a:lnTo>
                  <a:pt x="808196" y="188119"/>
                </a:lnTo>
                <a:lnTo>
                  <a:pt x="808196" y="195739"/>
                </a:lnTo>
                <a:lnTo>
                  <a:pt x="190024" y="194786"/>
                </a:lnTo>
                <a:lnTo>
                  <a:pt x="7144" y="11906"/>
                </a:ln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87"/>
          <p:cNvSpPr/>
          <p:nvPr/>
        </p:nvSpPr>
        <p:spPr>
          <a:xfrm>
            <a:off x="1684800" y="5105160"/>
            <a:ext cx="28080" cy="2844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20479" y="33814"/>
                </a:moveTo>
                <a:cubicBezTo>
                  <a:pt x="28099" y="33814"/>
                  <a:pt x="33814" y="28099"/>
                  <a:pt x="33814" y="20479"/>
                </a:cubicBezTo>
                <a:cubicBezTo>
                  <a:pt x="33814" y="12859"/>
                  <a:pt x="28099" y="7144"/>
                  <a:pt x="20479" y="7144"/>
                </a:cubicBezTo>
                <a:cubicBezTo>
                  <a:pt x="12859" y="7144"/>
                  <a:pt x="7144" y="12859"/>
                  <a:pt x="7144" y="20479"/>
                </a:cubicBezTo>
                <a:cubicBezTo>
                  <a:pt x="7144" y="28099"/>
                  <a:pt x="13811" y="33814"/>
                  <a:pt x="20479" y="33814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88"/>
          <p:cNvSpPr/>
          <p:nvPr/>
        </p:nvSpPr>
        <p:spPr>
          <a:xfrm>
            <a:off x="-264600" y="1285920"/>
            <a:ext cx="3460680" cy="4726440"/>
          </a:xfrm>
          <a:custGeom>
            <a:avLst/>
            <a:gdLst/>
            <a:ahLst/>
            <a:rect l="l" t="t" r="r" b="b"/>
            <a:pathLst>
              <a:path w="4173281" h="5477157">
                <a:moveTo>
                  <a:pt x="3136599" y="5293155"/>
                </a:moveTo>
                <a:cubicBezTo>
                  <a:pt x="3136599" y="5293155"/>
                  <a:pt x="3136599" y="5295752"/>
                  <a:pt x="3136599" y="5295752"/>
                </a:cubicBezTo>
                <a:cubicBezTo>
                  <a:pt x="3139193" y="5295752"/>
                  <a:pt x="3139193" y="5295752"/>
                  <a:pt x="3141790" y="5295752"/>
                </a:cubicBezTo>
                <a:cubicBezTo>
                  <a:pt x="3139193" y="5295752"/>
                  <a:pt x="3139193" y="5293155"/>
                  <a:pt x="3136599" y="5293155"/>
                </a:cubicBezTo>
                <a:close/>
                <a:moveTo>
                  <a:pt x="1437907" y="5188401"/>
                </a:moveTo>
                <a:cubicBezTo>
                  <a:pt x="1437907" y="5188401"/>
                  <a:pt x="1437907" y="5190998"/>
                  <a:pt x="1437907" y="5190998"/>
                </a:cubicBezTo>
                <a:cubicBezTo>
                  <a:pt x="1440501" y="5190998"/>
                  <a:pt x="1440501" y="5190998"/>
                  <a:pt x="1443098" y="5190998"/>
                </a:cubicBezTo>
                <a:cubicBezTo>
                  <a:pt x="1440501" y="5190998"/>
                  <a:pt x="1440501" y="5188401"/>
                  <a:pt x="1437907" y="5188401"/>
                </a:cubicBezTo>
                <a:close/>
                <a:moveTo>
                  <a:pt x="3850353" y="5181928"/>
                </a:moveTo>
                <a:lnTo>
                  <a:pt x="3849443" y="5185050"/>
                </a:lnTo>
                <a:cubicBezTo>
                  <a:pt x="3844378" y="5195573"/>
                  <a:pt x="3835782" y="5202958"/>
                  <a:pt x="3825822" y="5206445"/>
                </a:cubicBezTo>
                <a:lnTo>
                  <a:pt x="3822806" y="5206257"/>
                </a:lnTo>
                <a:lnTo>
                  <a:pt x="3840912" y="5225158"/>
                </a:lnTo>
                <a:lnTo>
                  <a:pt x="3841062" y="5224845"/>
                </a:lnTo>
                <a:cubicBezTo>
                  <a:pt x="3844438" y="5217830"/>
                  <a:pt x="3850155" y="5211940"/>
                  <a:pt x="3858209" y="5207176"/>
                </a:cubicBezTo>
                <a:cubicBezTo>
                  <a:pt x="3856996" y="5203710"/>
                  <a:pt x="3858121" y="5201372"/>
                  <a:pt x="3856910" y="5197907"/>
                </a:cubicBezTo>
                <a:close/>
                <a:moveTo>
                  <a:pt x="3646336" y="5137614"/>
                </a:moveTo>
                <a:cubicBezTo>
                  <a:pt x="3646336" y="5137614"/>
                  <a:pt x="3642965" y="5139065"/>
                  <a:pt x="3642006" y="5141478"/>
                </a:cubicBezTo>
                <a:lnTo>
                  <a:pt x="3649242" y="5144355"/>
                </a:lnTo>
                <a:close/>
                <a:moveTo>
                  <a:pt x="2856995" y="5117460"/>
                </a:moveTo>
                <a:lnTo>
                  <a:pt x="2856746" y="5117609"/>
                </a:lnTo>
                <a:lnTo>
                  <a:pt x="2856950" y="5118879"/>
                </a:lnTo>
                <a:lnTo>
                  <a:pt x="2856927" y="5118256"/>
                </a:lnTo>
                <a:lnTo>
                  <a:pt x="2857187" y="5117558"/>
                </a:lnTo>
                <a:close/>
                <a:moveTo>
                  <a:pt x="2541443" y="5115197"/>
                </a:moveTo>
                <a:lnTo>
                  <a:pt x="2525669" y="5120092"/>
                </a:lnTo>
                <a:cubicBezTo>
                  <a:pt x="2530145" y="5130803"/>
                  <a:pt x="2530958" y="5141784"/>
                  <a:pt x="2531774" y="5152765"/>
                </a:cubicBezTo>
                <a:cubicBezTo>
                  <a:pt x="2533197" y="5147138"/>
                  <a:pt x="2538279" y="5141241"/>
                  <a:pt x="2541668" y="5137309"/>
                </a:cubicBezTo>
                <a:lnTo>
                  <a:pt x="2562979" y="5125628"/>
                </a:lnTo>
                <a:lnTo>
                  <a:pt x="2562844" y="5125389"/>
                </a:lnTo>
                <a:lnTo>
                  <a:pt x="2557773" y="5124277"/>
                </a:lnTo>
                <a:close/>
                <a:moveTo>
                  <a:pt x="3747508" y="5102039"/>
                </a:moveTo>
                <a:cubicBezTo>
                  <a:pt x="3747508" y="5102039"/>
                  <a:pt x="3744043" y="5103250"/>
                  <a:pt x="3742917" y="5105590"/>
                </a:cubicBezTo>
                <a:lnTo>
                  <a:pt x="3749934" y="5108967"/>
                </a:lnTo>
                <a:close/>
                <a:moveTo>
                  <a:pt x="3023300" y="5030912"/>
                </a:moveTo>
                <a:cubicBezTo>
                  <a:pt x="3019456" y="5042537"/>
                  <a:pt x="3012630" y="5052885"/>
                  <a:pt x="3003613" y="5061097"/>
                </a:cubicBezTo>
                <a:lnTo>
                  <a:pt x="2972353" y="5077627"/>
                </a:lnTo>
                <a:lnTo>
                  <a:pt x="2962499" y="5099966"/>
                </a:lnTo>
                <a:lnTo>
                  <a:pt x="2967741" y="5111591"/>
                </a:lnTo>
                <a:lnTo>
                  <a:pt x="2986060" y="5103685"/>
                </a:lnTo>
                <a:cubicBezTo>
                  <a:pt x="3009418" y="5103685"/>
                  <a:pt x="3030182" y="5124449"/>
                  <a:pt x="3030182" y="5147807"/>
                </a:cubicBezTo>
                <a:cubicBezTo>
                  <a:pt x="3030182" y="5165977"/>
                  <a:pt x="3022397" y="5178953"/>
                  <a:pt x="3009418" y="5186741"/>
                </a:cubicBezTo>
                <a:cubicBezTo>
                  <a:pt x="3012015" y="5186741"/>
                  <a:pt x="3012015" y="5189335"/>
                  <a:pt x="3012015" y="5189335"/>
                </a:cubicBezTo>
                <a:cubicBezTo>
                  <a:pt x="3014609" y="5189335"/>
                  <a:pt x="3019800" y="5191932"/>
                  <a:pt x="3022397" y="5191932"/>
                </a:cubicBezTo>
                <a:cubicBezTo>
                  <a:pt x="3026290" y="5180252"/>
                  <a:pt x="3032129" y="5169870"/>
                  <a:pt x="3039591" y="5161110"/>
                </a:cubicBezTo>
                <a:lnTo>
                  <a:pt x="3048346" y="5154254"/>
                </a:lnTo>
                <a:lnTo>
                  <a:pt x="3042186" y="5141186"/>
                </a:lnTo>
                <a:cubicBezTo>
                  <a:pt x="3039726" y="5131100"/>
                  <a:pt x="3039940" y="5121028"/>
                  <a:pt x="3042669" y="5111680"/>
                </a:cubicBezTo>
                <a:lnTo>
                  <a:pt x="3051986" y="5096615"/>
                </a:lnTo>
                <a:lnTo>
                  <a:pt x="3054191" y="5091356"/>
                </a:lnTo>
                <a:lnTo>
                  <a:pt x="3055604" y="5090763"/>
                </a:lnTo>
                <a:lnTo>
                  <a:pt x="3058236" y="5086508"/>
                </a:lnTo>
                <a:cubicBezTo>
                  <a:pt x="3043166" y="5079498"/>
                  <a:pt x="3028775" y="5064309"/>
                  <a:pt x="3023853" y="5044137"/>
                </a:cubicBezTo>
                <a:cubicBezTo>
                  <a:pt x="3022623" y="5039094"/>
                  <a:pt x="3024531" y="5035955"/>
                  <a:pt x="3023300" y="5030912"/>
                </a:cubicBezTo>
                <a:close/>
                <a:moveTo>
                  <a:pt x="4036252" y="5024364"/>
                </a:moveTo>
                <a:cubicBezTo>
                  <a:pt x="4025945" y="5033807"/>
                  <a:pt x="4012088" y="5038659"/>
                  <a:pt x="4000482" y="5038833"/>
                </a:cubicBezTo>
                <a:cubicBezTo>
                  <a:pt x="4004209" y="5055028"/>
                  <a:pt x="4005596" y="5070100"/>
                  <a:pt x="4003519" y="5086384"/>
                </a:cubicBezTo>
                <a:lnTo>
                  <a:pt x="4010534" y="5089761"/>
                </a:lnTo>
                <a:lnTo>
                  <a:pt x="4017550" y="5093138"/>
                </a:lnTo>
                <a:cubicBezTo>
                  <a:pt x="4018677" y="5090798"/>
                  <a:pt x="4021015" y="5091924"/>
                  <a:pt x="4022140" y="5089586"/>
                </a:cubicBezTo>
                <a:lnTo>
                  <a:pt x="4023267" y="5087246"/>
                </a:lnTo>
                <a:cubicBezTo>
                  <a:pt x="4026643" y="5080231"/>
                  <a:pt x="4032360" y="5074341"/>
                  <a:pt x="4040414" y="5069577"/>
                </a:cubicBezTo>
                <a:cubicBezTo>
                  <a:pt x="4039201" y="5066111"/>
                  <a:pt x="4040326" y="5063773"/>
                  <a:pt x="4039115" y="5060308"/>
                </a:cubicBezTo>
                <a:cubicBezTo>
                  <a:pt x="4032012" y="5051129"/>
                  <a:pt x="4029497" y="5038396"/>
                  <a:pt x="4036252" y="5024364"/>
                </a:cubicBezTo>
                <a:close/>
                <a:moveTo>
                  <a:pt x="4054353" y="4992749"/>
                </a:moveTo>
                <a:lnTo>
                  <a:pt x="4049849" y="5002104"/>
                </a:lnTo>
                <a:lnTo>
                  <a:pt x="4046472" y="5009121"/>
                </a:lnTo>
                <a:cubicBezTo>
                  <a:pt x="4052276" y="5009032"/>
                  <a:pt x="4056864" y="5005481"/>
                  <a:pt x="4062667" y="5005394"/>
                </a:cubicBezTo>
                <a:cubicBezTo>
                  <a:pt x="4059116" y="5000803"/>
                  <a:pt x="4056778" y="4999678"/>
                  <a:pt x="4054353" y="4992749"/>
                </a:cubicBezTo>
                <a:close/>
                <a:moveTo>
                  <a:pt x="1375615" y="4978167"/>
                </a:moveTo>
                <a:cubicBezTo>
                  <a:pt x="1391188" y="4978167"/>
                  <a:pt x="1404164" y="4991143"/>
                  <a:pt x="1404164" y="5006716"/>
                </a:cubicBezTo>
                <a:cubicBezTo>
                  <a:pt x="1404164" y="5014504"/>
                  <a:pt x="1401570" y="5022289"/>
                  <a:pt x="1396379" y="5027480"/>
                </a:cubicBezTo>
                <a:cubicBezTo>
                  <a:pt x="1396379" y="5027480"/>
                  <a:pt x="1398973" y="5027480"/>
                  <a:pt x="1401570" y="5027480"/>
                </a:cubicBezTo>
                <a:cubicBezTo>
                  <a:pt x="1417143" y="5027480"/>
                  <a:pt x="1430119" y="5032671"/>
                  <a:pt x="1440501" y="5037862"/>
                </a:cubicBezTo>
                <a:cubicBezTo>
                  <a:pt x="1450883" y="5032671"/>
                  <a:pt x="1463862" y="5030077"/>
                  <a:pt x="1476838" y="5030077"/>
                </a:cubicBezTo>
                <a:cubicBezTo>
                  <a:pt x="1523557" y="5030077"/>
                  <a:pt x="1562491" y="5069008"/>
                  <a:pt x="1559894" y="5113133"/>
                </a:cubicBezTo>
                <a:cubicBezTo>
                  <a:pt x="1559894" y="5157255"/>
                  <a:pt x="1523557" y="5193592"/>
                  <a:pt x="1479435" y="5196189"/>
                </a:cubicBezTo>
                <a:cubicBezTo>
                  <a:pt x="1495008" y="5203974"/>
                  <a:pt x="1505390" y="5222144"/>
                  <a:pt x="1505390" y="5240311"/>
                </a:cubicBezTo>
                <a:cubicBezTo>
                  <a:pt x="1505390" y="5271457"/>
                  <a:pt x="1479435" y="5294818"/>
                  <a:pt x="1450883" y="5294818"/>
                </a:cubicBezTo>
                <a:cubicBezTo>
                  <a:pt x="1424928" y="5294818"/>
                  <a:pt x="1404164" y="5279245"/>
                  <a:pt x="1398973" y="5255884"/>
                </a:cubicBezTo>
                <a:cubicBezTo>
                  <a:pt x="1398973" y="5250693"/>
                  <a:pt x="1396379" y="5248099"/>
                  <a:pt x="1396379" y="5242908"/>
                </a:cubicBezTo>
                <a:cubicBezTo>
                  <a:pt x="1396379" y="5237717"/>
                  <a:pt x="1396379" y="5235120"/>
                  <a:pt x="1398973" y="5232526"/>
                </a:cubicBezTo>
                <a:cubicBezTo>
                  <a:pt x="1398973" y="5227335"/>
                  <a:pt x="1401570" y="5222144"/>
                  <a:pt x="1404164" y="5216953"/>
                </a:cubicBezTo>
                <a:cubicBezTo>
                  <a:pt x="1404164" y="5216953"/>
                  <a:pt x="1401570" y="5216953"/>
                  <a:pt x="1401570" y="5216953"/>
                </a:cubicBezTo>
                <a:cubicBezTo>
                  <a:pt x="1396379" y="5245502"/>
                  <a:pt x="1370424" y="5268863"/>
                  <a:pt x="1339278" y="5268863"/>
                </a:cubicBezTo>
                <a:cubicBezTo>
                  <a:pt x="1302941" y="5268863"/>
                  <a:pt x="1274389" y="5240311"/>
                  <a:pt x="1274389" y="5203974"/>
                </a:cubicBezTo>
                <a:cubicBezTo>
                  <a:pt x="1274389" y="5201380"/>
                  <a:pt x="1274389" y="5198783"/>
                  <a:pt x="1274389" y="5196189"/>
                </a:cubicBezTo>
                <a:cubicBezTo>
                  <a:pt x="1261413" y="5190998"/>
                  <a:pt x="1253625" y="5180616"/>
                  <a:pt x="1248434" y="5167637"/>
                </a:cubicBezTo>
                <a:cubicBezTo>
                  <a:pt x="1219885" y="5165043"/>
                  <a:pt x="1199121" y="5139088"/>
                  <a:pt x="1199121" y="5110536"/>
                </a:cubicBezTo>
                <a:cubicBezTo>
                  <a:pt x="1199121" y="5081987"/>
                  <a:pt x="1217288" y="5058626"/>
                  <a:pt x="1243243" y="5053435"/>
                </a:cubicBezTo>
                <a:cubicBezTo>
                  <a:pt x="1243243" y="5050841"/>
                  <a:pt x="1243243" y="5045650"/>
                  <a:pt x="1243243" y="5043053"/>
                </a:cubicBezTo>
                <a:cubicBezTo>
                  <a:pt x="1243243" y="5019695"/>
                  <a:pt x="1264007" y="4998931"/>
                  <a:pt x="1287368" y="4998931"/>
                </a:cubicBezTo>
                <a:cubicBezTo>
                  <a:pt x="1310726" y="4998931"/>
                  <a:pt x="1331490" y="5019695"/>
                  <a:pt x="1331490" y="5043053"/>
                </a:cubicBezTo>
                <a:cubicBezTo>
                  <a:pt x="1331490" y="5061223"/>
                  <a:pt x="1323705" y="5074199"/>
                  <a:pt x="1310726" y="5081987"/>
                </a:cubicBezTo>
                <a:cubicBezTo>
                  <a:pt x="1313323" y="5081987"/>
                  <a:pt x="1313323" y="5084581"/>
                  <a:pt x="1313323" y="5084581"/>
                </a:cubicBezTo>
                <a:cubicBezTo>
                  <a:pt x="1315917" y="5084581"/>
                  <a:pt x="1321108" y="5087178"/>
                  <a:pt x="1323705" y="5087178"/>
                </a:cubicBezTo>
                <a:cubicBezTo>
                  <a:pt x="1331490" y="5063817"/>
                  <a:pt x="1347063" y="5045650"/>
                  <a:pt x="1367827" y="5035268"/>
                </a:cubicBezTo>
                <a:cubicBezTo>
                  <a:pt x="1357445" y="5030077"/>
                  <a:pt x="1347063" y="5019695"/>
                  <a:pt x="1347063" y="5006716"/>
                </a:cubicBezTo>
                <a:cubicBezTo>
                  <a:pt x="1347063" y="4991143"/>
                  <a:pt x="1360042" y="4978167"/>
                  <a:pt x="1375615" y="4978167"/>
                </a:cubicBezTo>
                <a:close/>
                <a:moveTo>
                  <a:pt x="2352924" y="4974643"/>
                </a:moveTo>
                <a:lnTo>
                  <a:pt x="2345603" y="4975185"/>
                </a:lnTo>
                <a:lnTo>
                  <a:pt x="2351502" y="4980269"/>
                </a:lnTo>
                <a:cubicBezTo>
                  <a:pt x="2353197" y="4978302"/>
                  <a:pt x="2352924" y="4974643"/>
                  <a:pt x="2352924" y="4974643"/>
                </a:cubicBezTo>
                <a:close/>
                <a:moveTo>
                  <a:pt x="2555483" y="4966417"/>
                </a:moveTo>
                <a:lnTo>
                  <a:pt x="2551995" y="4968892"/>
                </a:lnTo>
                <a:cubicBezTo>
                  <a:pt x="2559356" y="4983791"/>
                  <a:pt x="2564182" y="4998137"/>
                  <a:pt x="2565916" y="5014461"/>
                </a:cubicBezTo>
                <a:lnTo>
                  <a:pt x="2573521" y="5016129"/>
                </a:lnTo>
                <a:lnTo>
                  <a:pt x="2581127" y="5017797"/>
                </a:lnTo>
                <a:lnTo>
                  <a:pt x="2581328" y="5017549"/>
                </a:lnTo>
                <a:lnTo>
                  <a:pt x="2569977" y="5001094"/>
                </a:lnTo>
                <a:cubicBezTo>
                  <a:pt x="2566764" y="4991900"/>
                  <a:pt x="2566017" y="4981833"/>
                  <a:pt x="2568016" y="4971562"/>
                </a:cubicBezTo>
                <a:close/>
                <a:moveTo>
                  <a:pt x="3929713" y="4964440"/>
                </a:moveTo>
                <a:cubicBezTo>
                  <a:pt x="3929713" y="4964440"/>
                  <a:pt x="3926248" y="4965651"/>
                  <a:pt x="3925122" y="4967991"/>
                </a:cubicBezTo>
                <a:lnTo>
                  <a:pt x="3932139" y="4971368"/>
                </a:lnTo>
                <a:close/>
                <a:moveTo>
                  <a:pt x="3797194" y="4952500"/>
                </a:moveTo>
                <a:lnTo>
                  <a:pt x="3793817" y="4959515"/>
                </a:lnTo>
                <a:cubicBezTo>
                  <a:pt x="3788188" y="4971208"/>
                  <a:pt x="3779333" y="4980628"/>
                  <a:pt x="3768983" y="4987169"/>
                </a:cubicBezTo>
                <a:lnTo>
                  <a:pt x="3758614" y="4990352"/>
                </a:lnTo>
                <a:lnTo>
                  <a:pt x="3798119" y="5037853"/>
                </a:lnTo>
                <a:lnTo>
                  <a:pt x="3786132" y="5045737"/>
                </a:lnTo>
                <a:cubicBezTo>
                  <a:pt x="3785093" y="5053877"/>
                  <a:pt x="3784055" y="5062021"/>
                  <a:pt x="3779552" y="5071375"/>
                </a:cubicBezTo>
                <a:lnTo>
                  <a:pt x="3804700" y="5059880"/>
                </a:lnTo>
                <a:lnTo>
                  <a:pt x="3811147" y="5031229"/>
                </a:lnTo>
                <a:cubicBezTo>
                  <a:pt x="3820153" y="5012520"/>
                  <a:pt x="3832710" y="4998401"/>
                  <a:pt x="3848818" y="4988873"/>
                </a:cubicBezTo>
                <a:cubicBezTo>
                  <a:pt x="3843016" y="4988959"/>
                  <a:pt x="3838339" y="4986707"/>
                  <a:pt x="3833661" y="4984456"/>
                </a:cubicBezTo>
                <a:cubicBezTo>
                  <a:pt x="3819630" y="4977701"/>
                  <a:pt x="3805510" y="4965143"/>
                  <a:pt x="3797194" y="4952500"/>
                </a:cubicBezTo>
                <a:close/>
                <a:moveTo>
                  <a:pt x="3385249" y="4947114"/>
                </a:moveTo>
                <a:lnTo>
                  <a:pt x="3382319" y="4951624"/>
                </a:lnTo>
                <a:lnTo>
                  <a:pt x="3383776" y="4952851"/>
                </a:lnTo>
                <a:close/>
                <a:moveTo>
                  <a:pt x="1245840" y="4947021"/>
                </a:moveTo>
                <a:cubicBezTo>
                  <a:pt x="1256222" y="4947021"/>
                  <a:pt x="1264010" y="4954806"/>
                  <a:pt x="1264010" y="4965188"/>
                </a:cubicBezTo>
                <a:cubicBezTo>
                  <a:pt x="1264010" y="4975570"/>
                  <a:pt x="1256222" y="4983358"/>
                  <a:pt x="1245840" y="4983358"/>
                </a:cubicBezTo>
                <a:cubicBezTo>
                  <a:pt x="1235458" y="4983358"/>
                  <a:pt x="1227673" y="4975570"/>
                  <a:pt x="1227673" y="4965188"/>
                </a:cubicBezTo>
                <a:cubicBezTo>
                  <a:pt x="1227673" y="4954806"/>
                  <a:pt x="1235458" y="4947021"/>
                  <a:pt x="1245840" y="4947021"/>
                </a:cubicBezTo>
                <a:close/>
                <a:moveTo>
                  <a:pt x="2583464" y="4946564"/>
                </a:moveTo>
                <a:lnTo>
                  <a:pt x="2571635" y="4954957"/>
                </a:lnTo>
                <a:lnTo>
                  <a:pt x="2584001" y="4958552"/>
                </a:lnTo>
                <a:close/>
                <a:moveTo>
                  <a:pt x="2203192" y="4937387"/>
                </a:moveTo>
                <a:lnTo>
                  <a:pt x="2202973" y="4937920"/>
                </a:lnTo>
                <a:lnTo>
                  <a:pt x="2201278" y="4939887"/>
                </a:lnTo>
                <a:cubicBezTo>
                  <a:pt x="2199584" y="4941852"/>
                  <a:pt x="2201550" y="4943546"/>
                  <a:pt x="2199854" y="4945514"/>
                </a:cubicBezTo>
                <a:lnTo>
                  <a:pt x="2205753" y="4950598"/>
                </a:lnTo>
                <a:lnTo>
                  <a:pt x="2208055" y="4952581"/>
                </a:lnTo>
                <a:lnTo>
                  <a:pt x="2203293" y="4942896"/>
                </a:lnTo>
                <a:close/>
                <a:moveTo>
                  <a:pt x="1557299" y="4931448"/>
                </a:moveTo>
                <a:lnTo>
                  <a:pt x="1552107" y="4947022"/>
                </a:lnTo>
                <a:cubicBezTo>
                  <a:pt x="1557299" y="4941831"/>
                  <a:pt x="1562490" y="4939234"/>
                  <a:pt x="1570277" y="4934042"/>
                </a:cubicBezTo>
                <a:cubicBezTo>
                  <a:pt x="1570277" y="4934042"/>
                  <a:pt x="1567681" y="4934042"/>
                  <a:pt x="1567681" y="4931448"/>
                </a:cubicBezTo>
                <a:close/>
                <a:moveTo>
                  <a:pt x="3259953" y="4927761"/>
                </a:moveTo>
                <a:cubicBezTo>
                  <a:pt x="3259953" y="4927761"/>
                  <a:pt x="3258046" y="4930896"/>
                  <a:pt x="3258661" y="4933418"/>
                </a:cubicBezTo>
                <a:lnTo>
                  <a:pt x="3266227" y="4931573"/>
                </a:lnTo>
                <a:close/>
                <a:moveTo>
                  <a:pt x="3389492" y="4923220"/>
                </a:moveTo>
                <a:lnTo>
                  <a:pt x="3389507" y="4930523"/>
                </a:lnTo>
                <a:lnTo>
                  <a:pt x="3389692" y="4929800"/>
                </a:lnTo>
                <a:lnTo>
                  <a:pt x="3392928" y="4925684"/>
                </a:lnTo>
                <a:lnTo>
                  <a:pt x="3389968" y="4924092"/>
                </a:lnTo>
                <a:close/>
                <a:moveTo>
                  <a:pt x="2593786" y="4911627"/>
                </a:moveTo>
                <a:lnTo>
                  <a:pt x="2591561" y="4921768"/>
                </a:lnTo>
                <a:lnTo>
                  <a:pt x="2589893" y="4929375"/>
                </a:lnTo>
                <a:lnTo>
                  <a:pt x="2594176" y="4927259"/>
                </a:lnTo>
                <a:lnTo>
                  <a:pt x="2594050" y="4916214"/>
                </a:lnTo>
                <a:lnTo>
                  <a:pt x="2595599" y="4913338"/>
                </a:lnTo>
                <a:close/>
                <a:moveTo>
                  <a:pt x="3589695" y="4894284"/>
                </a:moveTo>
                <a:lnTo>
                  <a:pt x="3586635" y="4923157"/>
                </a:lnTo>
                <a:lnTo>
                  <a:pt x="3578576" y="4933721"/>
                </a:lnTo>
                <a:lnTo>
                  <a:pt x="3595558" y="4954043"/>
                </a:lnTo>
                <a:cubicBezTo>
                  <a:pt x="3600714" y="4962512"/>
                  <a:pt x="3604673" y="4971898"/>
                  <a:pt x="3607134" y="4981984"/>
                </a:cubicBezTo>
                <a:lnTo>
                  <a:pt x="3607198" y="4982478"/>
                </a:lnTo>
                <a:lnTo>
                  <a:pt x="3615583" y="4975163"/>
                </a:lnTo>
                <a:cubicBezTo>
                  <a:pt x="3625845" y="4962820"/>
                  <a:pt x="3639093" y="4953533"/>
                  <a:pt x="3653739" y="4947756"/>
                </a:cubicBezTo>
                <a:lnTo>
                  <a:pt x="3670006" y="4945536"/>
                </a:lnTo>
                <a:lnTo>
                  <a:pt x="3667174" y="4933121"/>
                </a:lnTo>
                <a:lnTo>
                  <a:pt x="3671998" y="4910962"/>
                </a:lnTo>
                <a:lnTo>
                  <a:pt x="3664428" y="4903615"/>
                </a:lnTo>
                <a:cubicBezTo>
                  <a:pt x="3647193" y="4915484"/>
                  <a:pt x="3626317" y="4916958"/>
                  <a:pt x="3607608" y="4907952"/>
                </a:cubicBezTo>
                <a:cubicBezTo>
                  <a:pt x="3600592" y="4904575"/>
                  <a:pt x="3594572" y="4899877"/>
                  <a:pt x="3589699" y="4894291"/>
                </a:cubicBezTo>
                <a:close/>
                <a:moveTo>
                  <a:pt x="3681388" y="4893873"/>
                </a:moveTo>
                <a:lnTo>
                  <a:pt x="3679002" y="4894624"/>
                </a:lnTo>
                <a:lnTo>
                  <a:pt x="3679956" y="4895771"/>
                </a:lnTo>
                <a:close/>
                <a:moveTo>
                  <a:pt x="2938690" y="4874091"/>
                </a:moveTo>
                <a:lnTo>
                  <a:pt x="2912037" y="4887675"/>
                </a:lnTo>
                <a:lnTo>
                  <a:pt x="2919025" y="4892925"/>
                </a:lnTo>
                <a:lnTo>
                  <a:pt x="2920214" y="4893094"/>
                </a:lnTo>
                <a:lnTo>
                  <a:pt x="2921329" y="4894656"/>
                </a:lnTo>
                <a:lnTo>
                  <a:pt x="2945283" y="4912653"/>
                </a:lnTo>
                <a:lnTo>
                  <a:pt x="2939756" y="4914981"/>
                </a:lnTo>
                <a:lnTo>
                  <a:pt x="2939200" y="4917514"/>
                </a:lnTo>
                <a:cubicBezTo>
                  <a:pt x="2938644" y="4920051"/>
                  <a:pt x="2941178" y="4920607"/>
                  <a:pt x="2940622" y="4923141"/>
                </a:cubicBezTo>
                <a:lnTo>
                  <a:pt x="2948453" y="4930012"/>
                </a:lnTo>
                <a:lnTo>
                  <a:pt x="2963757" y="4931269"/>
                </a:lnTo>
                <a:cubicBezTo>
                  <a:pt x="2989479" y="4938142"/>
                  <a:pt x="3010964" y="4958449"/>
                  <a:pt x="3017885" y="4986818"/>
                </a:cubicBezTo>
                <a:cubicBezTo>
                  <a:pt x="3019115" y="4991860"/>
                  <a:pt x="3020960" y="4999423"/>
                  <a:pt x="3019668" y="5005082"/>
                </a:cubicBezTo>
                <a:cubicBezTo>
                  <a:pt x="3025389" y="4995673"/>
                  <a:pt x="3031106" y="4986262"/>
                  <a:pt x="3039963" y="4978758"/>
                </a:cubicBezTo>
                <a:cubicBezTo>
                  <a:pt x="3031169" y="4975560"/>
                  <a:pt x="3024280" y="4969227"/>
                  <a:pt x="3022435" y="4961662"/>
                </a:cubicBezTo>
                <a:lnTo>
                  <a:pt x="3022862" y="4958214"/>
                </a:lnTo>
                <a:lnTo>
                  <a:pt x="3009252" y="4940055"/>
                </a:lnTo>
                <a:cubicBezTo>
                  <a:pt x="2988102" y="4927444"/>
                  <a:pt x="2976228" y="4908896"/>
                  <a:pt x="2967445" y="4888371"/>
                </a:cubicBezTo>
                <a:lnTo>
                  <a:pt x="2962374" y="4887259"/>
                </a:lnTo>
                <a:cubicBezTo>
                  <a:pt x="2954767" y="4885590"/>
                  <a:pt x="2945182" y="4880829"/>
                  <a:pt x="2938690" y="4874091"/>
                </a:cubicBezTo>
                <a:close/>
                <a:moveTo>
                  <a:pt x="3374220" y="4870494"/>
                </a:moveTo>
                <a:lnTo>
                  <a:pt x="3376681" y="4880580"/>
                </a:lnTo>
                <a:lnTo>
                  <a:pt x="3378527" y="4888146"/>
                </a:lnTo>
                <a:cubicBezTo>
                  <a:pt x="3382955" y="4884392"/>
                  <a:pt x="3384245" y="4878735"/>
                  <a:pt x="3388673" y="4874984"/>
                </a:cubicBezTo>
                <a:cubicBezTo>
                  <a:pt x="3383014" y="4873692"/>
                  <a:pt x="3380494" y="4874307"/>
                  <a:pt x="3374220" y="4870494"/>
                </a:cubicBezTo>
                <a:close/>
                <a:moveTo>
                  <a:pt x="2037467" y="4848392"/>
                </a:moveTo>
                <a:lnTo>
                  <a:pt x="2036271" y="4854353"/>
                </a:lnTo>
                <a:lnTo>
                  <a:pt x="2045844" y="4848392"/>
                </a:lnTo>
                <a:close/>
                <a:moveTo>
                  <a:pt x="2562317" y="4842825"/>
                </a:moveTo>
                <a:lnTo>
                  <a:pt x="2560649" y="4850430"/>
                </a:lnTo>
                <a:lnTo>
                  <a:pt x="2547689" y="4874210"/>
                </a:lnTo>
                <a:lnTo>
                  <a:pt x="2596801" y="4911108"/>
                </a:lnTo>
                <a:lnTo>
                  <a:pt x="2620938" y="4866312"/>
                </a:lnTo>
                <a:cubicBezTo>
                  <a:pt x="2615312" y="4867734"/>
                  <a:pt x="2610242" y="4866622"/>
                  <a:pt x="2605171" y="4865509"/>
                </a:cubicBezTo>
                <a:cubicBezTo>
                  <a:pt x="2589960" y="4862173"/>
                  <a:pt x="2573324" y="4853210"/>
                  <a:pt x="2562317" y="4842825"/>
                </a:cubicBezTo>
                <a:close/>
                <a:moveTo>
                  <a:pt x="2694017" y="4823882"/>
                </a:moveTo>
                <a:cubicBezTo>
                  <a:pt x="2694017" y="4823882"/>
                  <a:pt x="2690925" y="4825860"/>
                  <a:pt x="2690369" y="4828396"/>
                </a:cubicBezTo>
                <a:lnTo>
                  <a:pt x="2697976" y="4830064"/>
                </a:lnTo>
                <a:close/>
                <a:moveTo>
                  <a:pt x="2217542" y="4813814"/>
                </a:moveTo>
                <a:lnTo>
                  <a:pt x="2223565" y="4831547"/>
                </a:lnTo>
                <a:lnTo>
                  <a:pt x="2222799" y="4853550"/>
                </a:lnTo>
                <a:lnTo>
                  <a:pt x="2238861" y="4858220"/>
                </a:lnTo>
                <a:lnTo>
                  <a:pt x="2238955" y="4850958"/>
                </a:lnTo>
                <a:lnTo>
                  <a:pt x="2238794" y="4850705"/>
                </a:lnTo>
                <a:cubicBezTo>
                  <a:pt x="2237340" y="4846733"/>
                  <a:pt x="2236906" y="4842652"/>
                  <a:pt x="2237740" y="4838849"/>
                </a:cubicBezTo>
                <a:lnTo>
                  <a:pt x="2241392" y="4833257"/>
                </a:lnTo>
                <a:lnTo>
                  <a:pt x="2242507" y="4830754"/>
                </a:lnTo>
                <a:close/>
                <a:moveTo>
                  <a:pt x="1759748" y="4806865"/>
                </a:moveTo>
                <a:cubicBezTo>
                  <a:pt x="1754557" y="4809459"/>
                  <a:pt x="1749366" y="4812055"/>
                  <a:pt x="1741581" y="4812055"/>
                </a:cubicBezTo>
                <a:cubicBezTo>
                  <a:pt x="1736389" y="4812055"/>
                  <a:pt x="1731198" y="4812055"/>
                  <a:pt x="1726008" y="4809459"/>
                </a:cubicBezTo>
                <a:cubicBezTo>
                  <a:pt x="1723411" y="4814650"/>
                  <a:pt x="1723411" y="4819840"/>
                  <a:pt x="1720817" y="4825031"/>
                </a:cubicBezTo>
                <a:cubicBezTo>
                  <a:pt x="1726008" y="4827629"/>
                  <a:pt x="1728602" y="4830223"/>
                  <a:pt x="1733793" y="4835414"/>
                </a:cubicBezTo>
                <a:cubicBezTo>
                  <a:pt x="1736389" y="4835414"/>
                  <a:pt x="1738983" y="4838011"/>
                  <a:pt x="1741581" y="4840605"/>
                </a:cubicBezTo>
                <a:lnTo>
                  <a:pt x="1746772" y="4840605"/>
                </a:lnTo>
                <a:cubicBezTo>
                  <a:pt x="1749366" y="4827629"/>
                  <a:pt x="1754557" y="4817246"/>
                  <a:pt x="1759748" y="4806865"/>
                </a:cubicBezTo>
                <a:close/>
                <a:moveTo>
                  <a:pt x="3314999" y="4790782"/>
                </a:moveTo>
                <a:cubicBezTo>
                  <a:pt x="3315492" y="4796564"/>
                  <a:pt x="3314532" y="4798978"/>
                  <a:pt x="3312614" y="4803801"/>
                </a:cubicBezTo>
                <a:cubicBezTo>
                  <a:pt x="3308778" y="4813448"/>
                  <a:pt x="3301077" y="4818764"/>
                  <a:pt x="3294336" y="4821670"/>
                </a:cubicBezTo>
                <a:cubicBezTo>
                  <a:pt x="3294831" y="4827453"/>
                  <a:pt x="3292912" y="4832277"/>
                  <a:pt x="3290995" y="4837100"/>
                </a:cubicBezTo>
                <a:cubicBezTo>
                  <a:pt x="3286679" y="4847953"/>
                  <a:pt x="3278622" y="4855922"/>
                  <a:pt x="3268930" y="4860099"/>
                </a:cubicBezTo>
                <a:lnTo>
                  <a:pt x="3254265" y="4860212"/>
                </a:lnTo>
                <a:lnTo>
                  <a:pt x="3265240" y="4883725"/>
                </a:lnTo>
                <a:cubicBezTo>
                  <a:pt x="3267823" y="4872408"/>
                  <a:pt x="3272757" y="4862522"/>
                  <a:pt x="3279490" y="4854534"/>
                </a:cubicBezTo>
                <a:lnTo>
                  <a:pt x="3284412" y="4851037"/>
                </a:lnTo>
                <a:lnTo>
                  <a:pt x="3438429" y="4880518"/>
                </a:lnTo>
                <a:lnTo>
                  <a:pt x="3435712" y="4873095"/>
                </a:lnTo>
                <a:lnTo>
                  <a:pt x="3437322" y="4866093"/>
                </a:lnTo>
                <a:lnTo>
                  <a:pt x="3420189" y="4849370"/>
                </a:lnTo>
                <a:cubicBezTo>
                  <a:pt x="3417775" y="4848410"/>
                  <a:pt x="3414405" y="4849864"/>
                  <a:pt x="3411034" y="4851315"/>
                </a:cubicBezTo>
                <a:cubicBezTo>
                  <a:pt x="3399496" y="4866282"/>
                  <a:pt x="3380231" y="4872584"/>
                  <a:pt x="3360936" y="4864912"/>
                </a:cubicBezTo>
                <a:cubicBezTo>
                  <a:pt x="3341642" y="4857240"/>
                  <a:pt x="3331473" y="4833646"/>
                  <a:pt x="3336732" y="4813392"/>
                </a:cubicBezTo>
                <a:cubicBezTo>
                  <a:pt x="3333827" y="4806650"/>
                  <a:pt x="3330922" y="4799908"/>
                  <a:pt x="3331388" y="4791712"/>
                </a:cubicBezTo>
                <a:cubicBezTo>
                  <a:pt x="3325606" y="4792208"/>
                  <a:pt x="3319823" y="4792700"/>
                  <a:pt x="3314999" y="4790782"/>
                </a:cubicBezTo>
                <a:close/>
                <a:moveTo>
                  <a:pt x="1302940" y="4760145"/>
                </a:moveTo>
                <a:cubicBezTo>
                  <a:pt x="1336680" y="4760145"/>
                  <a:pt x="1362635" y="4786100"/>
                  <a:pt x="1362635" y="4819840"/>
                </a:cubicBezTo>
                <a:cubicBezTo>
                  <a:pt x="1362635" y="4853583"/>
                  <a:pt x="1336680" y="4879538"/>
                  <a:pt x="1302940" y="4879538"/>
                </a:cubicBezTo>
                <a:cubicBezTo>
                  <a:pt x="1284770" y="4879538"/>
                  <a:pt x="1269197" y="4871750"/>
                  <a:pt x="1256221" y="4853583"/>
                </a:cubicBezTo>
                <a:cubicBezTo>
                  <a:pt x="1253624" y="4856177"/>
                  <a:pt x="1251030" y="4856177"/>
                  <a:pt x="1248433" y="4856177"/>
                </a:cubicBezTo>
                <a:cubicBezTo>
                  <a:pt x="1230266" y="4856177"/>
                  <a:pt x="1214693" y="4840604"/>
                  <a:pt x="1214693" y="4822437"/>
                </a:cubicBezTo>
                <a:cubicBezTo>
                  <a:pt x="1214693" y="4804267"/>
                  <a:pt x="1230266" y="4788694"/>
                  <a:pt x="1248433" y="4788694"/>
                </a:cubicBezTo>
                <a:cubicBezTo>
                  <a:pt x="1251030" y="4788694"/>
                  <a:pt x="1251030" y="4788694"/>
                  <a:pt x="1251030" y="4788694"/>
                </a:cubicBezTo>
                <a:cubicBezTo>
                  <a:pt x="1261412" y="4773121"/>
                  <a:pt x="1282176" y="4760145"/>
                  <a:pt x="1302940" y="4760145"/>
                </a:cubicBezTo>
                <a:close/>
                <a:moveTo>
                  <a:pt x="2190601" y="4749764"/>
                </a:moveTo>
                <a:lnTo>
                  <a:pt x="2179863" y="4755132"/>
                </a:lnTo>
                <a:lnTo>
                  <a:pt x="2180655" y="4759900"/>
                </a:lnTo>
                <a:cubicBezTo>
                  <a:pt x="2179543" y="4764971"/>
                  <a:pt x="2178987" y="4767505"/>
                  <a:pt x="2175338" y="4772019"/>
                </a:cubicBezTo>
                <a:lnTo>
                  <a:pt x="2197348" y="4785127"/>
                </a:lnTo>
                <a:lnTo>
                  <a:pt x="2190601" y="4752358"/>
                </a:lnTo>
                <a:close/>
                <a:moveTo>
                  <a:pt x="3441296" y="4732836"/>
                </a:moveTo>
                <a:cubicBezTo>
                  <a:pt x="3441382" y="4738638"/>
                  <a:pt x="3440255" y="4740979"/>
                  <a:pt x="3438004" y="4745656"/>
                </a:cubicBezTo>
                <a:cubicBezTo>
                  <a:pt x="3433501" y="4755010"/>
                  <a:pt x="3425447" y="4759773"/>
                  <a:pt x="3418519" y="4762200"/>
                </a:cubicBezTo>
                <a:cubicBezTo>
                  <a:pt x="3418607" y="4768003"/>
                  <a:pt x="3416355" y="4772681"/>
                  <a:pt x="3414104" y="4777357"/>
                </a:cubicBezTo>
                <a:lnTo>
                  <a:pt x="3412959" y="4778394"/>
                </a:lnTo>
                <a:lnTo>
                  <a:pt x="3469746" y="4837677"/>
                </a:lnTo>
                <a:lnTo>
                  <a:pt x="3488164" y="4838934"/>
                </a:lnTo>
                <a:lnTo>
                  <a:pt x="3501406" y="4853388"/>
                </a:lnTo>
                <a:lnTo>
                  <a:pt x="3516384" y="4844692"/>
                </a:lnTo>
                <a:cubicBezTo>
                  <a:pt x="3530242" y="4839841"/>
                  <a:pt x="3545919" y="4840186"/>
                  <a:pt x="3559951" y="4846940"/>
                </a:cubicBezTo>
                <a:lnTo>
                  <a:pt x="3569306" y="4851443"/>
                </a:lnTo>
                <a:lnTo>
                  <a:pt x="3564961" y="4823985"/>
                </a:lnTo>
                <a:lnTo>
                  <a:pt x="3564555" y="4823856"/>
                </a:lnTo>
                <a:cubicBezTo>
                  <a:pt x="3552860" y="4818226"/>
                  <a:pt x="3545757" y="4809046"/>
                  <a:pt x="3542120" y="4798653"/>
                </a:cubicBezTo>
                <a:cubicBezTo>
                  <a:pt x="3539780" y="4797526"/>
                  <a:pt x="3536316" y="4798740"/>
                  <a:pt x="3532851" y="4799951"/>
                </a:cubicBezTo>
                <a:cubicBezTo>
                  <a:pt x="3520293" y="4814073"/>
                  <a:pt x="3500633" y="4819009"/>
                  <a:pt x="3481924" y="4810004"/>
                </a:cubicBezTo>
                <a:cubicBezTo>
                  <a:pt x="3463215" y="4800998"/>
                  <a:pt x="3454725" y="4776749"/>
                  <a:pt x="3461390" y="4756914"/>
                </a:cubicBezTo>
                <a:cubicBezTo>
                  <a:pt x="3458965" y="4749985"/>
                  <a:pt x="3456539" y="4743056"/>
                  <a:pt x="3457579" y="4734913"/>
                </a:cubicBezTo>
                <a:cubicBezTo>
                  <a:pt x="3451776" y="4735002"/>
                  <a:pt x="3445974" y="4735087"/>
                  <a:pt x="3441296" y="4732836"/>
                </a:cubicBezTo>
                <a:close/>
                <a:moveTo>
                  <a:pt x="1147210" y="4721214"/>
                </a:moveTo>
                <a:cubicBezTo>
                  <a:pt x="1183547" y="4721214"/>
                  <a:pt x="1214693" y="4749763"/>
                  <a:pt x="1214693" y="4788697"/>
                </a:cubicBezTo>
                <a:cubicBezTo>
                  <a:pt x="1214693" y="4825034"/>
                  <a:pt x="1183547" y="4856180"/>
                  <a:pt x="1147210" y="4856180"/>
                </a:cubicBezTo>
                <a:cubicBezTo>
                  <a:pt x="1110873" y="4856180"/>
                  <a:pt x="1079727" y="4825034"/>
                  <a:pt x="1079727" y="4788697"/>
                </a:cubicBezTo>
                <a:cubicBezTo>
                  <a:pt x="1079727" y="4752360"/>
                  <a:pt x="1110873" y="4721214"/>
                  <a:pt x="1147210" y="4721214"/>
                </a:cubicBezTo>
                <a:close/>
                <a:moveTo>
                  <a:pt x="2988065" y="4709546"/>
                </a:moveTo>
                <a:cubicBezTo>
                  <a:pt x="2980214" y="4721111"/>
                  <a:pt x="2967849" y="4729028"/>
                  <a:pt x="2956596" y="4731874"/>
                </a:cubicBezTo>
                <a:cubicBezTo>
                  <a:pt x="2963957" y="4746773"/>
                  <a:pt x="2968783" y="4761119"/>
                  <a:pt x="2970517" y="4777443"/>
                </a:cubicBezTo>
                <a:lnTo>
                  <a:pt x="2978122" y="4779111"/>
                </a:lnTo>
                <a:lnTo>
                  <a:pt x="2985728" y="4780779"/>
                </a:lnTo>
                <a:cubicBezTo>
                  <a:pt x="2986285" y="4778242"/>
                  <a:pt x="2988820" y="4778798"/>
                  <a:pt x="2989375" y="4776264"/>
                </a:cubicBezTo>
                <a:lnTo>
                  <a:pt x="2989932" y="4773727"/>
                </a:lnTo>
                <a:cubicBezTo>
                  <a:pt x="2991600" y="4766123"/>
                  <a:pt x="2995804" y="4759073"/>
                  <a:pt x="3002542" y="4752580"/>
                </a:cubicBezTo>
                <a:cubicBezTo>
                  <a:pt x="3000562" y="4749487"/>
                  <a:pt x="3001118" y="4746953"/>
                  <a:pt x="2999140" y="4743861"/>
                </a:cubicBezTo>
                <a:cubicBezTo>
                  <a:pt x="2990112" y="4736567"/>
                  <a:pt x="2984729" y="4724757"/>
                  <a:pt x="2988065" y="4709546"/>
                </a:cubicBezTo>
                <a:close/>
                <a:moveTo>
                  <a:pt x="2738878" y="4694750"/>
                </a:moveTo>
                <a:lnTo>
                  <a:pt x="2737210" y="4702355"/>
                </a:lnTo>
                <a:cubicBezTo>
                  <a:pt x="2734430" y="4715031"/>
                  <a:pt x="2727986" y="4726240"/>
                  <a:pt x="2719423" y="4734991"/>
                </a:cubicBezTo>
                <a:lnTo>
                  <a:pt x="2713464" y="4738486"/>
                </a:lnTo>
                <a:lnTo>
                  <a:pt x="2728462" y="4749754"/>
                </a:lnTo>
                <a:lnTo>
                  <a:pt x="2718616" y="4760190"/>
                </a:lnTo>
                <a:cubicBezTo>
                  <a:pt x="2719482" y="4768350"/>
                  <a:pt x="2720350" y="4776514"/>
                  <a:pt x="2718126" y="4786654"/>
                </a:cubicBezTo>
                <a:cubicBezTo>
                  <a:pt x="2725421" y="4777625"/>
                  <a:pt x="2734199" y="4770915"/>
                  <a:pt x="2743759" y="4766701"/>
                </a:cubicBezTo>
                <a:lnTo>
                  <a:pt x="2748442" y="4765933"/>
                </a:lnTo>
                <a:lnTo>
                  <a:pt x="2763621" y="4754971"/>
                </a:lnTo>
                <a:lnTo>
                  <a:pt x="2776401" y="4757393"/>
                </a:lnTo>
                <a:lnTo>
                  <a:pt x="2797499" y="4718237"/>
                </a:lnTo>
                <a:cubicBezTo>
                  <a:pt x="2791873" y="4719659"/>
                  <a:pt x="2786803" y="4718547"/>
                  <a:pt x="2781732" y="4717434"/>
                </a:cubicBezTo>
                <a:cubicBezTo>
                  <a:pt x="2766521" y="4714098"/>
                  <a:pt x="2749885" y="4705135"/>
                  <a:pt x="2738878" y="4694750"/>
                </a:cubicBezTo>
                <a:close/>
                <a:moveTo>
                  <a:pt x="2870578" y="4675807"/>
                </a:moveTo>
                <a:cubicBezTo>
                  <a:pt x="2870578" y="4675807"/>
                  <a:pt x="2867486" y="4677785"/>
                  <a:pt x="2866930" y="4680321"/>
                </a:cubicBezTo>
                <a:lnTo>
                  <a:pt x="2874537" y="4681989"/>
                </a:lnTo>
                <a:close/>
                <a:moveTo>
                  <a:pt x="2595256" y="4674796"/>
                </a:moveTo>
                <a:lnTo>
                  <a:pt x="2581720" y="4682866"/>
                </a:lnTo>
                <a:cubicBezTo>
                  <a:pt x="2570011" y="4686277"/>
                  <a:pt x="2557274" y="4686805"/>
                  <a:pt x="2544598" y="4684025"/>
                </a:cubicBezTo>
                <a:lnTo>
                  <a:pt x="2543332" y="4683596"/>
                </a:lnTo>
                <a:lnTo>
                  <a:pt x="2534189" y="4733928"/>
                </a:lnTo>
                <a:lnTo>
                  <a:pt x="2536389" y="4730851"/>
                </a:lnTo>
                <a:cubicBezTo>
                  <a:pt x="2543528" y="4716473"/>
                  <a:pt x="2554276" y="4704382"/>
                  <a:pt x="2567196" y="4695383"/>
                </a:cubicBezTo>
                <a:lnTo>
                  <a:pt x="2600286" y="4682612"/>
                </a:lnTo>
                <a:close/>
                <a:moveTo>
                  <a:pt x="2998387" y="4674609"/>
                </a:moveTo>
                <a:lnTo>
                  <a:pt x="2996162" y="4684750"/>
                </a:lnTo>
                <a:lnTo>
                  <a:pt x="2994494" y="4692357"/>
                </a:lnTo>
                <a:cubicBezTo>
                  <a:pt x="3000121" y="4690932"/>
                  <a:pt x="3003767" y="4686418"/>
                  <a:pt x="3009393" y="4684996"/>
                </a:cubicBezTo>
                <a:cubicBezTo>
                  <a:pt x="3004879" y="4681347"/>
                  <a:pt x="3002345" y="4680792"/>
                  <a:pt x="2998387" y="4674609"/>
                </a:cubicBezTo>
                <a:close/>
                <a:moveTo>
                  <a:pt x="1217287" y="4671898"/>
                </a:moveTo>
                <a:cubicBezTo>
                  <a:pt x="1230266" y="4671898"/>
                  <a:pt x="1240648" y="4682280"/>
                  <a:pt x="1240648" y="4695256"/>
                </a:cubicBezTo>
                <a:cubicBezTo>
                  <a:pt x="1240648" y="4705638"/>
                  <a:pt x="1230266" y="4716020"/>
                  <a:pt x="1217287" y="4718617"/>
                </a:cubicBezTo>
                <a:cubicBezTo>
                  <a:pt x="1204311" y="4718617"/>
                  <a:pt x="1193929" y="4708235"/>
                  <a:pt x="1193929" y="4695256"/>
                </a:cubicBezTo>
                <a:cubicBezTo>
                  <a:pt x="1193929" y="4682280"/>
                  <a:pt x="1204311" y="4671898"/>
                  <a:pt x="1217287" y="4671898"/>
                </a:cubicBezTo>
                <a:close/>
                <a:moveTo>
                  <a:pt x="1572872" y="4645943"/>
                </a:moveTo>
                <a:cubicBezTo>
                  <a:pt x="1585848" y="4645943"/>
                  <a:pt x="1593636" y="4658919"/>
                  <a:pt x="1593636" y="4669301"/>
                </a:cubicBezTo>
                <a:cubicBezTo>
                  <a:pt x="1593636" y="4679683"/>
                  <a:pt x="1583254" y="4690065"/>
                  <a:pt x="1572872" y="4690065"/>
                </a:cubicBezTo>
                <a:cubicBezTo>
                  <a:pt x="1567681" y="4690065"/>
                  <a:pt x="1559893" y="4687471"/>
                  <a:pt x="1557299" y="4682280"/>
                </a:cubicBezTo>
                <a:cubicBezTo>
                  <a:pt x="1557299" y="4692662"/>
                  <a:pt x="1549511" y="4703044"/>
                  <a:pt x="1536535" y="4703044"/>
                </a:cubicBezTo>
                <a:cubicBezTo>
                  <a:pt x="1526153" y="4703044"/>
                  <a:pt x="1515771" y="4695256"/>
                  <a:pt x="1515771" y="4682280"/>
                </a:cubicBezTo>
                <a:cubicBezTo>
                  <a:pt x="1515771" y="4669301"/>
                  <a:pt x="1523556" y="4658919"/>
                  <a:pt x="1536535" y="4658919"/>
                </a:cubicBezTo>
                <a:cubicBezTo>
                  <a:pt x="1541726" y="4658919"/>
                  <a:pt x="1546917" y="4661516"/>
                  <a:pt x="1552108" y="4666707"/>
                </a:cubicBezTo>
                <a:cubicBezTo>
                  <a:pt x="1552108" y="4656325"/>
                  <a:pt x="1562490" y="4645943"/>
                  <a:pt x="1572872" y="4645943"/>
                </a:cubicBezTo>
                <a:close/>
                <a:moveTo>
                  <a:pt x="1689671" y="4643349"/>
                </a:moveTo>
                <a:cubicBezTo>
                  <a:pt x="1707838" y="4643349"/>
                  <a:pt x="1723411" y="4658922"/>
                  <a:pt x="1723411" y="4677089"/>
                </a:cubicBezTo>
                <a:cubicBezTo>
                  <a:pt x="1723411" y="4695259"/>
                  <a:pt x="1707838" y="4710832"/>
                  <a:pt x="1689671" y="4710832"/>
                </a:cubicBezTo>
                <a:cubicBezTo>
                  <a:pt x="1674098" y="4710832"/>
                  <a:pt x="1663716" y="4700450"/>
                  <a:pt x="1658525" y="4690068"/>
                </a:cubicBezTo>
                <a:cubicBezTo>
                  <a:pt x="1655928" y="4697853"/>
                  <a:pt x="1648143" y="4703044"/>
                  <a:pt x="1640355" y="4703044"/>
                </a:cubicBezTo>
                <a:cubicBezTo>
                  <a:pt x="1629973" y="4703044"/>
                  <a:pt x="1622188" y="4695259"/>
                  <a:pt x="1622188" y="4684877"/>
                </a:cubicBezTo>
                <a:cubicBezTo>
                  <a:pt x="1622188" y="4674495"/>
                  <a:pt x="1629973" y="4664113"/>
                  <a:pt x="1640355" y="4666707"/>
                </a:cubicBezTo>
                <a:cubicBezTo>
                  <a:pt x="1648143" y="4666707"/>
                  <a:pt x="1653334" y="4669304"/>
                  <a:pt x="1655928" y="4674495"/>
                </a:cubicBezTo>
                <a:cubicBezTo>
                  <a:pt x="1658525" y="4656325"/>
                  <a:pt x="1671501" y="4643349"/>
                  <a:pt x="1689671" y="4643349"/>
                </a:cubicBezTo>
                <a:close/>
                <a:moveTo>
                  <a:pt x="1744176" y="4635562"/>
                </a:moveTo>
                <a:cubicBezTo>
                  <a:pt x="1757152" y="4635562"/>
                  <a:pt x="1764940" y="4643347"/>
                  <a:pt x="1764940" y="4656326"/>
                </a:cubicBezTo>
                <a:cubicBezTo>
                  <a:pt x="1764940" y="4669302"/>
                  <a:pt x="1757152" y="4677090"/>
                  <a:pt x="1744176" y="4677090"/>
                </a:cubicBezTo>
                <a:cubicBezTo>
                  <a:pt x="1731197" y="4677090"/>
                  <a:pt x="1723412" y="4666708"/>
                  <a:pt x="1723412" y="4656326"/>
                </a:cubicBezTo>
                <a:cubicBezTo>
                  <a:pt x="1723412" y="4645944"/>
                  <a:pt x="1731197" y="4635562"/>
                  <a:pt x="1744176" y="4635562"/>
                </a:cubicBezTo>
                <a:close/>
                <a:moveTo>
                  <a:pt x="1611806" y="4596630"/>
                </a:moveTo>
                <a:cubicBezTo>
                  <a:pt x="1627379" y="4596630"/>
                  <a:pt x="1637761" y="4609606"/>
                  <a:pt x="1637761" y="4622585"/>
                </a:cubicBezTo>
                <a:cubicBezTo>
                  <a:pt x="1637761" y="4635561"/>
                  <a:pt x="1627379" y="4648540"/>
                  <a:pt x="1611806" y="4648540"/>
                </a:cubicBezTo>
                <a:cubicBezTo>
                  <a:pt x="1598827" y="4648540"/>
                  <a:pt x="1585851" y="4635561"/>
                  <a:pt x="1585851" y="4622585"/>
                </a:cubicBezTo>
                <a:cubicBezTo>
                  <a:pt x="1585851" y="4609606"/>
                  <a:pt x="1596233" y="4596630"/>
                  <a:pt x="1611806" y="4596630"/>
                </a:cubicBezTo>
                <a:close/>
                <a:moveTo>
                  <a:pt x="2628097" y="4596487"/>
                </a:moveTo>
                <a:lnTo>
                  <a:pt x="2628030" y="4598438"/>
                </a:lnTo>
                <a:lnTo>
                  <a:pt x="2631997" y="4598438"/>
                </a:lnTo>
                <a:close/>
                <a:moveTo>
                  <a:pt x="2707900" y="4589837"/>
                </a:moveTo>
                <a:lnTo>
                  <a:pt x="2699520" y="4595761"/>
                </a:lnTo>
                <a:lnTo>
                  <a:pt x="2690565" y="4598020"/>
                </a:lnTo>
                <a:lnTo>
                  <a:pt x="2693046" y="4612952"/>
                </a:lnTo>
                <a:lnTo>
                  <a:pt x="2687347" y="4622509"/>
                </a:lnTo>
                <a:lnTo>
                  <a:pt x="2689050" y="4628701"/>
                </a:lnTo>
                <a:lnTo>
                  <a:pt x="2701828" y="4633480"/>
                </a:lnTo>
                <a:cubicBezTo>
                  <a:pt x="2702941" y="4628410"/>
                  <a:pt x="2702075" y="4620247"/>
                  <a:pt x="2703187" y="4615177"/>
                </a:cubicBezTo>
                <a:cubicBezTo>
                  <a:pt x="2701763" y="4609550"/>
                  <a:pt x="2700341" y="4603923"/>
                  <a:pt x="2701453" y="4598853"/>
                </a:cubicBezTo>
                <a:close/>
                <a:moveTo>
                  <a:pt x="1728602" y="4555102"/>
                </a:moveTo>
                <a:cubicBezTo>
                  <a:pt x="1744175" y="4555102"/>
                  <a:pt x="1757154" y="4568078"/>
                  <a:pt x="1757154" y="4583651"/>
                </a:cubicBezTo>
                <a:cubicBezTo>
                  <a:pt x="1757154" y="4599224"/>
                  <a:pt x="1744175" y="4612203"/>
                  <a:pt x="1728602" y="4612203"/>
                </a:cubicBezTo>
                <a:cubicBezTo>
                  <a:pt x="1713029" y="4612203"/>
                  <a:pt x="1700053" y="4599224"/>
                  <a:pt x="1700053" y="4583651"/>
                </a:cubicBezTo>
                <a:cubicBezTo>
                  <a:pt x="1700053" y="4568078"/>
                  <a:pt x="1713029" y="4555102"/>
                  <a:pt x="1728602" y="4555102"/>
                </a:cubicBezTo>
                <a:close/>
                <a:moveTo>
                  <a:pt x="1663713" y="4542123"/>
                </a:moveTo>
                <a:cubicBezTo>
                  <a:pt x="1671501" y="4542123"/>
                  <a:pt x="1676692" y="4547314"/>
                  <a:pt x="1676692" y="4555099"/>
                </a:cubicBezTo>
                <a:cubicBezTo>
                  <a:pt x="1676692" y="4562887"/>
                  <a:pt x="1671501" y="4568078"/>
                  <a:pt x="1663713" y="4568078"/>
                </a:cubicBezTo>
                <a:cubicBezTo>
                  <a:pt x="1655928" y="4568078"/>
                  <a:pt x="1650737" y="4562887"/>
                  <a:pt x="1650737" y="4555099"/>
                </a:cubicBezTo>
                <a:cubicBezTo>
                  <a:pt x="1650737" y="4547314"/>
                  <a:pt x="1655928" y="4542123"/>
                  <a:pt x="1663713" y="4542123"/>
                </a:cubicBezTo>
                <a:close/>
                <a:moveTo>
                  <a:pt x="1362638" y="4534338"/>
                </a:moveTo>
                <a:cubicBezTo>
                  <a:pt x="1388593" y="4534338"/>
                  <a:pt x="1406760" y="4552505"/>
                  <a:pt x="1411951" y="4575866"/>
                </a:cubicBezTo>
                <a:cubicBezTo>
                  <a:pt x="1424930" y="4575866"/>
                  <a:pt x="1437906" y="4588842"/>
                  <a:pt x="1437906" y="4604415"/>
                </a:cubicBezTo>
                <a:cubicBezTo>
                  <a:pt x="1437906" y="4619988"/>
                  <a:pt x="1424930" y="4632967"/>
                  <a:pt x="1409357" y="4632967"/>
                </a:cubicBezTo>
                <a:cubicBezTo>
                  <a:pt x="1401569" y="4632967"/>
                  <a:pt x="1396378" y="4630370"/>
                  <a:pt x="1388593" y="4619988"/>
                </a:cubicBezTo>
                <a:cubicBezTo>
                  <a:pt x="1380805" y="4627776"/>
                  <a:pt x="1370423" y="4630370"/>
                  <a:pt x="1360041" y="4630370"/>
                </a:cubicBezTo>
                <a:cubicBezTo>
                  <a:pt x="1347065" y="4630370"/>
                  <a:pt x="1334086" y="4625179"/>
                  <a:pt x="1326301" y="4617394"/>
                </a:cubicBezTo>
                <a:cubicBezTo>
                  <a:pt x="1323704" y="4619988"/>
                  <a:pt x="1321110" y="4622585"/>
                  <a:pt x="1315919" y="4622585"/>
                </a:cubicBezTo>
                <a:cubicBezTo>
                  <a:pt x="1308131" y="4622585"/>
                  <a:pt x="1300346" y="4617394"/>
                  <a:pt x="1300346" y="4607012"/>
                </a:cubicBezTo>
                <a:cubicBezTo>
                  <a:pt x="1300346" y="4599224"/>
                  <a:pt x="1305537" y="4594033"/>
                  <a:pt x="1313322" y="4591439"/>
                </a:cubicBezTo>
                <a:cubicBezTo>
                  <a:pt x="1313322" y="4588842"/>
                  <a:pt x="1313322" y="4586248"/>
                  <a:pt x="1313322" y="4583651"/>
                </a:cubicBezTo>
                <a:cubicBezTo>
                  <a:pt x="1313322" y="4557696"/>
                  <a:pt x="1334086" y="4534338"/>
                  <a:pt x="1362638" y="4534338"/>
                </a:cubicBezTo>
                <a:close/>
                <a:moveTo>
                  <a:pt x="3624164" y="4513822"/>
                </a:moveTo>
                <a:cubicBezTo>
                  <a:pt x="3634123" y="4510335"/>
                  <a:pt x="3645448" y="4510745"/>
                  <a:pt x="3655972" y="4515811"/>
                </a:cubicBezTo>
                <a:cubicBezTo>
                  <a:pt x="3665328" y="4520314"/>
                  <a:pt x="3672430" y="4529494"/>
                  <a:pt x="3676069" y="4539886"/>
                </a:cubicBezTo>
                <a:lnTo>
                  <a:pt x="3679981" y="4539115"/>
                </a:lnTo>
                <a:lnTo>
                  <a:pt x="3879079" y="4778514"/>
                </a:lnTo>
                <a:lnTo>
                  <a:pt x="3858413" y="4777448"/>
                </a:lnTo>
                <a:cubicBezTo>
                  <a:pt x="3853736" y="4775197"/>
                  <a:pt x="3850184" y="4770608"/>
                  <a:pt x="3846633" y="4766016"/>
                </a:cubicBezTo>
                <a:cubicBezTo>
                  <a:pt x="3829398" y="4777885"/>
                  <a:pt x="3808522" y="4779359"/>
                  <a:pt x="3789813" y="4770353"/>
                </a:cubicBezTo>
                <a:cubicBezTo>
                  <a:pt x="3761749" y="4756844"/>
                  <a:pt x="3749620" y="4722200"/>
                  <a:pt x="3763129" y="4694136"/>
                </a:cubicBezTo>
                <a:lnTo>
                  <a:pt x="3764255" y="4691796"/>
                </a:lnTo>
                <a:cubicBezTo>
                  <a:pt x="3758451" y="4691885"/>
                  <a:pt x="3751436" y="4688508"/>
                  <a:pt x="3746760" y="4686257"/>
                </a:cubicBezTo>
                <a:cubicBezTo>
                  <a:pt x="3735065" y="4680627"/>
                  <a:pt x="3727962" y="4671447"/>
                  <a:pt x="3724325" y="4661054"/>
                </a:cubicBezTo>
                <a:cubicBezTo>
                  <a:pt x="3721985" y="4659927"/>
                  <a:pt x="3718521" y="4661141"/>
                  <a:pt x="3715056" y="4662352"/>
                </a:cubicBezTo>
                <a:cubicBezTo>
                  <a:pt x="3702498" y="4676474"/>
                  <a:pt x="3682838" y="4681410"/>
                  <a:pt x="3664129" y="4672405"/>
                </a:cubicBezTo>
                <a:cubicBezTo>
                  <a:pt x="3645420" y="4663399"/>
                  <a:pt x="3636930" y="4639150"/>
                  <a:pt x="3643595" y="4619315"/>
                </a:cubicBezTo>
                <a:cubicBezTo>
                  <a:pt x="3641170" y="4612386"/>
                  <a:pt x="3638744" y="4605457"/>
                  <a:pt x="3639784" y="4597314"/>
                </a:cubicBezTo>
                <a:cubicBezTo>
                  <a:pt x="3633981" y="4597403"/>
                  <a:pt x="3628179" y="4597488"/>
                  <a:pt x="3623501" y="4595237"/>
                </a:cubicBezTo>
                <a:cubicBezTo>
                  <a:pt x="3623587" y="4601039"/>
                  <a:pt x="3622460" y="4603380"/>
                  <a:pt x="3620209" y="4608057"/>
                </a:cubicBezTo>
                <a:cubicBezTo>
                  <a:pt x="3615706" y="4617411"/>
                  <a:pt x="3607652" y="4622174"/>
                  <a:pt x="3600724" y="4624601"/>
                </a:cubicBezTo>
                <a:cubicBezTo>
                  <a:pt x="3600812" y="4630404"/>
                  <a:pt x="3598560" y="4635082"/>
                  <a:pt x="3596309" y="4639758"/>
                </a:cubicBezTo>
                <a:cubicBezTo>
                  <a:pt x="3586177" y="4660808"/>
                  <a:pt x="3561925" y="4669297"/>
                  <a:pt x="3540879" y="4659166"/>
                </a:cubicBezTo>
                <a:cubicBezTo>
                  <a:pt x="3519829" y="4649033"/>
                  <a:pt x="3511339" y="4624784"/>
                  <a:pt x="3521472" y="4603735"/>
                </a:cubicBezTo>
                <a:cubicBezTo>
                  <a:pt x="3529351" y="4587366"/>
                  <a:pt x="3545461" y="4577836"/>
                  <a:pt x="3561743" y="4579914"/>
                </a:cubicBezTo>
                <a:cubicBezTo>
                  <a:pt x="3568498" y="4565882"/>
                  <a:pt x="3582356" y="4561030"/>
                  <a:pt x="3597426" y="4559641"/>
                </a:cubicBezTo>
                <a:cubicBezTo>
                  <a:pt x="3595000" y="4552712"/>
                  <a:pt x="3597166" y="4542233"/>
                  <a:pt x="3600542" y="4535218"/>
                </a:cubicBezTo>
                <a:cubicBezTo>
                  <a:pt x="3605608" y="4524694"/>
                  <a:pt x="3614204" y="4517309"/>
                  <a:pt x="3624164" y="4513822"/>
                </a:cubicBezTo>
                <a:close/>
                <a:moveTo>
                  <a:pt x="1567681" y="4500596"/>
                </a:moveTo>
                <a:cubicBezTo>
                  <a:pt x="1575466" y="4500596"/>
                  <a:pt x="1583254" y="4508381"/>
                  <a:pt x="1583254" y="4516169"/>
                </a:cubicBezTo>
                <a:cubicBezTo>
                  <a:pt x="1583254" y="4523954"/>
                  <a:pt x="1575466" y="4531742"/>
                  <a:pt x="1567681" y="4531742"/>
                </a:cubicBezTo>
                <a:cubicBezTo>
                  <a:pt x="1559893" y="4531742"/>
                  <a:pt x="1552108" y="4523954"/>
                  <a:pt x="1552108" y="4516169"/>
                </a:cubicBezTo>
                <a:cubicBezTo>
                  <a:pt x="1552108" y="4508381"/>
                  <a:pt x="1559893" y="4500596"/>
                  <a:pt x="1567681" y="4500596"/>
                </a:cubicBezTo>
                <a:close/>
                <a:moveTo>
                  <a:pt x="1689671" y="4474641"/>
                </a:moveTo>
                <a:cubicBezTo>
                  <a:pt x="1687073" y="4477235"/>
                  <a:pt x="1687073" y="4479831"/>
                  <a:pt x="1687073" y="4482426"/>
                </a:cubicBezTo>
                <a:cubicBezTo>
                  <a:pt x="1689671" y="4479831"/>
                  <a:pt x="1692265" y="4479831"/>
                  <a:pt x="1692265" y="4477235"/>
                </a:cubicBezTo>
                <a:close/>
                <a:moveTo>
                  <a:pt x="2600760" y="4427965"/>
                </a:moveTo>
                <a:cubicBezTo>
                  <a:pt x="2598223" y="4427409"/>
                  <a:pt x="2595133" y="4429389"/>
                  <a:pt x="2592041" y="4431366"/>
                </a:cubicBezTo>
                <a:lnTo>
                  <a:pt x="2588539" y="4434741"/>
                </a:lnTo>
                <a:lnTo>
                  <a:pt x="2588506" y="4434920"/>
                </a:lnTo>
                <a:lnTo>
                  <a:pt x="2590469" y="4434920"/>
                </a:lnTo>
                <a:lnTo>
                  <a:pt x="2623144" y="4443634"/>
                </a:lnTo>
                <a:close/>
                <a:moveTo>
                  <a:pt x="1326302" y="4399372"/>
                </a:moveTo>
                <a:cubicBezTo>
                  <a:pt x="1341875" y="4399372"/>
                  <a:pt x="1354851" y="4412348"/>
                  <a:pt x="1354851" y="4427921"/>
                </a:cubicBezTo>
                <a:cubicBezTo>
                  <a:pt x="1354851" y="4440900"/>
                  <a:pt x="1344469" y="4451282"/>
                  <a:pt x="1334087" y="4453876"/>
                </a:cubicBezTo>
                <a:cubicBezTo>
                  <a:pt x="1334087" y="4456473"/>
                  <a:pt x="1334087" y="4459067"/>
                  <a:pt x="1334087" y="4461664"/>
                </a:cubicBezTo>
                <a:cubicBezTo>
                  <a:pt x="1334087" y="4485022"/>
                  <a:pt x="1313323" y="4505786"/>
                  <a:pt x="1289965" y="4505786"/>
                </a:cubicBezTo>
                <a:cubicBezTo>
                  <a:pt x="1287368" y="4505786"/>
                  <a:pt x="1287368" y="4505786"/>
                  <a:pt x="1287368" y="4505786"/>
                </a:cubicBezTo>
                <a:cubicBezTo>
                  <a:pt x="1297750" y="4523956"/>
                  <a:pt x="1305538" y="4544720"/>
                  <a:pt x="1305538" y="4565484"/>
                </a:cubicBezTo>
                <a:cubicBezTo>
                  <a:pt x="1305538" y="4625179"/>
                  <a:pt x="1258819" y="4671898"/>
                  <a:pt x="1199121" y="4671898"/>
                </a:cubicBezTo>
                <a:cubicBezTo>
                  <a:pt x="1139426" y="4671898"/>
                  <a:pt x="1092707" y="4625179"/>
                  <a:pt x="1092707" y="4565484"/>
                </a:cubicBezTo>
                <a:cubicBezTo>
                  <a:pt x="1092707" y="4560293"/>
                  <a:pt x="1095301" y="4552505"/>
                  <a:pt x="1095301" y="4547314"/>
                </a:cubicBezTo>
                <a:cubicBezTo>
                  <a:pt x="1077134" y="4547314"/>
                  <a:pt x="1056370" y="4529147"/>
                  <a:pt x="1056370" y="4508383"/>
                </a:cubicBezTo>
                <a:cubicBezTo>
                  <a:pt x="1056370" y="4487619"/>
                  <a:pt x="1071943" y="4472046"/>
                  <a:pt x="1092707" y="4472046"/>
                </a:cubicBezTo>
                <a:cubicBezTo>
                  <a:pt x="1105683" y="4472046"/>
                  <a:pt x="1116065" y="4477237"/>
                  <a:pt x="1123853" y="4487619"/>
                </a:cubicBezTo>
                <a:cubicBezTo>
                  <a:pt x="1144617" y="4469449"/>
                  <a:pt x="1170572" y="4456473"/>
                  <a:pt x="1199121" y="4456473"/>
                </a:cubicBezTo>
                <a:cubicBezTo>
                  <a:pt x="1217291" y="4456473"/>
                  <a:pt x="1232864" y="4459067"/>
                  <a:pt x="1245840" y="4466855"/>
                </a:cubicBezTo>
                <a:cubicBezTo>
                  <a:pt x="1245840" y="4464258"/>
                  <a:pt x="1245840" y="4461664"/>
                  <a:pt x="1245840" y="4459067"/>
                </a:cubicBezTo>
                <a:cubicBezTo>
                  <a:pt x="1245840" y="4435709"/>
                  <a:pt x="1266604" y="4414945"/>
                  <a:pt x="1289965" y="4414945"/>
                </a:cubicBezTo>
                <a:cubicBezTo>
                  <a:pt x="1292559" y="4414945"/>
                  <a:pt x="1297750" y="4417539"/>
                  <a:pt x="1300347" y="4417539"/>
                </a:cubicBezTo>
                <a:cubicBezTo>
                  <a:pt x="1305538" y="4407157"/>
                  <a:pt x="1315920" y="4399372"/>
                  <a:pt x="1326302" y="4399372"/>
                </a:cubicBezTo>
                <a:close/>
                <a:moveTo>
                  <a:pt x="2029680" y="4337078"/>
                </a:moveTo>
                <a:cubicBezTo>
                  <a:pt x="2032276" y="4342269"/>
                  <a:pt x="2032276" y="4344865"/>
                  <a:pt x="2032276" y="4350056"/>
                </a:cubicBezTo>
                <a:cubicBezTo>
                  <a:pt x="2042659" y="4352650"/>
                  <a:pt x="2050444" y="4357842"/>
                  <a:pt x="2058231" y="4365630"/>
                </a:cubicBezTo>
                <a:cubicBezTo>
                  <a:pt x="2063422" y="4363033"/>
                  <a:pt x="2068613" y="4360439"/>
                  <a:pt x="2076399" y="4357842"/>
                </a:cubicBezTo>
                <a:cubicBezTo>
                  <a:pt x="2073805" y="4355248"/>
                  <a:pt x="2073805" y="4352650"/>
                  <a:pt x="2071207" y="4350056"/>
                </a:cubicBezTo>
                <a:lnTo>
                  <a:pt x="2068613" y="4350056"/>
                </a:lnTo>
                <a:cubicBezTo>
                  <a:pt x="2053041" y="4350056"/>
                  <a:pt x="2040061" y="4344865"/>
                  <a:pt x="2029680" y="4337078"/>
                </a:cubicBezTo>
                <a:close/>
                <a:moveTo>
                  <a:pt x="1030412" y="4331889"/>
                </a:moveTo>
                <a:cubicBezTo>
                  <a:pt x="1053773" y="4331889"/>
                  <a:pt x="1074537" y="4352653"/>
                  <a:pt x="1074537" y="4376011"/>
                </a:cubicBezTo>
                <a:cubicBezTo>
                  <a:pt x="1074537" y="4399372"/>
                  <a:pt x="1053773" y="4420136"/>
                  <a:pt x="1030412" y="4420136"/>
                </a:cubicBezTo>
                <a:cubicBezTo>
                  <a:pt x="1007054" y="4420136"/>
                  <a:pt x="986290" y="4399372"/>
                  <a:pt x="986290" y="4376011"/>
                </a:cubicBezTo>
                <a:cubicBezTo>
                  <a:pt x="986290" y="4352653"/>
                  <a:pt x="1007054" y="4331889"/>
                  <a:pt x="1030412" y="4331889"/>
                </a:cubicBezTo>
                <a:close/>
                <a:moveTo>
                  <a:pt x="996672" y="4277383"/>
                </a:moveTo>
                <a:cubicBezTo>
                  <a:pt x="1009651" y="4277383"/>
                  <a:pt x="1020033" y="4287765"/>
                  <a:pt x="1020033" y="4300741"/>
                </a:cubicBezTo>
                <a:cubicBezTo>
                  <a:pt x="1020033" y="4311123"/>
                  <a:pt x="1009651" y="4321505"/>
                  <a:pt x="996672" y="4324102"/>
                </a:cubicBezTo>
                <a:cubicBezTo>
                  <a:pt x="983696" y="4324102"/>
                  <a:pt x="973314" y="4313720"/>
                  <a:pt x="973314" y="4300741"/>
                </a:cubicBezTo>
                <a:cubicBezTo>
                  <a:pt x="973314" y="4287765"/>
                  <a:pt x="983696" y="4277383"/>
                  <a:pt x="996672" y="4277383"/>
                </a:cubicBezTo>
                <a:close/>
                <a:moveTo>
                  <a:pt x="1993343" y="4272192"/>
                </a:moveTo>
                <a:lnTo>
                  <a:pt x="1993343" y="4277383"/>
                </a:lnTo>
                <a:cubicBezTo>
                  <a:pt x="1993343" y="4287764"/>
                  <a:pt x="1990749" y="4298147"/>
                  <a:pt x="1988151" y="4305932"/>
                </a:cubicBezTo>
                <a:lnTo>
                  <a:pt x="1990749" y="4305932"/>
                </a:lnTo>
                <a:cubicBezTo>
                  <a:pt x="1998534" y="4305932"/>
                  <a:pt x="2003725" y="4311123"/>
                  <a:pt x="2006321" y="4318910"/>
                </a:cubicBezTo>
                <a:cubicBezTo>
                  <a:pt x="2008916" y="4318910"/>
                  <a:pt x="2011512" y="4318910"/>
                  <a:pt x="2016703" y="4321504"/>
                </a:cubicBezTo>
                <a:cubicBezTo>
                  <a:pt x="2008916" y="4311123"/>
                  <a:pt x="2006321" y="4300741"/>
                  <a:pt x="2006321" y="4287764"/>
                </a:cubicBezTo>
                <a:lnTo>
                  <a:pt x="2006321" y="4279977"/>
                </a:lnTo>
                <a:cubicBezTo>
                  <a:pt x="2003725" y="4277383"/>
                  <a:pt x="1998534" y="4274786"/>
                  <a:pt x="1995940" y="4272192"/>
                </a:cubicBezTo>
                <a:close/>
                <a:moveTo>
                  <a:pt x="939571" y="4150204"/>
                </a:moveTo>
                <a:cubicBezTo>
                  <a:pt x="948171" y="4150204"/>
                  <a:pt x="955144" y="4157175"/>
                  <a:pt x="955144" y="4165777"/>
                </a:cubicBezTo>
                <a:cubicBezTo>
                  <a:pt x="955144" y="4174377"/>
                  <a:pt x="948171" y="4181350"/>
                  <a:pt x="939571" y="4181350"/>
                </a:cubicBezTo>
                <a:cubicBezTo>
                  <a:pt x="930968" y="4181350"/>
                  <a:pt x="923998" y="4174377"/>
                  <a:pt x="923998" y="4165777"/>
                </a:cubicBezTo>
                <a:cubicBezTo>
                  <a:pt x="923998" y="4157175"/>
                  <a:pt x="930968" y="4150204"/>
                  <a:pt x="939571" y="4150204"/>
                </a:cubicBezTo>
                <a:close/>
                <a:moveTo>
                  <a:pt x="2078996" y="4113865"/>
                </a:moveTo>
                <a:lnTo>
                  <a:pt x="2076399" y="4116462"/>
                </a:lnTo>
                <a:lnTo>
                  <a:pt x="2078996" y="4119056"/>
                </a:lnTo>
                <a:lnTo>
                  <a:pt x="2084186" y="4116462"/>
                </a:lnTo>
                <a:cubicBezTo>
                  <a:pt x="2081590" y="4116462"/>
                  <a:pt x="2081590" y="4113865"/>
                  <a:pt x="2078996" y="4113865"/>
                </a:cubicBezTo>
                <a:close/>
                <a:moveTo>
                  <a:pt x="781246" y="4059361"/>
                </a:moveTo>
                <a:cubicBezTo>
                  <a:pt x="789031" y="4059361"/>
                  <a:pt x="796819" y="4067146"/>
                  <a:pt x="796819" y="4074934"/>
                </a:cubicBezTo>
                <a:cubicBezTo>
                  <a:pt x="796819" y="4082719"/>
                  <a:pt x="789031" y="4090507"/>
                  <a:pt x="781246" y="4090507"/>
                </a:cubicBezTo>
                <a:cubicBezTo>
                  <a:pt x="773458" y="4090507"/>
                  <a:pt x="765673" y="4082719"/>
                  <a:pt x="765673" y="4074934"/>
                </a:cubicBezTo>
                <a:cubicBezTo>
                  <a:pt x="765673" y="4067146"/>
                  <a:pt x="773458" y="4059361"/>
                  <a:pt x="781246" y="4059361"/>
                </a:cubicBezTo>
                <a:close/>
                <a:moveTo>
                  <a:pt x="1858377" y="4054170"/>
                </a:moveTo>
                <a:cubicBezTo>
                  <a:pt x="1868759" y="4054170"/>
                  <a:pt x="1879141" y="4061955"/>
                  <a:pt x="1879141" y="4074934"/>
                </a:cubicBezTo>
                <a:cubicBezTo>
                  <a:pt x="1879141" y="4087910"/>
                  <a:pt x="1868759" y="4095698"/>
                  <a:pt x="1858377" y="4095698"/>
                </a:cubicBezTo>
                <a:cubicBezTo>
                  <a:pt x="1847995" y="4095698"/>
                  <a:pt x="1837613" y="4085316"/>
                  <a:pt x="1837613" y="4074934"/>
                </a:cubicBezTo>
                <a:cubicBezTo>
                  <a:pt x="1837613" y="4064552"/>
                  <a:pt x="1847995" y="4054170"/>
                  <a:pt x="1858377" y="4054170"/>
                </a:cubicBezTo>
                <a:close/>
                <a:moveTo>
                  <a:pt x="1995940" y="4025617"/>
                </a:moveTo>
                <a:lnTo>
                  <a:pt x="1995940" y="4030809"/>
                </a:lnTo>
                <a:cubicBezTo>
                  <a:pt x="1995940" y="4041191"/>
                  <a:pt x="1990749" y="4048978"/>
                  <a:pt x="1985557" y="4054170"/>
                </a:cubicBezTo>
                <a:cubicBezTo>
                  <a:pt x="1985557" y="4059361"/>
                  <a:pt x="1988151" y="4061955"/>
                  <a:pt x="1988151" y="4067146"/>
                </a:cubicBezTo>
                <a:cubicBezTo>
                  <a:pt x="1988151" y="4077527"/>
                  <a:pt x="1982960" y="4087910"/>
                  <a:pt x="1972579" y="4090507"/>
                </a:cubicBezTo>
                <a:cubicBezTo>
                  <a:pt x="1977770" y="4095697"/>
                  <a:pt x="1980366" y="4103482"/>
                  <a:pt x="1980366" y="4111271"/>
                </a:cubicBezTo>
                <a:cubicBezTo>
                  <a:pt x="1980366" y="4116462"/>
                  <a:pt x="1977770" y="4119056"/>
                  <a:pt x="1977770" y="4121652"/>
                </a:cubicBezTo>
                <a:cubicBezTo>
                  <a:pt x="1985557" y="4119056"/>
                  <a:pt x="1995940" y="4116462"/>
                  <a:pt x="2003725" y="4116462"/>
                </a:cubicBezTo>
                <a:cubicBezTo>
                  <a:pt x="2008916" y="4116462"/>
                  <a:pt x="2016703" y="4116462"/>
                  <a:pt x="2021895" y="4119056"/>
                </a:cubicBezTo>
                <a:cubicBezTo>
                  <a:pt x="2021895" y="4119056"/>
                  <a:pt x="2024489" y="4119056"/>
                  <a:pt x="2029680" y="4111271"/>
                </a:cubicBezTo>
                <a:cubicBezTo>
                  <a:pt x="2021895" y="4103482"/>
                  <a:pt x="2016703" y="4093101"/>
                  <a:pt x="2016703" y="4082719"/>
                </a:cubicBezTo>
                <a:cubicBezTo>
                  <a:pt x="2016703" y="4067146"/>
                  <a:pt x="2024489" y="4056764"/>
                  <a:pt x="2034871" y="4048978"/>
                </a:cubicBezTo>
                <a:cubicBezTo>
                  <a:pt x="2034871" y="4046381"/>
                  <a:pt x="2032276" y="4043787"/>
                  <a:pt x="2032276" y="4041191"/>
                </a:cubicBezTo>
                <a:cubicBezTo>
                  <a:pt x="2029680" y="4043787"/>
                  <a:pt x="2024489" y="4043787"/>
                  <a:pt x="2021895" y="4043787"/>
                </a:cubicBezTo>
                <a:cubicBezTo>
                  <a:pt x="2011512" y="4043787"/>
                  <a:pt x="2001131" y="4036000"/>
                  <a:pt x="1995940" y="4025617"/>
                </a:cubicBezTo>
                <a:close/>
                <a:moveTo>
                  <a:pt x="2050444" y="3932180"/>
                </a:moveTo>
                <a:cubicBezTo>
                  <a:pt x="2045252" y="3937370"/>
                  <a:pt x="2040061" y="3939968"/>
                  <a:pt x="2037467" y="3945159"/>
                </a:cubicBezTo>
                <a:cubicBezTo>
                  <a:pt x="2045252" y="3952944"/>
                  <a:pt x="2053041" y="3963325"/>
                  <a:pt x="2055635" y="3973708"/>
                </a:cubicBezTo>
                <a:cubicBezTo>
                  <a:pt x="2060826" y="3965922"/>
                  <a:pt x="2066016" y="3960731"/>
                  <a:pt x="2073805" y="3955540"/>
                </a:cubicBezTo>
                <a:cubicBezTo>
                  <a:pt x="2063422" y="3950350"/>
                  <a:pt x="2055635" y="3942561"/>
                  <a:pt x="2050444" y="3932180"/>
                </a:cubicBezTo>
                <a:close/>
                <a:moveTo>
                  <a:pt x="1681883" y="3911419"/>
                </a:moveTo>
                <a:cubicBezTo>
                  <a:pt x="1702647" y="3911419"/>
                  <a:pt x="1718220" y="3926992"/>
                  <a:pt x="1718220" y="3947756"/>
                </a:cubicBezTo>
                <a:cubicBezTo>
                  <a:pt x="1718220" y="3968520"/>
                  <a:pt x="1702647" y="3984093"/>
                  <a:pt x="1681883" y="3984093"/>
                </a:cubicBezTo>
                <a:cubicBezTo>
                  <a:pt x="1666310" y="3984093"/>
                  <a:pt x="1653334" y="3973711"/>
                  <a:pt x="1648143" y="3960732"/>
                </a:cubicBezTo>
                <a:cubicBezTo>
                  <a:pt x="1645546" y="3960732"/>
                  <a:pt x="1645546" y="3960732"/>
                  <a:pt x="1642952" y="3960732"/>
                </a:cubicBezTo>
                <a:cubicBezTo>
                  <a:pt x="1629973" y="3960732"/>
                  <a:pt x="1622188" y="3950350"/>
                  <a:pt x="1622188" y="3939968"/>
                </a:cubicBezTo>
                <a:cubicBezTo>
                  <a:pt x="1622188" y="3929586"/>
                  <a:pt x="1632570" y="3919204"/>
                  <a:pt x="1642952" y="3921801"/>
                </a:cubicBezTo>
                <a:cubicBezTo>
                  <a:pt x="1645546" y="3921801"/>
                  <a:pt x="1650737" y="3921801"/>
                  <a:pt x="1653334" y="3924395"/>
                </a:cubicBezTo>
                <a:cubicBezTo>
                  <a:pt x="1661119" y="3916610"/>
                  <a:pt x="1671501" y="3911419"/>
                  <a:pt x="1681883" y="3911419"/>
                </a:cubicBezTo>
                <a:close/>
                <a:moveTo>
                  <a:pt x="1186142" y="3885464"/>
                </a:moveTo>
                <a:cubicBezTo>
                  <a:pt x="1217288" y="3885464"/>
                  <a:pt x="1245840" y="3906228"/>
                  <a:pt x="1258816" y="3932183"/>
                </a:cubicBezTo>
                <a:cubicBezTo>
                  <a:pt x="1266604" y="3916610"/>
                  <a:pt x="1282177" y="3906228"/>
                  <a:pt x="1300344" y="3906228"/>
                </a:cubicBezTo>
                <a:cubicBezTo>
                  <a:pt x="1315917" y="3906228"/>
                  <a:pt x="1331490" y="3914013"/>
                  <a:pt x="1339278" y="3926992"/>
                </a:cubicBezTo>
                <a:cubicBezTo>
                  <a:pt x="1354851" y="3929586"/>
                  <a:pt x="1367827" y="3937374"/>
                  <a:pt x="1380806" y="3945159"/>
                </a:cubicBezTo>
                <a:cubicBezTo>
                  <a:pt x="1383400" y="3942565"/>
                  <a:pt x="1383400" y="3942565"/>
                  <a:pt x="1385997" y="3942565"/>
                </a:cubicBezTo>
                <a:cubicBezTo>
                  <a:pt x="1385997" y="3939968"/>
                  <a:pt x="1383400" y="3937374"/>
                  <a:pt x="1383400" y="3932183"/>
                </a:cubicBezTo>
                <a:cubicBezTo>
                  <a:pt x="1383400" y="3921801"/>
                  <a:pt x="1391188" y="3914013"/>
                  <a:pt x="1401570" y="3914013"/>
                </a:cubicBezTo>
                <a:cubicBezTo>
                  <a:pt x="1411952" y="3914013"/>
                  <a:pt x="1419737" y="3921801"/>
                  <a:pt x="1419737" y="3932183"/>
                </a:cubicBezTo>
                <a:cubicBezTo>
                  <a:pt x="1419737" y="3934777"/>
                  <a:pt x="1419737" y="3937374"/>
                  <a:pt x="1417143" y="3939968"/>
                </a:cubicBezTo>
                <a:cubicBezTo>
                  <a:pt x="1435310" y="3942565"/>
                  <a:pt x="1448289" y="3952947"/>
                  <a:pt x="1458671" y="3965923"/>
                </a:cubicBezTo>
                <a:cubicBezTo>
                  <a:pt x="1474244" y="3968520"/>
                  <a:pt x="1487220" y="3981496"/>
                  <a:pt x="1487220" y="3997069"/>
                </a:cubicBezTo>
                <a:cubicBezTo>
                  <a:pt x="1487220" y="4010048"/>
                  <a:pt x="1479435" y="4020430"/>
                  <a:pt x="1469053" y="4025621"/>
                </a:cubicBezTo>
                <a:cubicBezTo>
                  <a:pt x="1479435" y="4028215"/>
                  <a:pt x="1484626" y="4038597"/>
                  <a:pt x="1484626" y="4048979"/>
                </a:cubicBezTo>
                <a:cubicBezTo>
                  <a:pt x="1484626" y="4064552"/>
                  <a:pt x="1471647" y="4077531"/>
                  <a:pt x="1456074" y="4077531"/>
                </a:cubicBezTo>
                <a:cubicBezTo>
                  <a:pt x="1445692" y="4077531"/>
                  <a:pt x="1437907" y="4072340"/>
                  <a:pt x="1432716" y="4064552"/>
                </a:cubicBezTo>
                <a:cubicBezTo>
                  <a:pt x="1430119" y="4064552"/>
                  <a:pt x="1427525" y="4067149"/>
                  <a:pt x="1422334" y="4067149"/>
                </a:cubicBezTo>
                <a:cubicBezTo>
                  <a:pt x="1406761" y="4106080"/>
                  <a:pt x="1367827" y="4134632"/>
                  <a:pt x="1323705" y="4134632"/>
                </a:cubicBezTo>
                <a:cubicBezTo>
                  <a:pt x="1271795" y="4134632"/>
                  <a:pt x="1227670" y="4095698"/>
                  <a:pt x="1219885" y="4043788"/>
                </a:cubicBezTo>
                <a:cubicBezTo>
                  <a:pt x="1214694" y="4043788"/>
                  <a:pt x="1212097" y="4046385"/>
                  <a:pt x="1209503" y="4046385"/>
                </a:cubicBezTo>
                <a:cubicBezTo>
                  <a:pt x="1217288" y="4059361"/>
                  <a:pt x="1222479" y="4074934"/>
                  <a:pt x="1222479" y="4090507"/>
                </a:cubicBezTo>
                <a:cubicBezTo>
                  <a:pt x="1222479" y="4139823"/>
                  <a:pt x="1180951" y="4181351"/>
                  <a:pt x="1131638" y="4181351"/>
                </a:cubicBezTo>
                <a:cubicBezTo>
                  <a:pt x="1110874" y="4181351"/>
                  <a:pt x="1092704" y="4173563"/>
                  <a:pt x="1077131" y="4163181"/>
                </a:cubicBezTo>
                <a:cubicBezTo>
                  <a:pt x="1071940" y="4165778"/>
                  <a:pt x="1066749" y="4165778"/>
                  <a:pt x="1061558" y="4165778"/>
                </a:cubicBezTo>
                <a:cubicBezTo>
                  <a:pt x="1038200" y="4165778"/>
                  <a:pt x="1017436" y="4147608"/>
                  <a:pt x="1017436" y="4121653"/>
                </a:cubicBezTo>
                <a:cubicBezTo>
                  <a:pt x="1017436" y="4106080"/>
                  <a:pt x="1027818" y="4090507"/>
                  <a:pt x="1040794" y="4082722"/>
                </a:cubicBezTo>
                <a:cubicBezTo>
                  <a:pt x="1043391" y="4041194"/>
                  <a:pt x="1074537" y="4010048"/>
                  <a:pt x="1110874" y="4004857"/>
                </a:cubicBezTo>
                <a:cubicBezTo>
                  <a:pt x="1105683" y="3991878"/>
                  <a:pt x="1103086" y="3981496"/>
                  <a:pt x="1103086" y="3968520"/>
                </a:cubicBezTo>
                <a:cubicBezTo>
                  <a:pt x="1103086" y="3921801"/>
                  <a:pt x="1142020" y="3885464"/>
                  <a:pt x="1186142" y="3885464"/>
                </a:cubicBezTo>
                <a:close/>
                <a:moveTo>
                  <a:pt x="1388591" y="3843935"/>
                </a:moveTo>
                <a:cubicBezTo>
                  <a:pt x="1398973" y="3843935"/>
                  <a:pt x="1406761" y="3851720"/>
                  <a:pt x="1406761" y="3862102"/>
                </a:cubicBezTo>
                <a:cubicBezTo>
                  <a:pt x="1406761" y="3872484"/>
                  <a:pt x="1398973" y="3880272"/>
                  <a:pt x="1388591" y="3880272"/>
                </a:cubicBezTo>
                <a:cubicBezTo>
                  <a:pt x="1378209" y="3880272"/>
                  <a:pt x="1370424" y="3872484"/>
                  <a:pt x="1370424" y="3862102"/>
                </a:cubicBezTo>
                <a:cubicBezTo>
                  <a:pt x="1370424" y="3851720"/>
                  <a:pt x="1378209" y="3843935"/>
                  <a:pt x="1388591" y="3843935"/>
                </a:cubicBezTo>
                <a:close/>
                <a:moveTo>
                  <a:pt x="1668907" y="3825765"/>
                </a:moveTo>
                <a:cubicBezTo>
                  <a:pt x="1689671" y="3825765"/>
                  <a:pt x="1705244" y="3841338"/>
                  <a:pt x="1705244" y="3862102"/>
                </a:cubicBezTo>
                <a:cubicBezTo>
                  <a:pt x="1705244" y="3882866"/>
                  <a:pt x="1687074" y="3898439"/>
                  <a:pt x="1668907" y="3898439"/>
                </a:cubicBezTo>
                <a:cubicBezTo>
                  <a:pt x="1648143" y="3898439"/>
                  <a:pt x="1632570" y="3882866"/>
                  <a:pt x="1632570" y="3862102"/>
                </a:cubicBezTo>
                <a:cubicBezTo>
                  <a:pt x="1632570" y="3841338"/>
                  <a:pt x="1650737" y="3825765"/>
                  <a:pt x="1668907" y="3825765"/>
                </a:cubicBezTo>
                <a:close/>
                <a:moveTo>
                  <a:pt x="1554705" y="3781643"/>
                </a:moveTo>
                <a:cubicBezTo>
                  <a:pt x="1578063" y="3781643"/>
                  <a:pt x="1598827" y="3802407"/>
                  <a:pt x="1598827" y="3825765"/>
                </a:cubicBezTo>
                <a:cubicBezTo>
                  <a:pt x="1598827" y="3849126"/>
                  <a:pt x="1578063" y="3869890"/>
                  <a:pt x="1554705" y="3869890"/>
                </a:cubicBezTo>
                <a:cubicBezTo>
                  <a:pt x="1546917" y="3869890"/>
                  <a:pt x="1541726" y="3869890"/>
                  <a:pt x="1536535" y="3867293"/>
                </a:cubicBezTo>
                <a:cubicBezTo>
                  <a:pt x="1531344" y="3885463"/>
                  <a:pt x="1515771" y="3898439"/>
                  <a:pt x="1495007" y="3898439"/>
                </a:cubicBezTo>
                <a:cubicBezTo>
                  <a:pt x="1471649" y="3898439"/>
                  <a:pt x="1450885" y="3877675"/>
                  <a:pt x="1450885" y="3854317"/>
                </a:cubicBezTo>
                <a:cubicBezTo>
                  <a:pt x="1450885" y="3830956"/>
                  <a:pt x="1471649" y="3810192"/>
                  <a:pt x="1495007" y="3810192"/>
                </a:cubicBezTo>
                <a:cubicBezTo>
                  <a:pt x="1502795" y="3810192"/>
                  <a:pt x="1507986" y="3810192"/>
                  <a:pt x="1513177" y="3815383"/>
                </a:cubicBezTo>
                <a:cubicBezTo>
                  <a:pt x="1518368" y="3794619"/>
                  <a:pt x="1533941" y="3781643"/>
                  <a:pt x="1554705" y="3781643"/>
                </a:cubicBezTo>
                <a:close/>
                <a:moveTo>
                  <a:pt x="2252893" y="3716754"/>
                </a:moveTo>
                <a:lnTo>
                  <a:pt x="2252893" y="3721946"/>
                </a:lnTo>
                <a:lnTo>
                  <a:pt x="2258083" y="3716754"/>
                </a:lnTo>
                <a:close/>
                <a:moveTo>
                  <a:pt x="669638" y="3688206"/>
                </a:moveTo>
                <a:cubicBezTo>
                  <a:pt x="687805" y="3688206"/>
                  <a:pt x="700784" y="3701182"/>
                  <a:pt x="700784" y="3719352"/>
                </a:cubicBezTo>
                <a:cubicBezTo>
                  <a:pt x="700784" y="3727137"/>
                  <a:pt x="695593" y="3734925"/>
                  <a:pt x="690402" y="3742710"/>
                </a:cubicBezTo>
                <a:cubicBezTo>
                  <a:pt x="708569" y="3758283"/>
                  <a:pt x="721548" y="3781644"/>
                  <a:pt x="721548" y="3807599"/>
                </a:cubicBezTo>
                <a:cubicBezTo>
                  <a:pt x="721548" y="3854318"/>
                  <a:pt x="682614" y="3893249"/>
                  <a:pt x="635895" y="3893249"/>
                </a:cubicBezTo>
                <a:cubicBezTo>
                  <a:pt x="589177" y="3893249"/>
                  <a:pt x="550246" y="3854318"/>
                  <a:pt x="550246" y="3807599"/>
                </a:cubicBezTo>
                <a:cubicBezTo>
                  <a:pt x="550246" y="3760880"/>
                  <a:pt x="589177" y="3721946"/>
                  <a:pt x="635895" y="3721946"/>
                </a:cubicBezTo>
                <a:cubicBezTo>
                  <a:pt x="635895" y="3721946"/>
                  <a:pt x="638492" y="3721946"/>
                  <a:pt x="638492" y="3721946"/>
                </a:cubicBezTo>
                <a:cubicBezTo>
                  <a:pt x="638492" y="3719352"/>
                  <a:pt x="638492" y="3719352"/>
                  <a:pt x="638492" y="3719352"/>
                </a:cubicBezTo>
                <a:cubicBezTo>
                  <a:pt x="638492" y="3701182"/>
                  <a:pt x="651468" y="3688206"/>
                  <a:pt x="669638" y="3688206"/>
                </a:cubicBezTo>
                <a:close/>
                <a:moveTo>
                  <a:pt x="918807" y="3675227"/>
                </a:moveTo>
                <a:cubicBezTo>
                  <a:pt x="931709" y="3675227"/>
                  <a:pt x="942168" y="3685685"/>
                  <a:pt x="942168" y="3698585"/>
                </a:cubicBezTo>
                <a:cubicBezTo>
                  <a:pt x="942168" y="3711488"/>
                  <a:pt x="931709" y="3721946"/>
                  <a:pt x="918807" y="3721946"/>
                </a:cubicBezTo>
                <a:cubicBezTo>
                  <a:pt x="905907" y="3721946"/>
                  <a:pt x="895449" y="3711488"/>
                  <a:pt x="895449" y="3698585"/>
                </a:cubicBezTo>
                <a:cubicBezTo>
                  <a:pt x="895449" y="3685685"/>
                  <a:pt x="905907" y="3675227"/>
                  <a:pt x="918807" y="3675227"/>
                </a:cubicBezTo>
                <a:close/>
                <a:moveTo>
                  <a:pt x="674830" y="3605150"/>
                </a:moveTo>
                <a:cubicBezTo>
                  <a:pt x="685212" y="3605150"/>
                  <a:pt x="695594" y="3615532"/>
                  <a:pt x="695594" y="3625914"/>
                </a:cubicBezTo>
                <a:cubicBezTo>
                  <a:pt x="695594" y="3638890"/>
                  <a:pt x="685212" y="3646678"/>
                  <a:pt x="674830" y="3646678"/>
                </a:cubicBezTo>
                <a:cubicBezTo>
                  <a:pt x="664448" y="3646678"/>
                  <a:pt x="654066" y="3636296"/>
                  <a:pt x="654066" y="3625914"/>
                </a:cubicBezTo>
                <a:cubicBezTo>
                  <a:pt x="654066" y="3612935"/>
                  <a:pt x="664448" y="3605150"/>
                  <a:pt x="674830" y="3605150"/>
                </a:cubicBezTo>
                <a:close/>
                <a:moveTo>
                  <a:pt x="2037467" y="3535070"/>
                </a:moveTo>
                <a:cubicBezTo>
                  <a:pt x="2047849" y="3535070"/>
                  <a:pt x="2058231" y="3545452"/>
                  <a:pt x="2058231" y="3555834"/>
                </a:cubicBezTo>
                <a:cubicBezTo>
                  <a:pt x="2058231" y="3566216"/>
                  <a:pt x="2047849" y="3576598"/>
                  <a:pt x="2037467" y="3576598"/>
                </a:cubicBezTo>
                <a:cubicBezTo>
                  <a:pt x="2024489" y="3576598"/>
                  <a:pt x="2014107" y="3566216"/>
                  <a:pt x="2016703" y="3555834"/>
                </a:cubicBezTo>
                <a:cubicBezTo>
                  <a:pt x="2016703" y="3545452"/>
                  <a:pt x="2024489" y="3535070"/>
                  <a:pt x="2037467" y="3535070"/>
                </a:cubicBezTo>
                <a:close/>
                <a:moveTo>
                  <a:pt x="1738983" y="3529879"/>
                </a:moveTo>
                <a:lnTo>
                  <a:pt x="1728107" y="3545451"/>
                </a:lnTo>
                <a:lnTo>
                  <a:pt x="1728603" y="3545451"/>
                </a:lnTo>
                <a:lnTo>
                  <a:pt x="1749776" y="3539101"/>
                </a:lnTo>
                <a:close/>
                <a:moveTo>
                  <a:pt x="1591042" y="3527285"/>
                </a:moveTo>
                <a:cubicBezTo>
                  <a:pt x="1606615" y="3527285"/>
                  <a:pt x="1622188" y="3540261"/>
                  <a:pt x="1622188" y="3558431"/>
                </a:cubicBezTo>
                <a:cubicBezTo>
                  <a:pt x="1622188" y="3576598"/>
                  <a:pt x="1609209" y="3592171"/>
                  <a:pt x="1591042" y="3592171"/>
                </a:cubicBezTo>
                <a:cubicBezTo>
                  <a:pt x="1572872" y="3592171"/>
                  <a:pt x="1559896" y="3574004"/>
                  <a:pt x="1559896" y="3558431"/>
                </a:cubicBezTo>
                <a:cubicBezTo>
                  <a:pt x="1559896" y="3542858"/>
                  <a:pt x="1572872" y="3527285"/>
                  <a:pt x="1591042" y="3527285"/>
                </a:cubicBezTo>
                <a:close/>
                <a:moveTo>
                  <a:pt x="721549" y="3519496"/>
                </a:moveTo>
                <a:cubicBezTo>
                  <a:pt x="744910" y="3519496"/>
                  <a:pt x="765674" y="3540260"/>
                  <a:pt x="765674" y="3563618"/>
                </a:cubicBezTo>
                <a:cubicBezTo>
                  <a:pt x="765674" y="3586979"/>
                  <a:pt x="747504" y="3607743"/>
                  <a:pt x="721549" y="3607743"/>
                </a:cubicBezTo>
                <a:cubicBezTo>
                  <a:pt x="698191" y="3607743"/>
                  <a:pt x="677427" y="3586979"/>
                  <a:pt x="677427" y="3563618"/>
                </a:cubicBezTo>
                <a:cubicBezTo>
                  <a:pt x="677427" y="3540260"/>
                  <a:pt x="695594" y="3519496"/>
                  <a:pt x="721549" y="3519496"/>
                </a:cubicBezTo>
                <a:close/>
                <a:moveTo>
                  <a:pt x="1450884" y="3467586"/>
                </a:moveTo>
                <a:cubicBezTo>
                  <a:pt x="1458669" y="3467586"/>
                  <a:pt x="1463860" y="3472777"/>
                  <a:pt x="1463860" y="3480562"/>
                </a:cubicBezTo>
                <a:cubicBezTo>
                  <a:pt x="1463860" y="3488350"/>
                  <a:pt x="1458669" y="3493541"/>
                  <a:pt x="1450884" y="3493541"/>
                </a:cubicBezTo>
                <a:cubicBezTo>
                  <a:pt x="1450884" y="3493541"/>
                  <a:pt x="1448287" y="3493541"/>
                  <a:pt x="1448287" y="3493541"/>
                </a:cubicBezTo>
                <a:cubicBezTo>
                  <a:pt x="1461266" y="3498732"/>
                  <a:pt x="1471648" y="3506517"/>
                  <a:pt x="1479433" y="3519496"/>
                </a:cubicBezTo>
                <a:cubicBezTo>
                  <a:pt x="1484624" y="3516899"/>
                  <a:pt x="1492412" y="3514305"/>
                  <a:pt x="1500197" y="3514305"/>
                </a:cubicBezTo>
                <a:cubicBezTo>
                  <a:pt x="1528749" y="3514305"/>
                  <a:pt x="1549513" y="3537663"/>
                  <a:pt x="1549513" y="3563618"/>
                </a:cubicBezTo>
                <a:cubicBezTo>
                  <a:pt x="1549513" y="3579191"/>
                  <a:pt x="1544322" y="3592169"/>
                  <a:pt x="1533940" y="3599955"/>
                </a:cubicBezTo>
                <a:cubicBezTo>
                  <a:pt x="1536534" y="3597360"/>
                  <a:pt x="1539131" y="3597360"/>
                  <a:pt x="1541725" y="3597360"/>
                </a:cubicBezTo>
                <a:cubicBezTo>
                  <a:pt x="1557298" y="3597360"/>
                  <a:pt x="1570277" y="3610337"/>
                  <a:pt x="1570277" y="3625909"/>
                </a:cubicBezTo>
                <a:cubicBezTo>
                  <a:pt x="1570277" y="3641482"/>
                  <a:pt x="1557298" y="3654461"/>
                  <a:pt x="1541725" y="3654461"/>
                </a:cubicBezTo>
                <a:cubicBezTo>
                  <a:pt x="1526152" y="3654461"/>
                  <a:pt x="1513176" y="3641482"/>
                  <a:pt x="1513176" y="3625909"/>
                </a:cubicBezTo>
                <a:cubicBezTo>
                  <a:pt x="1513176" y="3618124"/>
                  <a:pt x="1515770" y="3612933"/>
                  <a:pt x="1520961" y="3607742"/>
                </a:cubicBezTo>
                <a:cubicBezTo>
                  <a:pt x="1515770" y="3607742"/>
                  <a:pt x="1507985" y="3610337"/>
                  <a:pt x="1502794" y="3610337"/>
                </a:cubicBezTo>
                <a:cubicBezTo>
                  <a:pt x="1484624" y="3610337"/>
                  <a:pt x="1469051" y="3599955"/>
                  <a:pt x="1461266" y="3586979"/>
                </a:cubicBezTo>
                <a:cubicBezTo>
                  <a:pt x="1453478" y="3592169"/>
                  <a:pt x="1443096" y="3594764"/>
                  <a:pt x="1435311" y="3594764"/>
                </a:cubicBezTo>
                <a:cubicBezTo>
                  <a:pt x="1406760" y="3594764"/>
                  <a:pt x="1383402" y="3571406"/>
                  <a:pt x="1383402" y="3542854"/>
                </a:cubicBezTo>
                <a:cubicBezTo>
                  <a:pt x="1383402" y="3514305"/>
                  <a:pt x="1406760" y="3490944"/>
                  <a:pt x="1435311" y="3490944"/>
                </a:cubicBezTo>
                <a:cubicBezTo>
                  <a:pt x="1437905" y="3490944"/>
                  <a:pt x="1443096" y="3493541"/>
                  <a:pt x="1445693" y="3493541"/>
                </a:cubicBezTo>
                <a:cubicBezTo>
                  <a:pt x="1440502" y="3490944"/>
                  <a:pt x="1437905" y="3485753"/>
                  <a:pt x="1437905" y="3480562"/>
                </a:cubicBezTo>
                <a:cubicBezTo>
                  <a:pt x="1437905" y="3472777"/>
                  <a:pt x="1443096" y="3467586"/>
                  <a:pt x="1450884" y="3467586"/>
                </a:cubicBezTo>
                <a:close/>
                <a:moveTo>
                  <a:pt x="334817" y="3418274"/>
                </a:moveTo>
                <a:cubicBezTo>
                  <a:pt x="390722" y="3418274"/>
                  <a:pt x="436043" y="3463593"/>
                  <a:pt x="436043" y="3519497"/>
                </a:cubicBezTo>
                <a:cubicBezTo>
                  <a:pt x="436043" y="3575402"/>
                  <a:pt x="390722" y="3620723"/>
                  <a:pt x="334817" y="3620723"/>
                </a:cubicBezTo>
                <a:cubicBezTo>
                  <a:pt x="278913" y="3620723"/>
                  <a:pt x="233595" y="3575402"/>
                  <a:pt x="233595" y="3519497"/>
                </a:cubicBezTo>
                <a:cubicBezTo>
                  <a:pt x="233595" y="3463593"/>
                  <a:pt x="278913" y="3418274"/>
                  <a:pt x="334817" y="3418274"/>
                </a:cubicBezTo>
                <a:close/>
                <a:moveTo>
                  <a:pt x="451617" y="3400104"/>
                </a:moveTo>
                <a:cubicBezTo>
                  <a:pt x="464596" y="3400104"/>
                  <a:pt x="474978" y="3407889"/>
                  <a:pt x="474978" y="3423462"/>
                </a:cubicBezTo>
                <a:cubicBezTo>
                  <a:pt x="474978" y="3436441"/>
                  <a:pt x="464596" y="3446823"/>
                  <a:pt x="451617" y="3446823"/>
                </a:cubicBezTo>
                <a:cubicBezTo>
                  <a:pt x="438641" y="3446823"/>
                  <a:pt x="428259" y="3436441"/>
                  <a:pt x="428259" y="3423462"/>
                </a:cubicBezTo>
                <a:cubicBezTo>
                  <a:pt x="428259" y="3410486"/>
                  <a:pt x="438641" y="3400104"/>
                  <a:pt x="451617" y="3400104"/>
                </a:cubicBezTo>
                <a:close/>
                <a:moveTo>
                  <a:pt x="1030415" y="3363767"/>
                </a:moveTo>
                <a:cubicBezTo>
                  <a:pt x="1041881" y="3363767"/>
                  <a:pt x="1051179" y="3373062"/>
                  <a:pt x="1051179" y="3384531"/>
                </a:cubicBezTo>
                <a:cubicBezTo>
                  <a:pt x="1051179" y="3395998"/>
                  <a:pt x="1041881" y="3405295"/>
                  <a:pt x="1030415" y="3405295"/>
                </a:cubicBezTo>
                <a:cubicBezTo>
                  <a:pt x="1018945" y="3405295"/>
                  <a:pt x="1009651" y="3395998"/>
                  <a:pt x="1009651" y="3384531"/>
                </a:cubicBezTo>
                <a:cubicBezTo>
                  <a:pt x="1009651" y="3373062"/>
                  <a:pt x="1018945" y="3363767"/>
                  <a:pt x="1030415" y="3363767"/>
                </a:cubicBezTo>
                <a:close/>
                <a:moveTo>
                  <a:pt x="2424195" y="3322239"/>
                </a:moveTo>
                <a:cubicBezTo>
                  <a:pt x="2421601" y="3327429"/>
                  <a:pt x="2416410" y="3330023"/>
                  <a:pt x="2411219" y="3335215"/>
                </a:cubicBezTo>
                <a:cubicBezTo>
                  <a:pt x="2413814" y="3332621"/>
                  <a:pt x="2419004" y="3332621"/>
                  <a:pt x="2424195" y="3330023"/>
                </a:cubicBezTo>
                <a:close/>
                <a:moveTo>
                  <a:pt x="142751" y="3319644"/>
                </a:moveTo>
                <a:cubicBezTo>
                  <a:pt x="184279" y="3319644"/>
                  <a:pt x="218022" y="3350790"/>
                  <a:pt x="218022" y="3394912"/>
                </a:cubicBezTo>
                <a:cubicBezTo>
                  <a:pt x="218022" y="3436440"/>
                  <a:pt x="184279" y="3470183"/>
                  <a:pt x="142751" y="3470183"/>
                </a:cubicBezTo>
                <a:cubicBezTo>
                  <a:pt x="101223" y="3470183"/>
                  <a:pt x="67483" y="3436440"/>
                  <a:pt x="67483" y="3394912"/>
                </a:cubicBezTo>
                <a:cubicBezTo>
                  <a:pt x="67483" y="3353384"/>
                  <a:pt x="101223" y="3319644"/>
                  <a:pt x="142751" y="3319644"/>
                </a:cubicBezTo>
                <a:close/>
                <a:moveTo>
                  <a:pt x="659257" y="3304072"/>
                </a:moveTo>
                <a:cubicBezTo>
                  <a:pt x="682615" y="3304072"/>
                  <a:pt x="700785" y="3322239"/>
                  <a:pt x="700785" y="3345600"/>
                </a:cubicBezTo>
                <a:cubicBezTo>
                  <a:pt x="700785" y="3368958"/>
                  <a:pt x="682615" y="3387128"/>
                  <a:pt x="659257" y="3387128"/>
                </a:cubicBezTo>
                <a:cubicBezTo>
                  <a:pt x="635896" y="3387128"/>
                  <a:pt x="617729" y="3368958"/>
                  <a:pt x="617729" y="3345600"/>
                </a:cubicBezTo>
                <a:cubicBezTo>
                  <a:pt x="617729" y="3322239"/>
                  <a:pt x="635896" y="3304072"/>
                  <a:pt x="659257" y="3304072"/>
                </a:cubicBezTo>
                <a:close/>
                <a:moveTo>
                  <a:pt x="578795" y="3285902"/>
                </a:moveTo>
                <a:cubicBezTo>
                  <a:pt x="594368" y="3285902"/>
                  <a:pt x="604750" y="3298878"/>
                  <a:pt x="607347" y="3314451"/>
                </a:cubicBezTo>
                <a:cubicBezTo>
                  <a:pt x="607347" y="3330024"/>
                  <a:pt x="594368" y="3343003"/>
                  <a:pt x="578795" y="3343003"/>
                </a:cubicBezTo>
                <a:cubicBezTo>
                  <a:pt x="563222" y="3343003"/>
                  <a:pt x="550246" y="3330024"/>
                  <a:pt x="550246" y="3314451"/>
                </a:cubicBezTo>
                <a:cubicBezTo>
                  <a:pt x="550246" y="3298878"/>
                  <a:pt x="563222" y="3285902"/>
                  <a:pt x="578795" y="3285902"/>
                </a:cubicBezTo>
                <a:close/>
                <a:moveTo>
                  <a:pt x="846133" y="3270328"/>
                </a:moveTo>
                <a:cubicBezTo>
                  <a:pt x="859112" y="3270328"/>
                  <a:pt x="869494" y="3280710"/>
                  <a:pt x="869494" y="3293686"/>
                </a:cubicBezTo>
                <a:cubicBezTo>
                  <a:pt x="869494" y="3296283"/>
                  <a:pt x="866897" y="3298877"/>
                  <a:pt x="866897" y="3301474"/>
                </a:cubicBezTo>
                <a:cubicBezTo>
                  <a:pt x="874685" y="3288495"/>
                  <a:pt x="890258" y="3280710"/>
                  <a:pt x="905831" y="3280710"/>
                </a:cubicBezTo>
                <a:cubicBezTo>
                  <a:pt x="931786" y="3280710"/>
                  <a:pt x="952550" y="3301474"/>
                  <a:pt x="952550" y="3327429"/>
                </a:cubicBezTo>
                <a:cubicBezTo>
                  <a:pt x="952550" y="3348193"/>
                  <a:pt x="936977" y="3366360"/>
                  <a:pt x="918807" y="3371551"/>
                </a:cubicBezTo>
                <a:cubicBezTo>
                  <a:pt x="931786" y="3384530"/>
                  <a:pt x="939571" y="3400103"/>
                  <a:pt x="939571" y="3418270"/>
                </a:cubicBezTo>
                <a:cubicBezTo>
                  <a:pt x="939571" y="3452013"/>
                  <a:pt x="911022" y="3480562"/>
                  <a:pt x="874685" y="3480562"/>
                </a:cubicBezTo>
                <a:cubicBezTo>
                  <a:pt x="840942" y="3480562"/>
                  <a:pt x="812393" y="3452013"/>
                  <a:pt x="812393" y="3418270"/>
                </a:cubicBezTo>
                <a:cubicBezTo>
                  <a:pt x="812393" y="3384530"/>
                  <a:pt x="838348" y="3358575"/>
                  <a:pt x="869494" y="3355978"/>
                </a:cubicBezTo>
                <a:cubicBezTo>
                  <a:pt x="861706" y="3348193"/>
                  <a:pt x="859112" y="3337811"/>
                  <a:pt x="859112" y="3327429"/>
                </a:cubicBezTo>
                <a:cubicBezTo>
                  <a:pt x="859112" y="3322238"/>
                  <a:pt x="859112" y="3314450"/>
                  <a:pt x="861706" y="3309259"/>
                </a:cubicBezTo>
                <a:cubicBezTo>
                  <a:pt x="859112" y="3314450"/>
                  <a:pt x="851324" y="3319641"/>
                  <a:pt x="843539" y="3319641"/>
                </a:cubicBezTo>
                <a:cubicBezTo>
                  <a:pt x="830560" y="3319641"/>
                  <a:pt x="820178" y="3309259"/>
                  <a:pt x="820178" y="3296283"/>
                </a:cubicBezTo>
                <a:cubicBezTo>
                  <a:pt x="820178" y="3280710"/>
                  <a:pt x="833157" y="3270328"/>
                  <a:pt x="846133" y="3270328"/>
                </a:cubicBezTo>
                <a:close/>
                <a:moveTo>
                  <a:pt x="1253627" y="3267732"/>
                </a:moveTo>
                <a:lnTo>
                  <a:pt x="1258818" y="3272923"/>
                </a:lnTo>
                <a:lnTo>
                  <a:pt x="1258818" y="3267732"/>
                </a:lnTo>
                <a:close/>
                <a:moveTo>
                  <a:pt x="1030411" y="3262543"/>
                </a:moveTo>
                <a:cubicBezTo>
                  <a:pt x="1051175" y="3262543"/>
                  <a:pt x="1069345" y="3278116"/>
                  <a:pt x="1069345" y="3301474"/>
                </a:cubicBezTo>
                <a:cubicBezTo>
                  <a:pt x="1069345" y="3324835"/>
                  <a:pt x="1051175" y="3340408"/>
                  <a:pt x="1030411" y="3340408"/>
                </a:cubicBezTo>
                <a:cubicBezTo>
                  <a:pt x="1009647" y="3340408"/>
                  <a:pt x="991480" y="3324835"/>
                  <a:pt x="991480" y="3301474"/>
                </a:cubicBezTo>
                <a:cubicBezTo>
                  <a:pt x="991480" y="3280710"/>
                  <a:pt x="1009647" y="3262543"/>
                  <a:pt x="1030411" y="3262543"/>
                </a:cubicBezTo>
                <a:close/>
                <a:moveTo>
                  <a:pt x="2213962" y="3244373"/>
                </a:moveTo>
                <a:cubicBezTo>
                  <a:pt x="2216556" y="3249565"/>
                  <a:pt x="2219153" y="3254756"/>
                  <a:pt x="2219153" y="3259947"/>
                </a:cubicBezTo>
                <a:cubicBezTo>
                  <a:pt x="2219153" y="3272923"/>
                  <a:pt x="2211364" y="3283305"/>
                  <a:pt x="2200982" y="3288496"/>
                </a:cubicBezTo>
                <a:cubicBezTo>
                  <a:pt x="2206173" y="3293687"/>
                  <a:pt x="2211364" y="3298878"/>
                  <a:pt x="2216556" y="3306666"/>
                </a:cubicBezTo>
                <a:lnTo>
                  <a:pt x="2219153" y="3306666"/>
                </a:lnTo>
                <a:cubicBezTo>
                  <a:pt x="2239917" y="3306666"/>
                  <a:pt x="2260680" y="3317048"/>
                  <a:pt x="2273657" y="3332621"/>
                </a:cubicBezTo>
                <a:lnTo>
                  <a:pt x="2278848" y="3332621"/>
                </a:lnTo>
                <a:lnTo>
                  <a:pt x="2286635" y="3324833"/>
                </a:lnTo>
                <a:cubicBezTo>
                  <a:pt x="2260680" y="3306666"/>
                  <a:pt x="2242511" y="3278113"/>
                  <a:pt x="2239917" y="3244373"/>
                </a:cubicBezTo>
                <a:cubicBezTo>
                  <a:pt x="2234725" y="3246968"/>
                  <a:pt x="2232128" y="3246968"/>
                  <a:pt x="2226938" y="3246968"/>
                </a:cubicBezTo>
                <a:cubicBezTo>
                  <a:pt x="2221747" y="3246968"/>
                  <a:pt x="2219153" y="3246968"/>
                  <a:pt x="2213962" y="3244373"/>
                </a:cubicBezTo>
                <a:close/>
                <a:moveTo>
                  <a:pt x="1178356" y="3239183"/>
                </a:moveTo>
                <a:cubicBezTo>
                  <a:pt x="1167974" y="3257350"/>
                  <a:pt x="1149807" y="3272923"/>
                  <a:pt x="1129043" y="3278113"/>
                </a:cubicBezTo>
                <a:cubicBezTo>
                  <a:pt x="1126446" y="3288496"/>
                  <a:pt x="1116064" y="3296283"/>
                  <a:pt x="1105682" y="3298878"/>
                </a:cubicBezTo>
                <a:cubicBezTo>
                  <a:pt x="1121255" y="3301474"/>
                  <a:pt x="1134233" y="3309260"/>
                  <a:pt x="1142019" y="3319642"/>
                </a:cubicBezTo>
                <a:cubicBezTo>
                  <a:pt x="1144616" y="3288496"/>
                  <a:pt x="1167974" y="3262541"/>
                  <a:pt x="1196526" y="3254756"/>
                </a:cubicBezTo>
                <a:cubicBezTo>
                  <a:pt x="1188738" y="3249565"/>
                  <a:pt x="1183547" y="3244373"/>
                  <a:pt x="1178356" y="3239183"/>
                </a:cubicBezTo>
                <a:close/>
                <a:moveTo>
                  <a:pt x="1998534" y="3200249"/>
                </a:moveTo>
                <a:cubicBezTo>
                  <a:pt x="1998534" y="3205440"/>
                  <a:pt x="1995940" y="3213227"/>
                  <a:pt x="1993343" y="3218418"/>
                </a:cubicBezTo>
                <a:cubicBezTo>
                  <a:pt x="1993343" y="3215822"/>
                  <a:pt x="1995940" y="3215822"/>
                  <a:pt x="1998534" y="3215822"/>
                </a:cubicBezTo>
                <a:cubicBezTo>
                  <a:pt x="2003725" y="3213227"/>
                  <a:pt x="2008916" y="3210631"/>
                  <a:pt x="2016703" y="3210631"/>
                </a:cubicBezTo>
                <a:cubicBezTo>
                  <a:pt x="2011512" y="3208037"/>
                  <a:pt x="2008916" y="3205440"/>
                  <a:pt x="2006321" y="3202846"/>
                </a:cubicBezTo>
                <a:cubicBezTo>
                  <a:pt x="2003725" y="3202846"/>
                  <a:pt x="2001131" y="3200249"/>
                  <a:pt x="1998534" y="3200249"/>
                </a:cubicBezTo>
                <a:close/>
                <a:moveTo>
                  <a:pt x="1847995" y="3195061"/>
                </a:moveTo>
                <a:cubicBezTo>
                  <a:pt x="1860971" y="3195061"/>
                  <a:pt x="1873950" y="3205443"/>
                  <a:pt x="1873950" y="3221016"/>
                </a:cubicBezTo>
                <a:cubicBezTo>
                  <a:pt x="1873950" y="3236589"/>
                  <a:pt x="1863568" y="3246971"/>
                  <a:pt x="1847995" y="3246971"/>
                </a:cubicBezTo>
                <a:cubicBezTo>
                  <a:pt x="1832422" y="3246971"/>
                  <a:pt x="1822040" y="3236589"/>
                  <a:pt x="1822040" y="3221016"/>
                </a:cubicBezTo>
                <a:cubicBezTo>
                  <a:pt x="1822040" y="3205443"/>
                  <a:pt x="1835016" y="3195061"/>
                  <a:pt x="1847995" y="3195061"/>
                </a:cubicBezTo>
                <a:close/>
                <a:moveTo>
                  <a:pt x="599561" y="3184678"/>
                </a:moveTo>
                <a:cubicBezTo>
                  <a:pt x="612537" y="3184678"/>
                  <a:pt x="620325" y="3195060"/>
                  <a:pt x="620325" y="3205442"/>
                </a:cubicBezTo>
                <a:cubicBezTo>
                  <a:pt x="620325" y="3215824"/>
                  <a:pt x="612537" y="3223609"/>
                  <a:pt x="599561" y="3226206"/>
                </a:cubicBezTo>
                <a:cubicBezTo>
                  <a:pt x="586582" y="3226206"/>
                  <a:pt x="578797" y="3215824"/>
                  <a:pt x="578797" y="3205442"/>
                </a:cubicBezTo>
                <a:cubicBezTo>
                  <a:pt x="578797" y="3192463"/>
                  <a:pt x="589179" y="3184678"/>
                  <a:pt x="599561" y="3184678"/>
                </a:cubicBezTo>
                <a:close/>
                <a:moveTo>
                  <a:pt x="2255489" y="3114599"/>
                </a:moveTo>
                <a:cubicBezTo>
                  <a:pt x="2252893" y="3119790"/>
                  <a:pt x="2247702" y="3124981"/>
                  <a:pt x="2242511" y="3130171"/>
                </a:cubicBezTo>
                <a:cubicBezTo>
                  <a:pt x="2245108" y="3132766"/>
                  <a:pt x="2245108" y="3135362"/>
                  <a:pt x="2245108" y="3137956"/>
                </a:cubicBezTo>
                <a:cubicBezTo>
                  <a:pt x="2245108" y="3148339"/>
                  <a:pt x="2237319" y="3156127"/>
                  <a:pt x="2226938" y="3156127"/>
                </a:cubicBezTo>
                <a:cubicBezTo>
                  <a:pt x="2221747" y="3156127"/>
                  <a:pt x="2216556" y="3153530"/>
                  <a:pt x="2213962" y="3148339"/>
                </a:cubicBezTo>
                <a:cubicBezTo>
                  <a:pt x="2203579" y="3153530"/>
                  <a:pt x="2193197" y="3156127"/>
                  <a:pt x="2182815" y="3156127"/>
                </a:cubicBezTo>
                <a:cubicBezTo>
                  <a:pt x="2169837" y="3163912"/>
                  <a:pt x="2156861" y="3169103"/>
                  <a:pt x="2141287" y="3169103"/>
                </a:cubicBezTo>
                <a:cubicBezTo>
                  <a:pt x="2128308" y="3169103"/>
                  <a:pt x="2115332" y="3166509"/>
                  <a:pt x="2104951" y="3161317"/>
                </a:cubicBezTo>
                <a:cubicBezTo>
                  <a:pt x="2110142" y="3171700"/>
                  <a:pt x="2115332" y="3182082"/>
                  <a:pt x="2115332" y="3192463"/>
                </a:cubicBezTo>
                <a:cubicBezTo>
                  <a:pt x="2115332" y="3202846"/>
                  <a:pt x="2112736" y="3213227"/>
                  <a:pt x="2104951" y="3221012"/>
                </a:cubicBezTo>
                <a:lnTo>
                  <a:pt x="2112736" y="3228801"/>
                </a:lnTo>
                <a:lnTo>
                  <a:pt x="2123117" y="3228801"/>
                </a:lnTo>
                <a:cubicBezTo>
                  <a:pt x="2136097" y="3228801"/>
                  <a:pt x="2151669" y="3233992"/>
                  <a:pt x="2162052" y="3241777"/>
                </a:cubicBezTo>
                <a:cubicBezTo>
                  <a:pt x="2167242" y="3233992"/>
                  <a:pt x="2177624" y="3228801"/>
                  <a:pt x="2185409" y="3223610"/>
                </a:cubicBezTo>
                <a:cubicBezTo>
                  <a:pt x="2190601" y="3223610"/>
                  <a:pt x="2195792" y="3226204"/>
                  <a:pt x="2200982" y="3228801"/>
                </a:cubicBezTo>
                <a:cubicBezTo>
                  <a:pt x="2198388" y="3223610"/>
                  <a:pt x="2195792" y="3218418"/>
                  <a:pt x="2195792" y="3213227"/>
                </a:cubicBezTo>
                <a:cubicBezTo>
                  <a:pt x="2195792" y="3195057"/>
                  <a:pt x="2208771" y="3182082"/>
                  <a:pt x="2226938" y="3182082"/>
                </a:cubicBezTo>
                <a:cubicBezTo>
                  <a:pt x="2234725" y="3182082"/>
                  <a:pt x="2242511" y="3184676"/>
                  <a:pt x="2247702" y="3189867"/>
                </a:cubicBezTo>
                <a:cubicBezTo>
                  <a:pt x="2255489" y="3171700"/>
                  <a:pt x="2265871" y="3158721"/>
                  <a:pt x="2278848" y="3145745"/>
                </a:cubicBezTo>
                <a:lnTo>
                  <a:pt x="2278848" y="3143148"/>
                </a:lnTo>
                <a:cubicBezTo>
                  <a:pt x="2278848" y="3135362"/>
                  <a:pt x="2281444" y="3127575"/>
                  <a:pt x="2284038" y="3119790"/>
                </a:cubicBezTo>
                <a:cubicBezTo>
                  <a:pt x="2281444" y="3122384"/>
                  <a:pt x="2278848" y="3122384"/>
                  <a:pt x="2276253" y="3122384"/>
                </a:cubicBezTo>
                <a:cubicBezTo>
                  <a:pt x="2268465" y="3122384"/>
                  <a:pt x="2260680" y="3119790"/>
                  <a:pt x="2255489" y="3114599"/>
                </a:cubicBezTo>
                <a:close/>
                <a:moveTo>
                  <a:pt x="1541726" y="3039330"/>
                </a:moveTo>
                <a:cubicBezTo>
                  <a:pt x="1549511" y="3039330"/>
                  <a:pt x="1557299" y="3047115"/>
                  <a:pt x="1557299" y="3054903"/>
                </a:cubicBezTo>
                <a:cubicBezTo>
                  <a:pt x="1557299" y="3062688"/>
                  <a:pt x="1549511" y="3070476"/>
                  <a:pt x="1541726" y="3070476"/>
                </a:cubicBezTo>
                <a:cubicBezTo>
                  <a:pt x="1533938" y="3070476"/>
                  <a:pt x="1526153" y="3062688"/>
                  <a:pt x="1526153" y="3054903"/>
                </a:cubicBezTo>
                <a:cubicBezTo>
                  <a:pt x="1526153" y="3047115"/>
                  <a:pt x="1533938" y="3039330"/>
                  <a:pt x="1541726" y="3039330"/>
                </a:cubicBezTo>
                <a:close/>
                <a:moveTo>
                  <a:pt x="376348" y="3021160"/>
                </a:moveTo>
                <a:cubicBezTo>
                  <a:pt x="415279" y="3021160"/>
                  <a:pt x="446425" y="3052306"/>
                  <a:pt x="449022" y="3093834"/>
                </a:cubicBezTo>
                <a:cubicBezTo>
                  <a:pt x="449022" y="3135362"/>
                  <a:pt x="415279" y="3166508"/>
                  <a:pt x="376348" y="3166508"/>
                </a:cubicBezTo>
                <a:cubicBezTo>
                  <a:pt x="334820" y="3166508"/>
                  <a:pt x="303674" y="3132765"/>
                  <a:pt x="303674" y="3093834"/>
                </a:cubicBezTo>
                <a:cubicBezTo>
                  <a:pt x="303674" y="3052306"/>
                  <a:pt x="337414" y="3021160"/>
                  <a:pt x="376348" y="3021160"/>
                </a:cubicBezTo>
                <a:close/>
                <a:moveTo>
                  <a:pt x="72675" y="2995205"/>
                </a:moveTo>
                <a:cubicBezTo>
                  <a:pt x="96036" y="2995205"/>
                  <a:pt x="116800" y="3013372"/>
                  <a:pt x="116800" y="3039327"/>
                </a:cubicBezTo>
                <a:cubicBezTo>
                  <a:pt x="116800" y="3065282"/>
                  <a:pt x="96036" y="3086046"/>
                  <a:pt x="72675" y="3083452"/>
                </a:cubicBezTo>
                <a:cubicBezTo>
                  <a:pt x="49317" y="3083452"/>
                  <a:pt x="28553" y="3065282"/>
                  <a:pt x="28553" y="3039327"/>
                </a:cubicBezTo>
                <a:cubicBezTo>
                  <a:pt x="28553" y="3015969"/>
                  <a:pt x="46720" y="2995205"/>
                  <a:pt x="72675" y="2995205"/>
                </a:cubicBezTo>
                <a:close/>
                <a:moveTo>
                  <a:pt x="1126447" y="2990014"/>
                </a:moveTo>
                <a:cubicBezTo>
                  <a:pt x="1162784" y="2990014"/>
                  <a:pt x="1191336" y="3018563"/>
                  <a:pt x="1191336" y="3054900"/>
                </a:cubicBezTo>
                <a:cubicBezTo>
                  <a:pt x="1191336" y="3091237"/>
                  <a:pt x="1162784" y="3119789"/>
                  <a:pt x="1126447" y="3119789"/>
                </a:cubicBezTo>
                <a:cubicBezTo>
                  <a:pt x="1090110" y="3119789"/>
                  <a:pt x="1061561" y="3091237"/>
                  <a:pt x="1061561" y="3054900"/>
                </a:cubicBezTo>
                <a:cubicBezTo>
                  <a:pt x="1061561" y="3018563"/>
                  <a:pt x="1090110" y="2990014"/>
                  <a:pt x="1126447" y="2990014"/>
                </a:cubicBezTo>
                <a:close/>
                <a:moveTo>
                  <a:pt x="602156" y="2966657"/>
                </a:moveTo>
                <a:cubicBezTo>
                  <a:pt x="641087" y="2966657"/>
                  <a:pt x="669639" y="2997803"/>
                  <a:pt x="669639" y="3034140"/>
                </a:cubicBezTo>
                <a:cubicBezTo>
                  <a:pt x="669639" y="3073071"/>
                  <a:pt x="638493" y="3101623"/>
                  <a:pt x="602156" y="3101623"/>
                </a:cubicBezTo>
                <a:cubicBezTo>
                  <a:pt x="565819" y="3101623"/>
                  <a:pt x="534673" y="3073071"/>
                  <a:pt x="534673" y="3034140"/>
                </a:cubicBezTo>
                <a:cubicBezTo>
                  <a:pt x="534673" y="2995206"/>
                  <a:pt x="565819" y="2966657"/>
                  <a:pt x="602156" y="2966657"/>
                </a:cubicBezTo>
                <a:close/>
                <a:moveTo>
                  <a:pt x="1565084" y="2940702"/>
                </a:moveTo>
                <a:cubicBezTo>
                  <a:pt x="1580657" y="2940702"/>
                  <a:pt x="1593636" y="2953678"/>
                  <a:pt x="1593636" y="2969251"/>
                </a:cubicBezTo>
                <a:cubicBezTo>
                  <a:pt x="1593636" y="2984824"/>
                  <a:pt x="1580657" y="2997803"/>
                  <a:pt x="1565084" y="2997803"/>
                </a:cubicBezTo>
                <a:cubicBezTo>
                  <a:pt x="1549511" y="2997803"/>
                  <a:pt x="1536535" y="2984824"/>
                  <a:pt x="1536535" y="2969251"/>
                </a:cubicBezTo>
                <a:cubicBezTo>
                  <a:pt x="1536535" y="2953678"/>
                  <a:pt x="1549511" y="2940702"/>
                  <a:pt x="1565084" y="2940702"/>
                </a:cubicBezTo>
                <a:close/>
                <a:moveTo>
                  <a:pt x="2115332" y="2906959"/>
                </a:moveTo>
                <a:cubicBezTo>
                  <a:pt x="2107545" y="2919935"/>
                  <a:pt x="2097162" y="2930317"/>
                  <a:pt x="2084186" y="2935508"/>
                </a:cubicBezTo>
                <a:cubicBezTo>
                  <a:pt x="2089377" y="2940699"/>
                  <a:pt x="2091971" y="2945889"/>
                  <a:pt x="2091971" y="2951081"/>
                </a:cubicBezTo>
                <a:cubicBezTo>
                  <a:pt x="2091971" y="2961463"/>
                  <a:pt x="2081590" y="2971845"/>
                  <a:pt x="2071207" y="2971845"/>
                </a:cubicBezTo>
                <a:cubicBezTo>
                  <a:pt x="2060826" y="2971845"/>
                  <a:pt x="2050444" y="2961463"/>
                  <a:pt x="2050444" y="2951081"/>
                </a:cubicBezTo>
                <a:cubicBezTo>
                  <a:pt x="2050444" y="2948487"/>
                  <a:pt x="2050444" y="2943295"/>
                  <a:pt x="2053041" y="2940699"/>
                </a:cubicBezTo>
                <a:cubicBezTo>
                  <a:pt x="2042659" y="2940699"/>
                  <a:pt x="2034871" y="2938104"/>
                  <a:pt x="2027086" y="2932914"/>
                </a:cubicBezTo>
                <a:cubicBezTo>
                  <a:pt x="2027086" y="2938104"/>
                  <a:pt x="2029680" y="2943295"/>
                  <a:pt x="2029680" y="2951081"/>
                </a:cubicBezTo>
                <a:cubicBezTo>
                  <a:pt x="2029680" y="2987418"/>
                  <a:pt x="2001131" y="3015970"/>
                  <a:pt x="1964794" y="3015970"/>
                </a:cubicBezTo>
                <a:cubicBezTo>
                  <a:pt x="1941433" y="3015970"/>
                  <a:pt x="1918075" y="3000397"/>
                  <a:pt x="1907693" y="2979633"/>
                </a:cubicBezTo>
                <a:cubicBezTo>
                  <a:pt x="1907693" y="2982227"/>
                  <a:pt x="1905095" y="2982227"/>
                  <a:pt x="1902501" y="2982227"/>
                </a:cubicBezTo>
                <a:cubicBezTo>
                  <a:pt x="1897310" y="2992609"/>
                  <a:pt x="1886929" y="3000397"/>
                  <a:pt x="1876547" y="3002991"/>
                </a:cubicBezTo>
                <a:cubicBezTo>
                  <a:pt x="1886929" y="3010779"/>
                  <a:pt x="1894714" y="3023755"/>
                  <a:pt x="1894714" y="3039328"/>
                </a:cubicBezTo>
                <a:cubicBezTo>
                  <a:pt x="1894714" y="3044519"/>
                  <a:pt x="1892120" y="3052306"/>
                  <a:pt x="1889523" y="3057498"/>
                </a:cubicBezTo>
                <a:cubicBezTo>
                  <a:pt x="1892120" y="3060092"/>
                  <a:pt x="1892120" y="3065283"/>
                  <a:pt x="1892120" y="3070474"/>
                </a:cubicBezTo>
                <a:cubicBezTo>
                  <a:pt x="1892120" y="3067880"/>
                  <a:pt x="1894714" y="3067880"/>
                  <a:pt x="1897310" y="3067880"/>
                </a:cubicBezTo>
                <a:cubicBezTo>
                  <a:pt x="1905095" y="3067880"/>
                  <a:pt x="1910287" y="3073071"/>
                  <a:pt x="1910287" y="3080856"/>
                </a:cubicBezTo>
                <a:cubicBezTo>
                  <a:pt x="1910287" y="3088644"/>
                  <a:pt x="1905095" y="3093835"/>
                  <a:pt x="1897310" y="3093835"/>
                </a:cubicBezTo>
                <a:cubicBezTo>
                  <a:pt x="1892120" y="3093835"/>
                  <a:pt x="1889523" y="3091238"/>
                  <a:pt x="1886929" y="3088644"/>
                </a:cubicBezTo>
                <a:cubicBezTo>
                  <a:pt x="1881738" y="3104216"/>
                  <a:pt x="1863568" y="3117193"/>
                  <a:pt x="1842804" y="3117193"/>
                </a:cubicBezTo>
                <a:cubicBezTo>
                  <a:pt x="1829828" y="3117193"/>
                  <a:pt x="1816849" y="3112001"/>
                  <a:pt x="1809064" y="3104216"/>
                </a:cubicBezTo>
                <a:cubicBezTo>
                  <a:pt x="1801276" y="3112001"/>
                  <a:pt x="1793491" y="3119790"/>
                  <a:pt x="1785703" y="3124981"/>
                </a:cubicBezTo>
                <a:cubicBezTo>
                  <a:pt x="1788299" y="3127575"/>
                  <a:pt x="1788299" y="3132766"/>
                  <a:pt x="1788299" y="3135362"/>
                </a:cubicBezTo>
                <a:cubicBezTo>
                  <a:pt x="1788299" y="3150936"/>
                  <a:pt x="1775321" y="3163912"/>
                  <a:pt x="1759748" y="3163912"/>
                </a:cubicBezTo>
                <a:cubicBezTo>
                  <a:pt x="1754557" y="3163912"/>
                  <a:pt x="1749366" y="3161317"/>
                  <a:pt x="1744175" y="3158721"/>
                </a:cubicBezTo>
                <a:lnTo>
                  <a:pt x="1738983" y="3158721"/>
                </a:lnTo>
                <a:cubicBezTo>
                  <a:pt x="1731198" y="3158721"/>
                  <a:pt x="1723411" y="3150936"/>
                  <a:pt x="1723411" y="3143148"/>
                </a:cubicBezTo>
                <a:cubicBezTo>
                  <a:pt x="1723411" y="3140554"/>
                  <a:pt x="1723411" y="3137956"/>
                  <a:pt x="1726008" y="3135362"/>
                </a:cubicBezTo>
                <a:cubicBezTo>
                  <a:pt x="1723411" y="3135362"/>
                  <a:pt x="1720817" y="3132766"/>
                  <a:pt x="1718220" y="3132766"/>
                </a:cubicBezTo>
                <a:cubicBezTo>
                  <a:pt x="1715626" y="3137956"/>
                  <a:pt x="1713028" y="3140554"/>
                  <a:pt x="1707838" y="3143148"/>
                </a:cubicBezTo>
                <a:lnTo>
                  <a:pt x="1707838" y="3145745"/>
                </a:lnTo>
                <a:cubicBezTo>
                  <a:pt x="1731198" y="3158721"/>
                  <a:pt x="1749366" y="3182082"/>
                  <a:pt x="1749366" y="3213227"/>
                </a:cubicBezTo>
                <a:cubicBezTo>
                  <a:pt x="1749366" y="3249565"/>
                  <a:pt x="1723411" y="3278113"/>
                  <a:pt x="1692265" y="3288496"/>
                </a:cubicBezTo>
                <a:cubicBezTo>
                  <a:pt x="1700053" y="3298878"/>
                  <a:pt x="1705243" y="3314451"/>
                  <a:pt x="1705243" y="3330023"/>
                </a:cubicBezTo>
                <a:lnTo>
                  <a:pt x="1705243" y="3335215"/>
                </a:lnTo>
                <a:cubicBezTo>
                  <a:pt x="1707838" y="3337812"/>
                  <a:pt x="1707838" y="3340406"/>
                  <a:pt x="1707838" y="3343003"/>
                </a:cubicBezTo>
                <a:cubicBezTo>
                  <a:pt x="1715626" y="3317048"/>
                  <a:pt x="1741581" y="3296283"/>
                  <a:pt x="1770129" y="3296283"/>
                </a:cubicBezTo>
                <a:cubicBezTo>
                  <a:pt x="1772727" y="3291093"/>
                  <a:pt x="1777918" y="3288496"/>
                  <a:pt x="1780512" y="3283305"/>
                </a:cubicBezTo>
                <a:cubicBezTo>
                  <a:pt x="1788299" y="3262541"/>
                  <a:pt x="1809064" y="3249565"/>
                  <a:pt x="1832422" y="3249565"/>
                </a:cubicBezTo>
                <a:cubicBezTo>
                  <a:pt x="1850592" y="3249565"/>
                  <a:pt x="1866164" y="3257350"/>
                  <a:pt x="1876547" y="3270328"/>
                </a:cubicBezTo>
                <a:cubicBezTo>
                  <a:pt x="1886929" y="3278113"/>
                  <a:pt x="1897310" y="3288496"/>
                  <a:pt x="1902501" y="3298878"/>
                </a:cubicBezTo>
                <a:cubicBezTo>
                  <a:pt x="1915478" y="3304068"/>
                  <a:pt x="1925860" y="3317048"/>
                  <a:pt x="1925860" y="3332621"/>
                </a:cubicBezTo>
                <a:cubicBezTo>
                  <a:pt x="1925860" y="3345597"/>
                  <a:pt x="1918075" y="3358575"/>
                  <a:pt x="1907693" y="3363767"/>
                </a:cubicBezTo>
                <a:cubicBezTo>
                  <a:pt x="1905095" y="3368958"/>
                  <a:pt x="1905095" y="3371552"/>
                  <a:pt x="1902501" y="3374149"/>
                </a:cubicBezTo>
                <a:cubicBezTo>
                  <a:pt x="1905095" y="3379339"/>
                  <a:pt x="1907693" y="3384530"/>
                  <a:pt x="1907693" y="3389722"/>
                </a:cubicBezTo>
                <a:cubicBezTo>
                  <a:pt x="1910287" y="3387124"/>
                  <a:pt x="1912884" y="3387124"/>
                  <a:pt x="1915478" y="3387124"/>
                </a:cubicBezTo>
                <a:cubicBezTo>
                  <a:pt x="1920669" y="3363767"/>
                  <a:pt x="1938839" y="3345597"/>
                  <a:pt x="1959603" y="3335215"/>
                </a:cubicBezTo>
                <a:cubicBezTo>
                  <a:pt x="1946624" y="3332621"/>
                  <a:pt x="1936241" y="3322239"/>
                  <a:pt x="1933647" y="3309260"/>
                </a:cubicBezTo>
                <a:cubicBezTo>
                  <a:pt x="1915478" y="3301474"/>
                  <a:pt x="1905095" y="3285902"/>
                  <a:pt x="1905095" y="3267732"/>
                </a:cubicBezTo>
                <a:cubicBezTo>
                  <a:pt x="1905095" y="3254756"/>
                  <a:pt x="1910287" y="3241777"/>
                  <a:pt x="1920669" y="3233992"/>
                </a:cubicBezTo>
                <a:cubicBezTo>
                  <a:pt x="1907693" y="3226204"/>
                  <a:pt x="1899904" y="3210631"/>
                  <a:pt x="1899904" y="3195057"/>
                </a:cubicBezTo>
                <a:cubicBezTo>
                  <a:pt x="1899904" y="3171700"/>
                  <a:pt x="1918075" y="3150936"/>
                  <a:pt x="1944030" y="3148339"/>
                </a:cubicBezTo>
                <a:cubicBezTo>
                  <a:pt x="1938839" y="3137956"/>
                  <a:pt x="1936241" y="3124981"/>
                  <a:pt x="1936241" y="3112001"/>
                </a:cubicBezTo>
                <a:cubicBezTo>
                  <a:pt x="1936241" y="3062689"/>
                  <a:pt x="1977770" y="3021160"/>
                  <a:pt x="2027086" y="3021160"/>
                </a:cubicBezTo>
                <a:cubicBezTo>
                  <a:pt x="2037467" y="3021160"/>
                  <a:pt x="2045252" y="3023755"/>
                  <a:pt x="2053041" y="3026351"/>
                </a:cubicBezTo>
                <a:cubicBezTo>
                  <a:pt x="2058231" y="3010779"/>
                  <a:pt x="2071207" y="3000397"/>
                  <a:pt x="2086781" y="2995205"/>
                </a:cubicBezTo>
                <a:cubicBezTo>
                  <a:pt x="2104951" y="2969250"/>
                  <a:pt x="2136097" y="2951081"/>
                  <a:pt x="2169837" y="2943295"/>
                </a:cubicBezTo>
                <a:cubicBezTo>
                  <a:pt x="2206173" y="2943295"/>
                  <a:pt x="2239917" y="2961463"/>
                  <a:pt x="2258083" y="2990015"/>
                </a:cubicBezTo>
                <a:cubicBezTo>
                  <a:pt x="2284038" y="2990015"/>
                  <a:pt x="2304803" y="3008182"/>
                  <a:pt x="2312590" y="3031543"/>
                </a:cubicBezTo>
                <a:cubicBezTo>
                  <a:pt x="2315184" y="3031543"/>
                  <a:pt x="2320375" y="3028945"/>
                  <a:pt x="2322973" y="3028945"/>
                </a:cubicBezTo>
                <a:cubicBezTo>
                  <a:pt x="2328164" y="3028945"/>
                  <a:pt x="2333354" y="3031543"/>
                  <a:pt x="2335948" y="3034137"/>
                </a:cubicBezTo>
                <a:cubicBezTo>
                  <a:pt x="2343736" y="3031543"/>
                  <a:pt x="2354119" y="3028945"/>
                  <a:pt x="2364500" y="3028945"/>
                </a:cubicBezTo>
                <a:lnTo>
                  <a:pt x="2369691" y="3028945"/>
                </a:lnTo>
                <a:cubicBezTo>
                  <a:pt x="2372285" y="3023755"/>
                  <a:pt x="2374883" y="3018564"/>
                  <a:pt x="2380074" y="3015970"/>
                </a:cubicBezTo>
                <a:cubicBezTo>
                  <a:pt x="2369691" y="3013373"/>
                  <a:pt x="2359309" y="3005588"/>
                  <a:pt x="2354119" y="2995205"/>
                </a:cubicBezTo>
                <a:cubicBezTo>
                  <a:pt x="2348927" y="2992609"/>
                  <a:pt x="2343736" y="2990015"/>
                  <a:pt x="2341139" y="2987418"/>
                </a:cubicBezTo>
                <a:cubicBezTo>
                  <a:pt x="2333354" y="2992609"/>
                  <a:pt x="2322973" y="2997800"/>
                  <a:pt x="2312590" y="2997800"/>
                </a:cubicBezTo>
                <a:cubicBezTo>
                  <a:pt x="2286635" y="2997800"/>
                  <a:pt x="2265871" y="2977036"/>
                  <a:pt x="2265871" y="2951081"/>
                </a:cubicBezTo>
                <a:lnTo>
                  <a:pt x="2265871" y="2943295"/>
                </a:lnTo>
                <a:cubicBezTo>
                  <a:pt x="2263274" y="2938104"/>
                  <a:pt x="2260680" y="2935508"/>
                  <a:pt x="2258083" y="2932914"/>
                </a:cubicBezTo>
                <a:cubicBezTo>
                  <a:pt x="2255489" y="2935508"/>
                  <a:pt x="2252893" y="2935508"/>
                  <a:pt x="2250298" y="2935508"/>
                </a:cubicBezTo>
                <a:cubicBezTo>
                  <a:pt x="2237319" y="2935508"/>
                  <a:pt x="2226938" y="2927723"/>
                  <a:pt x="2221747" y="2917341"/>
                </a:cubicBezTo>
                <a:cubicBezTo>
                  <a:pt x="2219153" y="2917341"/>
                  <a:pt x="2213962" y="2919935"/>
                  <a:pt x="2208771" y="2919935"/>
                </a:cubicBezTo>
                <a:cubicBezTo>
                  <a:pt x="2203579" y="2930317"/>
                  <a:pt x="2195792" y="2938104"/>
                  <a:pt x="2182815" y="2938104"/>
                </a:cubicBezTo>
                <a:cubicBezTo>
                  <a:pt x="2167242" y="2938104"/>
                  <a:pt x="2156861" y="2927723"/>
                  <a:pt x="2154263" y="2912149"/>
                </a:cubicBezTo>
                <a:lnTo>
                  <a:pt x="2151669" y="2909553"/>
                </a:lnTo>
                <a:cubicBezTo>
                  <a:pt x="2146478" y="2912149"/>
                  <a:pt x="2141287" y="2914744"/>
                  <a:pt x="2136097" y="2914744"/>
                </a:cubicBezTo>
                <a:cubicBezTo>
                  <a:pt x="2128308" y="2914744"/>
                  <a:pt x="2120523" y="2912149"/>
                  <a:pt x="2115332" y="2906959"/>
                </a:cubicBezTo>
                <a:close/>
                <a:moveTo>
                  <a:pt x="532076" y="2896577"/>
                </a:moveTo>
                <a:cubicBezTo>
                  <a:pt x="552840" y="2896577"/>
                  <a:pt x="571010" y="2914744"/>
                  <a:pt x="571010" y="2935508"/>
                </a:cubicBezTo>
                <a:cubicBezTo>
                  <a:pt x="571010" y="2956272"/>
                  <a:pt x="552840" y="2974442"/>
                  <a:pt x="532076" y="2974442"/>
                </a:cubicBezTo>
                <a:cubicBezTo>
                  <a:pt x="511312" y="2974442"/>
                  <a:pt x="493145" y="2956272"/>
                  <a:pt x="493145" y="2935508"/>
                </a:cubicBezTo>
                <a:cubicBezTo>
                  <a:pt x="493145" y="2914744"/>
                  <a:pt x="511312" y="2896577"/>
                  <a:pt x="532076" y="2896577"/>
                </a:cubicBezTo>
                <a:close/>
                <a:moveTo>
                  <a:pt x="241383" y="2808330"/>
                </a:moveTo>
                <a:cubicBezTo>
                  <a:pt x="249168" y="2808330"/>
                  <a:pt x="256956" y="2816115"/>
                  <a:pt x="256956" y="2823903"/>
                </a:cubicBezTo>
                <a:cubicBezTo>
                  <a:pt x="256956" y="2831688"/>
                  <a:pt x="249168" y="2839476"/>
                  <a:pt x="241383" y="2839476"/>
                </a:cubicBezTo>
                <a:cubicBezTo>
                  <a:pt x="233595" y="2839476"/>
                  <a:pt x="225810" y="2831688"/>
                  <a:pt x="225810" y="2823903"/>
                </a:cubicBezTo>
                <a:cubicBezTo>
                  <a:pt x="225810" y="2816115"/>
                  <a:pt x="233595" y="2808330"/>
                  <a:pt x="241383" y="2808330"/>
                </a:cubicBezTo>
                <a:close/>
                <a:moveTo>
                  <a:pt x="176494" y="2782375"/>
                </a:moveTo>
                <a:cubicBezTo>
                  <a:pt x="200863" y="2782375"/>
                  <a:pt x="220619" y="2802128"/>
                  <a:pt x="220619" y="2826497"/>
                </a:cubicBezTo>
                <a:cubicBezTo>
                  <a:pt x="220619" y="2850866"/>
                  <a:pt x="200863" y="2870622"/>
                  <a:pt x="176494" y="2870622"/>
                </a:cubicBezTo>
                <a:cubicBezTo>
                  <a:pt x="152125" y="2870622"/>
                  <a:pt x="132372" y="2850866"/>
                  <a:pt x="132372" y="2826497"/>
                </a:cubicBezTo>
                <a:cubicBezTo>
                  <a:pt x="132372" y="2802128"/>
                  <a:pt x="152125" y="2782375"/>
                  <a:pt x="176494" y="2782375"/>
                </a:cubicBezTo>
                <a:close/>
                <a:moveTo>
                  <a:pt x="2335948" y="2756420"/>
                </a:moveTo>
                <a:cubicBezTo>
                  <a:pt x="2330758" y="2774587"/>
                  <a:pt x="2317781" y="2790160"/>
                  <a:pt x="2302208" y="2795351"/>
                </a:cubicBezTo>
                <a:cubicBezTo>
                  <a:pt x="2304803" y="2800542"/>
                  <a:pt x="2304803" y="2803138"/>
                  <a:pt x="2304803" y="2805733"/>
                </a:cubicBezTo>
                <a:cubicBezTo>
                  <a:pt x="2304803" y="2818712"/>
                  <a:pt x="2299612" y="2826497"/>
                  <a:pt x="2291827" y="2834286"/>
                </a:cubicBezTo>
                <a:lnTo>
                  <a:pt x="2291827" y="2836879"/>
                </a:lnTo>
                <a:lnTo>
                  <a:pt x="2297018" y="2836879"/>
                </a:lnTo>
                <a:lnTo>
                  <a:pt x="2307399" y="2836879"/>
                </a:lnTo>
                <a:cubicBezTo>
                  <a:pt x="2315184" y="2818712"/>
                  <a:pt x="2325567" y="2805733"/>
                  <a:pt x="2341139" y="2795351"/>
                </a:cubicBezTo>
                <a:cubicBezTo>
                  <a:pt x="2338545" y="2790160"/>
                  <a:pt x="2338545" y="2784969"/>
                  <a:pt x="2335948" y="2777183"/>
                </a:cubicBezTo>
                <a:cubicBezTo>
                  <a:pt x="2335948" y="2771993"/>
                  <a:pt x="2335948" y="2764205"/>
                  <a:pt x="2338545" y="2759014"/>
                </a:cubicBezTo>
                <a:close/>
                <a:moveTo>
                  <a:pt x="1009648" y="2668173"/>
                </a:moveTo>
                <a:cubicBezTo>
                  <a:pt x="1030412" y="2668173"/>
                  <a:pt x="1048582" y="2681149"/>
                  <a:pt x="1051176" y="2701913"/>
                </a:cubicBezTo>
                <a:cubicBezTo>
                  <a:pt x="1056367" y="2699319"/>
                  <a:pt x="1064155" y="2699319"/>
                  <a:pt x="1069346" y="2699319"/>
                </a:cubicBezTo>
                <a:cubicBezTo>
                  <a:pt x="1108277" y="2699319"/>
                  <a:pt x="1142020" y="2733059"/>
                  <a:pt x="1142020" y="2771993"/>
                </a:cubicBezTo>
                <a:cubicBezTo>
                  <a:pt x="1142020" y="2810924"/>
                  <a:pt x="1110874" y="2844667"/>
                  <a:pt x="1069346" y="2844667"/>
                </a:cubicBezTo>
                <a:cubicBezTo>
                  <a:pt x="1061558" y="2844667"/>
                  <a:pt x="1053773" y="2842070"/>
                  <a:pt x="1045985" y="2839476"/>
                </a:cubicBezTo>
                <a:cubicBezTo>
                  <a:pt x="1038200" y="2878407"/>
                  <a:pt x="1004457" y="2906959"/>
                  <a:pt x="962929" y="2906959"/>
                </a:cubicBezTo>
                <a:cubicBezTo>
                  <a:pt x="960335" y="2906959"/>
                  <a:pt x="955144" y="2906959"/>
                  <a:pt x="952547" y="2906959"/>
                </a:cubicBezTo>
                <a:cubicBezTo>
                  <a:pt x="955144" y="2914744"/>
                  <a:pt x="955144" y="2919935"/>
                  <a:pt x="955144" y="2927723"/>
                </a:cubicBezTo>
                <a:cubicBezTo>
                  <a:pt x="955144" y="2935508"/>
                  <a:pt x="955144" y="2943296"/>
                  <a:pt x="952547" y="2951081"/>
                </a:cubicBezTo>
                <a:cubicBezTo>
                  <a:pt x="965526" y="2966654"/>
                  <a:pt x="973311" y="2987418"/>
                  <a:pt x="973311" y="3008182"/>
                </a:cubicBezTo>
                <a:cubicBezTo>
                  <a:pt x="973311" y="3049710"/>
                  <a:pt x="947356" y="3083453"/>
                  <a:pt x="911019" y="3096429"/>
                </a:cubicBezTo>
                <a:cubicBezTo>
                  <a:pt x="916210" y="3101620"/>
                  <a:pt x="918807" y="3109408"/>
                  <a:pt x="918807" y="3119790"/>
                </a:cubicBezTo>
                <a:cubicBezTo>
                  <a:pt x="918807" y="3143148"/>
                  <a:pt x="900637" y="3161318"/>
                  <a:pt x="877279" y="3161318"/>
                </a:cubicBezTo>
                <a:cubicBezTo>
                  <a:pt x="853918" y="3161318"/>
                  <a:pt x="835751" y="3143148"/>
                  <a:pt x="835751" y="3119790"/>
                </a:cubicBezTo>
                <a:cubicBezTo>
                  <a:pt x="835751" y="3109408"/>
                  <a:pt x="838345" y="3101620"/>
                  <a:pt x="840942" y="3096429"/>
                </a:cubicBezTo>
                <a:cubicBezTo>
                  <a:pt x="812390" y="3086047"/>
                  <a:pt x="791626" y="3062689"/>
                  <a:pt x="783841" y="3031543"/>
                </a:cubicBezTo>
                <a:cubicBezTo>
                  <a:pt x="763077" y="3023755"/>
                  <a:pt x="747504" y="3005588"/>
                  <a:pt x="742313" y="2984824"/>
                </a:cubicBezTo>
                <a:cubicBezTo>
                  <a:pt x="737122" y="2990015"/>
                  <a:pt x="729334" y="2992609"/>
                  <a:pt x="721549" y="2992609"/>
                </a:cubicBezTo>
                <a:cubicBezTo>
                  <a:pt x="703379" y="2992609"/>
                  <a:pt x="690403" y="2977036"/>
                  <a:pt x="690403" y="2961463"/>
                </a:cubicBezTo>
                <a:cubicBezTo>
                  <a:pt x="690403" y="2943296"/>
                  <a:pt x="705976" y="2930317"/>
                  <a:pt x="721549" y="2930317"/>
                </a:cubicBezTo>
                <a:cubicBezTo>
                  <a:pt x="726740" y="2930317"/>
                  <a:pt x="731931" y="2932914"/>
                  <a:pt x="737122" y="2935508"/>
                </a:cubicBezTo>
                <a:cubicBezTo>
                  <a:pt x="737122" y="2932914"/>
                  <a:pt x="737122" y="2930317"/>
                  <a:pt x="737122" y="2925126"/>
                </a:cubicBezTo>
                <a:cubicBezTo>
                  <a:pt x="737122" y="2891386"/>
                  <a:pt x="752695" y="2862834"/>
                  <a:pt x="778650" y="2842070"/>
                </a:cubicBezTo>
                <a:cubicBezTo>
                  <a:pt x="765671" y="2826497"/>
                  <a:pt x="757886" y="2808330"/>
                  <a:pt x="757886" y="2787566"/>
                </a:cubicBezTo>
                <a:cubicBezTo>
                  <a:pt x="757886" y="2740847"/>
                  <a:pt x="796817" y="2701913"/>
                  <a:pt x="843536" y="2701913"/>
                </a:cubicBezTo>
                <a:cubicBezTo>
                  <a:pt x="877279" y="2701913"/>
                  <a:pt x="903234" y="2722677"/>
                  <a:pt x="918807" y="2748632"/>
                </a:cubicBezTo>
                <a:cubicBezTo>
                  <a:pt x="931783" y="2743441"/>
                  <a:pt x="944762" y="2738250"/>
                  <a:pt x="960335" y="2738250"/>
                </a:cubicBezTo>
                <a:cubicBezTo>
                  <a:pt x="965526" y="2738250"/>
                  <a:pt x="970717" y="2740847"/>
                  <a:pt x="975908" y="2740847"/>
                </a:cubicBezTo>
                <a:cubicBezTo>
                  <a:pt x="970717" y="2733059"/>
                  <a:pt x="965526" y="2722677"/>
                  <a:pt x="965526" y="2712295"/>
                </a:cubicBezTo>
                <a:cubicBezTo>
                  <a:pt x="965526" y="2686340"/>
                  <a:pt x="986290" y="2668173"/>
                  <a:pt x="1009648" y="2668173"/>
                </a:cubicBezTo>
                <a:close/>
                <a:moveTo>
                  <a:pt x="1640355" y="2668173"/>
                </a:moveTo>
                <a:cubicBezTo>
                  <a:pt x="1640355" y="2675958"/>
                  <a:pt x="1640355" y="2681149"/>
                  <a:pt x="1637761" y="2686340"/>
                </a:cubicBezTo>
                <a:cubicBezTo>
                  <a:pt x="1640355" y="2681149"/>
                  <a:pt x="1645546" y="2675958"/>
                  <a:pt x="1648142" y="2670766"/>
                </a:cubicBezTo>
                <a:cubicBezTo>
                  <a:pt x="1645546" y="2670766"/>
                  <a:pt x="1642952" y="2668173"/>
                  <a:pt x="1640355" y="2668173"/>
                </a:cubicBezTo>
                <a:close/>
                <a:moveTo>
                  <a:pt x="555437" y="2662981"/>
                </a:moveTo>
                <a:cubicBezTo>
                  <a:pt x="571009" y="2662981"/>
                  <a:pt x="581391" y="2668172"/>
                  <a:pt x="591773" y="2678554"/>
                </a:cubicBezTo>
                <a:cubicBezTo>
                  <a:pt x="591773" y="2678554"/>
                  <a:pt x="594370" y="2678554"/>
                  <a:pt x="594370" y="2678554"/>
                </a:cubicBezTo>
                <a:cubicBezTo>
                  <a:pt x="622919" y="2678554"/>
                  <a:pt x="648874" y="2701912"/>
                  <a:pt x="648874" y="2733058"/>
                </a:cubicBezTo>
                <a:cubicBezTo>
                  <a:pt x="648874" y="2740846"/>
                  <a:pt x="648874" y="2746037"/>
                  <a:pt x="646280" y="2751228"/>
                </a:cubicBezTo>
                <a:cubicBezTo>
                  <a:pt x="690402" y="2751228"/>
                  <a:pt x="726739" y="2787565"/>
                  <a:pt x="724145" y="2829093"/>
                </a:cubicBezTo>
                <a:cubicBezTo>
                  <a:pt x="724145" y="2870621"/>
                  <a:pt x="690402" y="2906958"/>
                  <a:pt x="646280" y="2906958"/>
                </a:cubicBezTo>
                <a:cubicBezTo>
                  <a:pt x="604752" y="2906958"/>
                  <a:pt x="568415" y="2873215"/>
                  <a:pt x="568415" y="2829093"/>
                </a:cubicBezTo>
                <a:cubicBezTo>
                  <a:pt x="568415" y="2813520"/>
                  <a:pt x="573606" y="2800541"/>
                  <a:pt x="581391" y="2787565"/>
                </a:cubicBezTo>
                <a:cubicBezTo>
                  <a:pt x="568415" y="2782374"/>
                  <a:pt x="555437" y="2774586"/>
                  <a:pt x="547651" y="2761610"/>
                </a:cubicBezTo>
                <a:cubicBezTo>
                  <a:pt x="524291" y="2756419"/>
                  <a:pt x="506124" y="2735655"/>
                  <a:pt x="506124" y="2712294"/>
                </a:cubicBezTo>
                <a:cubicBezTo>
                  <a:pt x="506124" y="2686339"/>
                  <a:pt x="526888" y="2662981"/>
                  <a:pt x="555437" y="2662981"/>
                </a:cubicBezTo>
                <a:close/>
                <a:moveTo>
                  <a:pt x="786438" y="2637027"/>
                </a:moveTo>
                <a:cubicBezTo>
                  <a:pt x="804605" y="2637027"/>
                  <a:pt x="817584" y="2650003"/>
                  <a:pt x="817584" y="2668173"/>
                </a:cubicBezTo>
                <a:cubicBezTo>
                  <a:pt x="817584" y="2686340"/>
                  <a:pt x="804605" y="2699319"/>
                  <a:pt x="786438" y="2699319"/>
                </a:cubicBezTo>
                <a:cubicBezTo>
                  <a:pt x="768268" y="2699319"/>
                  <a:pt x="755292" y="2686340"/>
                  <a:pt x="755292" y="2668173"/>
                </a:cubicBezTo>
                <a:cubicBezTo>
                  <a:pt x="755292" y="2650003"/>
                  <a:pt x="768268" y="2637027"/>
                  <a:pt x="786438" y="2637027"/>
                </a:cubicBezTo>
                <a:close/>
                <a:moveTo>
                  <a:pt x="1897308" y="2582523"/>
                </a:moveTo>
                <a:cubicBezTo>
                  <a:pt x="1905096" y="2582523"/>
                  <a:pt x="1910287" y="2587714"/>
                  <a:pt x="1910287" y="2595499"/>
                </a:cubicBezTo>
                <a:cubicBezTo>
                  <a:pt x="1910287" y="2603287"/>
                  <a:pt x="1905096" y="2611072"/>
                  <a:pt x="1897308" y="2608478"/>
                </a:cubicBezTo>
                <a:cubicBezTo>
                  <a:pt x="1889523" y="2608478"/>
                  <a:pt x="1884332" y="2603287"/>
                  <a:pt x="1884332" y="2595499"/>
                </a:cubicBezTo>
                <a:cubicBezTo>
                  <a:pt x="1884332" y="2587714"/>
                  <a:pt x="1889523" y="2582523"/>
                  <a:pt x="1897308" y="2582523"/>
                </a:cubicBezTo>
                <a:close/>
                <a:moveTo>
                  <a:pt x="160921" y="2574734"/>
                </a:moveTo>
                <a:cubicBezTo>
                  <a:pt x="183856" y="2574734"/>
                  <a:pt x="202449" y="2593326"/>
                  <a:pt x="202449" y="2616262"/>
                </a:cubicBezTo>
                <a:cubicBezTo>
                  <a:pt x="202449" y="2639198"/>
                  <a:pt x="183856" y="2657790"/>
                  <a:pt x="160921" y="2657790"/>
                </a:cubicBezTo>
                <a:cubicBezTo>
                  <a:pt x="137985" y="2657790"/>
                  <a:pt x="119393" y="2639198"/>
                  <a:pt x="119393" y="2616262"/>
                </a:cubicBezTo>
                <a:cubicBezTo>
                  <a:pt x="119393" y="2593326"/>
                  <a:pt x="137985" y="2574734"/>
                  <a:pt x="160921" y="2574734"/>
                </a:cubicBezTo>
                <a:close/>
                <a:moveTo>
                  <a:pt x="2400837" y="2538398"/>
                </a:moveTo>
                <a:cubicBezTo>
                  <a:pt x="2403431" y="2543589"/>
                  <a:pt x="2408623" y="2551374"/>
                  <a:pt x="2413814" y="2559162"/>
                </a:cubicBezTo>
                <a:cubicBezTo>
                  <a:pt x="2413814" y="2556565"/>
                  <a:pt x="2416410" y="2553970"/>
                  <a:pt x="2419004" y="2551374"/>
                </a:cubicBezTo>
                <a:cubicBezTo>
                  <a:pt x="2411219" y="2548780"/>
                  <a:pt x="2406029" y="2546183"/>
                  <a:pt x="2400837" y="2538398"/>
                </a:cubicBezTo>
                <a:close/>
                <a:moveTo>
                  <a:pt x="2136097" y="2530611"/>
                </a:moveTo>
                <a:cubicBezTo>
                  <a:pt x="2133500" y="2530611"/>
                  <a:pt x="2128308" y="2533207"/>
                  <a:pt x="2125715" y="2533207"/>
                </a:cubicBezTo>
                <a:lnTo>
                  <a:pt x="2140219" y="2547986"/>
                </a:lnTo>
                <a:lnTo>
                  <a:pt x="2140638" y="2549752"/>
                </a:lnTo>
                <a:lnTo>
                  <a:pt x="2143171" y="2551221"/>
                </a:lnTo>
                <a:lnTo>
                  <a:pt x="2154263" y="2572138"/>
                </a:lnTo>
                <a:cubicBezTo>
                  <a:pt x="2154263" y="2569544"/>
                  <a:pt x="2154263" y="2564353"/>
                  <a:pt x="2156861" y="2559162"/>
                </a:cubicBezTo>
                <a:lnTo>
                  <a:pt x="2143171" y="2551221"/>
                </a:lnTo>
                <a:lnTo>
                  <a:pt x="2142908" y="2550726"/>
                </a:lnTo>
                <a:lnTo>
                  <a:pt x="2140219" y="2547986"/>
                </a:lnTo>
                <a:close/>
                <a:moveTo>
                  <a:pt x="1180949" y="2522824"/>
                </a:moveTo>
                <a:cubicBezTo>
                  <a:pt x="1206904" y="2522824"/>
                  <a:pt x="1230265" y="2546182"/>
                  <a:pt x="1227668" y="2572137"/>
                </a:cubicBezTo>
                <a:cubicBezTo>
                  <a:pt x="1227668" y="2579925"/>
                  <a:pt x="1225074" y="2587710"/>
                  <a:pt x="1222477" y="2595498"/>
                </a:cubicBezTo>
                <a:cubicBezTo>
                  <a:pt x="1240647" y="2598092"/>
                  <a:pt x="1253623" y="2611071"/>
                  <a:pt x="1261411" y="2629238"/>
                </a:cubicBezTo>
                <a:cubicBezTo>
                  <a:pt x="1266602" y="2624047"/>
                  <a:pt x="1271793" y="2621453"/>
                  <a:pt x="1279578" y="2621453"/>
                </a:cubicBezTo>
                <a:cubicBezTo>
                  <a:pt x="1295151" y="2621453"/>
                  <a:pt x="1308130" y="2634429"/>
                  <a:pt x="1308130" y="2650002"/>
                </a:cubicBezTo>
                <a:cubicBezTo>
                  <a:pt x="1308130" y="2665575"/>
                  <a:pt x="1295151" y="2678554"/>
                  <a:pt x="1279578" y="2678554"/>
                </a:cubicBezTo>
                <a:cubicBezTo>
                  <a:pt x="1274387" y="2678554"/>
                  <a:pt x="1266602" y="2675957"/>
                  <a:pt x="1261411" y="2670766"/>
                </a:cubicBezTo>
                <a:cubicBezTo>
                  <a:pt x="1258814" y="2678554"/>
                  <a:pt x="1256220" y="2683745"/>
                  <a:pt x="1251029" y="2688936"/>
                </a:cubicBezTo>
                <a:cubicBezTo>
                  <a:pt x="1251029" y="2694127"/>
                  <a:pt x="1251029" y="2696721"/>
                  <a:pt x="1251029" y="2699318"/>
                </a:cubicBezTo>
                <a:cubicBezTo>
                  <a:pt x="1251029" y="2733058"/>
                  <a:pt x="1225074" y="2759013"/>
                  <a:pt x="1191331" y="2759013"/>
                </a:cubicBezTo>
                <a:cubicBezTo>
                  <a:pt x="1157591" y="2759013"/>
                  <a:pt x="1131637" y="2733058"/>
                  <a:pt x="1131637" y="2699318"/>
                </a:cubicBezTo>
                <a:cubicBezTo>
                  <a:pt x="1131637" y="2681148"/>
                  <a:pt x="1139422" y="2665575"/>
                  <a:pt x="1152400" y="2655193"/>
                </a:cubicBezTo>
                <a:cubicBezTo>
                  <a:pt x="1152400" y="2655193"/>
                  <a:pt x="1152400" y="2655193"/>
                  <a:pt x="1152400" y="2652599"/>
                </a:cubicBezTo>
                <a:cubicBezTo>
                  <a:pt x="1152400" y="2639620"/>
                  <a:pt x="1154995" y="2629238"/>
                  <a:pt x="1162782" y="2618856"/>
                </a:cubicBezTo>
                <a:cubicBezTo>
                  <a:pt x="1144613" y="2611071"/>
                  <a:pt x="1131637" y="2592901"/>
                  <a:pt x="1131637" y="2572137"/>
                </a:cubicBezTo>
                <a:cubicBezTo>
                  <a:pt x="1131637" y="2546182"/>
                  <a:pt x="1152400" y="2522824"/>
                  <a:pt x="1180949" y="2522824"/>
                </a:cubicBezTo>
                <a:close/>
                <a:moveTo>
                  <a:pt x="903233" y="2517634"/>
                </a:moveTo>
                <a:cubicBezTo>
                  <a:pt x="929188" y="2517634"/>
                  <a:pt x="952549" y="2538398"/>
                  <a:pt x="952549" y="2566947"/>
                </a:cubicBezTo>
                <a:cubicBezTo>
                  <a:pt x="952549" y="2592902"/>
                  <a:pt x="929188" y="2616263"/>
                  <a:pt x="903233" y="2616263"/>
                </a:cubicBezTo>
                <a:cubicBezTo>
                  <a:pt x="877278" y="2616263"/>
                  <a:pt x="853920" y="2595499"/>
                  <a:pt x="853920" y="2566947"/>
                </a:cubicBezTo>
                <a:cubicBezTo>
                  <a:pt x="853920" y="2538398"/>
                  <a:pt x="877278" y="2517634"/>
                  <a:pt x="903233" y="2517634"/>
                </a:cubicBezTo>
                <a:close/>
                <a:moveTo>
                  <a:pt x="36337" y="2515039"/>
                </a:moveTo>
                <a:cubicBezTo>
                  <a:pt x="44125" y="2515039"/>
                  <a:pt x="49316" y="2520230"/>
                  <a:pt x="49316" y="2528015"/>
                </a:cubicBezTo>
                <a:cubicBezTo>
                  <a:pt x="49316" y="2535803"/>
                  <a:pt x="44125" y="2540994"/>
                  <a:pt x="36337" y="2540994"/>
                </a:cubicBezTo>
                <a:cubicBezTo>
                  <a:pt x="31146" y="2540994"/>
                  <a:pt x="23361" y="2535803"/>
                  <a:pt x="23361" y="2528015"/>
                </a:cubicBezTo>
                <a:cubicBezTo>
                  <a:pt x="23361" y="2520230"/>
                  <a:pt x="28552" y="2515039"/>
                  <a:pt x="36337" y="2515039"/>
                </a:cubicBezTo>
                <a:close/>
                <a:moveTo>
                  <a:pt x="903234" y="2434578"/>
                </a:moveTo>
                <a:cubicBezTo>
                  <a:pt x="921401" y="2434578"/>
                  <a:pt x="934380" y="2450151"/>
                  <a:pt x="934380" y="2465724"/>
                </a:cubicBezTo>
                <a:cubicBezTo>
                  <a:pt x="934380" y="2483891"/>
                  <a:pt x="921401" y="2496870"/>
                  <a:pt x="903234" y="2496870"/>
                </a:cubicBezTo>
                <a:cubicBezTo>
                  <a:pt x="885064" y="2496870"/>
                  <a:pt x="872088" y="2481297"/>
                  <a:pt x="872088" y="2465724"/>
                </a:cubicBezTo>
                <a:cubicBezTo>
                  <a:pt x="872088" y="2447554"/>
                  <a:pt x="887661" y="2434578"/>
                  <a:pt x="903234" y="2434578"/>
                </a:cubicBezTo>
                <a:close/>
                <a:moveTo>
                  <a:pt x="2188007" y="2416408"/>
                </a:moveTo>
                <a:cubicBezTo>
                  <a:pt x="2182815" y="2424196"/>
                  <a:pt x="2177624" y="2431981"/>
                  <a:pt x="2169837" y="2437172"/>
                </a:cubicBezTo>
                <a:cubicBezTo>
                  <a:pt x="2172433" y="2442363"/>
                  <a:pt x="2175027" y="2444959"/>
                  <a:pt x="2175027" y="2450151"/>
                </a:cubicBezTo>
                <a:cubicBezTo>
                  <a:pt x="2175027" y="2457936"/>
                  <a:pt x="2172433" y="2463127"/>
                  <a:pt x="2167242" y="2468318"/>
                </a:cubicBezTo>
                <a:cubicBezTo>
                  <a:pt x="2169837" y="2473509"/>
                  <a:pt x="2169837" y="2476107"/>
                  <a:pt x="2169837" y="2481297"/>
                </a:cubicBezTo>
                <a:cubicBezTo>
                  <a:pt x="2169837" y="2489082"/>
                  <a:pt x="2167242" y="2496870"/>
                  <a:pt x="2164646" y="2502061"/>
                </a:cubicBezTo>
                <a:cubicBezTo>
                  <a:pt x="2175027" y="2504654"/>
                  <a:pt x="2185409" y="2512443"/>
                  <a:pt x="2188007" y="2522825"/>
                </a:cubicBezTo>
                <a:cubicBezTo>
                  <a:pt x="2195792" y="2520228"/>
                  <a:pt x="2200982" y="2517634"/>
                  <a:pt x="2208771" y="2517634"/>
                </a:cubicBezTo>
                <a:cubicBezTo>
                  <a:pt x="2239917" y="2517634"/>
                  <a:pt x="2263274" y="2543589"/>
                  <a:pt x="2263274" y="2572138"/>
                </a:cubicBezTo>
                <a:cubicBezTo>
                  <a:pt x="2263274" y="2574735"/>
                  <a:pt x="2260680" y="2579925"/>
                  <a:pt x="2260680" y="2582520"/>
                </a:cubicBezTo>
                <a:cubicBezTo>
                  <a:pt x="2265871" y="2572138"/>
                  <a:pt x="2276253" y="2566947"/>
                  <a:pt x="2286635" y="2566947"/>
                </a:cubicBezTo>
                <a:cubicBezTo>
                  <a:pt x="2304803" y="2566947"/>
                  <a:pt x="2320375" y="2582520"/>
                  <a:pt x="2320375" y="2600690"/>
                </a:cubicBezTo>
                <a:cubicBezTo>
                  <a:pt x="2320375" y="2618858"/>
                  <a:pt x="2304803" y="2634430"/>
                  <a:pt x="2286635" y="2634430"/>
                </a:cubicBezTo>
                <a:cubicBezTo>
                  <a:pt x="2281444" y="2634430"/>
                  <a:pt x="2276253" y="2634430"/>
                  <a:pt x="2273657" y="2631836"/>
                </a:cubicBezTo>
                <a:lnTo>
                  <a:pt x="2273657" y="2634430"/>
                </a:lnTo>
                <a:cubicBezTo>
                  <a:pt x="2273657" y="2668173"/>
                  <a:pt x="2247702" y="2694127"/>
                  <a:pt x="2213962" y="2694127"/>
                </a:cubicBezTo>
                <a:lnTo>
                  <a:pt x="2211364" y="2694127"/>
                </a:lnTo>
                <a:cubicBezTo>
                  <a:pt x="2213962" y="2696723"/>
                  <a:pt x="2216556" y="2701913"/>
                  <a:pt x="2216556" y="2707104"/>
                </a:cubicBezTo>
                <a:lnTo>
                  <a:pt x="2219153" y="2707104"/>
                </a:lnTo>
                <a:cubicBezTo>
                  <a:pt x="2226938" y="2707104"/>
                  <a:pt x="2232128" y="2712295"/>
                  <a:pt x="2237319" y="2717486"/>
                </a:cubicBezTo>
                <a:cubicBezTo>
                  <a:pt x="2245108" y="2704510"/>
                  <a:pt x="2258083" y="2694127"/>
                  <a:pt x="2273657" y="2688937"/>
                </a:cubicBezTo>
                <a:lnTo>
                  <a:pt x="2273657" y="2683746"/>
                </a:lnTo>
                <a:cubicBezTo>
                  <a:pt x="2273657" y="2673364"/>
                  <a:pt x="2281444" y="2665576"/>
                  <a:pt x="2291827" y="2665576"/>
                </a:cubicBezTo>
                <a:cubicBezTo>
                  <a:pt x="2302208" y="2665576"/>
                  <a:pt x="2309993" y="2673364"/>
                  <a:pt x="2309993" y="2683746"/>
                </a:cubicBezTo>
                <a:cubicBezTo>
                  <a:pt x="2309993" y="2686340"/>
                  <a:pt x="2307399" y="2688937"/>
                  <a:pt x="2307399" y="2691531"/>
                </a:cubicBezTo>
                <a:cubicBezTo>
                  <a:pt x="2315184" y="2694127"/>
                  <a:pt x="2325567" y="2701913"/>
                  <a:pt x="2330758" y="2709701"/>
                </a:cubicBezTo>
                <a:cubicBezTo>
                  <a:pt x="2333354" y="2704510"/>
                  <a:pt x="2335948" y="2699319"/>
                  <a:pt x="2338545" y="2696723"/>
                </a:cubicBezTo>
                <a:cubicBezTo>
                  <a:pt x="2343736" y="2686340"/>
                  <a:pt x="2354119" y="2675958"/>
                  <a:pt x="2369691" y="2675958"/>
                </a:cubicBezTo>
                <a:cubicBezTo>
                  <a:pt x="2377476" y="2675958"/>
                  <a:pt x="2385264" y="2678555"/>
                  <a:pt x="2390455" y="2683746"/>
                </a:cubicBezTo>
                <a:cubicBezTo>
                  <a:pt x="2393049" y="2683746"/>
                  <a:pt x="2398240" y="2681149"/>
                  <a:pt x="2400837" y="2681149"/>
                </a:cubicBezTo>
                <a:cubicBezTo>
                  <a:pt x="2395646" y="2673364"/>
                  <a:pt x="2393049" y="2662981"/>
                  <a:pt x="2390455" y="2652600"/>
                </a:cubicBezTo>
                <a:cubicBezTo>
                  <a:pt x="2382668" y="2650003"/>
                  <a:pt x="2377476" y="2642218"/>
                  <a:pt x="2377476" y="2634430"/>
                </a:cubicBezTo>
                <a:cubicBezTo>
                  <a:pt x="2377476" y="2631836"/>
                  <a:pt x="2380074" y="2629239"/>
                  <a:pt x="2380074" y="2626645"/>
                </a:cubicBezTo>
                <a:cubicBezTo>
                  <a:pt x="2374883" y="2629239"/>
                  <a:pt x="2372285" y="2629239"/>
                  <a:pt x="2367094" y="2629239"/>
                </a:cubicBezTo>
                <a:cubicBezTo>
                  <a:pt x="2364500" y="2634430"/>
                  <a:pt x="2359309" y="2639621"/>
                  <a:pt x="2351521" y="2639621"/>
                </a:cubicBezTo>
                <a:cubicBezTo>
                  <a:pt x="2343736" y="2639621"/>
                  <a:pt x="2335948" y="2631836"/>
                  <a:pt x="2335948" y="2624048"/>
                </a:cubicBezTo>
                <a:lnTo>
                  <a:pt x="2335948" y="2618858"/>
                </a:lnTo>
                <a:cubicBezTo>
                  <a:pt x="2322973" y="2608475"/>
                  <a:pt x="2315184" y="2595499"/>
                  <a:pt x="2315184" y="2574735"/>
                </a:cubicBezTo>
                <a:lnTo>
                  <a:pt x="2315184" y="2564353"/>
                </a:lnTo>
                <a:lnTo>
                  <a:pt x="2312590" y="2561756"/>
                </a:lnTo>
                <a:lnTo>
                  <a:pt x="2309993" y="2561756"/>
                </a:lnTo>
                <a:cubicBezTo>
                  <a:pt x="2297018" y="2561756"/>
                  <a:pt x="2284038" y="2556565"/>
                  <a:pt x="2276253" y="2546183"/>
                </a:cubicBezTo>
                <a:cubicBezTo>
                  <a:pt x="2242511" y="2528015"/>
                  <a:pt x="2221747" y="2491679"/>
                  <a:pt x="2221747" y="2452745"/>
                </a:cubicBezTo>
                <a:cubicBezTo>
                  <a:pt x="2208771" y="2444959"/>
                  <a:pt x="2195792" y="2431981"/>
                  <a:pt x="2188007" y="2416408"/>
                </a:cubicBezTo>
                <a:close/>
                <a:moveTo>
                  <a:pt x="763076" y="2369692"/>
                </a:moveTo>
                <a:cubicBezTo>
                  <a:pt x="786437" y="2369692"/>
                  <a:pt x="807201" y="2390456"/>
                  <a:pt x="807201" y="2413814"/>
                </a:cubicBezTo>
                <a:cubicBezTo>
                  <a:pt x="807201" y="2437175"/>
                  <a:pt x="786437" y="2457939"/>
                  <a:pt x="763076" y="2457939"/>
                </a:cubicBezTo>
                <a:cubicBezTo>
                  <a:pt x="739718" y="2457939"/>
                  <a:pt x="721548" y="2437175"/>
                  <a:pt x="718954" y="2413814"/>
                </a:cubicBezTo>
                <a:cubicBezTo>
                  <a:pt x="718954" y="2390456"/>
                  <a:pt x="739718" y="2369692"/>
                  <a:pt x="763076" y="2369692"/>
                </a:cubicBezTo>
                <a:close/>
                <a:moveTo>
                  <a:pt x="555437" y="2364501"/>
                </a:moveTo>
                <a:cubicBezTo>
                  <a:pt x="597008" y="2364501"/>
                  <a:pt x="630708" y="2398200"/>
                  <a:pt x="630708" y="2439769"/>
                </a:cubicBezTo>
                <a:cubicBezTo>
                  <a:pt x="630708" y="2481341"/>
                  <a:pt x="597008" y="2515040"/>
                  <a:pt x="555437" y="2515040"/>
                </a:cubicBezTo>
                <a:cubicBezTo>
                  <a:pt x="513868" y="2515040"/>
                  <a:pt x="480169" y="2481341"/>
                  <a:pt x="480169" y="2439769"/>
                </a:cubicBezTo>
                <a:cubicBezTo>
                  <a:pt x="480169" y="2398200"/>
                  <a:pt x="513868" y="2364501"/>
                  <a:pt x="555437" y="2364501"/>
                </a:cubicBezTo>
                <a:close/>
                <a:moveTo>
                  <a:pt x="295887" y="2299611"/>
                </a:moveTo>
                <a:cubicBezTo>
                  <a:pt x="308863" y="2299611"/>
                  <a:pt x="321842" y="2312587"/>
                  <a:pt x="321842" y="2325566"/>
                </a:cubicBezTo>
                <a:cubicBezTo>
                  <a:pt x="321842" y="2338542"/>
                  <a:pt x="311460" y="2351521"/>
                  <a:pt x="295887" y="2351521"/>
                </a:cubicBezTo>
                <a:cubicBezTo>
                  <a:pt x="280314" y="2351521"/>
                  <a:pt x="269932" y="2338542"/>
                  <a:pt x="269932" y="2325566"/>
                </a:cubicBezTo>
                <a:cubicBezTo>
                  <a:pt x="269932" y="2312587"/>
                  <a:pt x="282908" y="2299611"/>
                  <a:pt x="295887" y="2299611"/>
                </a:cubicBezTo>
                <a:close/>
                <a:moveTo>
                  <a:pt x="1642949" y="2291826"/>
                </a:moveTo>
                <a:cubicBezTo>
                  <a:pt x="1650737" y="2291826"/>
                  <a:pt x="1658522" y="2294421"/>
                  <a:pt x="1663713" y="2297017"/>
                </a:cubicBezTo>
                <a:cubicBezTo>
                  <a:pt x="1668904" y="2294421"/>
                  <a:pt x="1674095" y="2291826"/>
                  <a:pt x="1679286" y="2291826"/>
                </a:cubicBezTo>
                <a:cubicBezTo>
                  <a:pt x="1694859" y="2291826"/>
                  <a:pt x="1707838" y="2304803"/>
                  <a:pt x="1707838" y="2320376"/>
                </a:cubicBezTo>
                <a:cubicBezTo>
                  <a:pt x="1707838" y="2335949"/>
                  <a:pt x="1697456" y="2346331"/>
                  <a:pt x="1681883" y="2348927"/>
                </a:cubicBezTo>
                <a:cubicBezTo>
                  <a:pt x="1676692" y="2364500"/>
                  <a:pt x="1661119" y="2374882"/>
                  <a:pt x="1642949" y="2374882"/>
                </a:cubicBezTo>
                <a:cubicBezTo>
                  <a:pt x="1616994" y="2374882"/>
                  <a:pt x="1598827" y="2354118"/>
                  <a:pt x="1598827" y="2330758"/>
                </a:cubicBezTo>
                <a:cubicBezTo>
                  <a:pt x="1598827" y="2304803"/>
                  <a:pt x="1619591" y="2286635"/>
                  <a:pt x="1642949" y="2291826"/>
                </a:cubicBezTo>
                <a:close/>
                <a:moveTo>
                  <a:pt x="2522825" y="2265869"/>
                </a:moveTo>
                <a:cubicBezTo>
                  <a:pt x="2517633" y="2271060"/>
                  <a:pt x="2509848" y="2276251"/>
                  <a:pt x="2504657" y="2276251"/>
                </a:cubicBezTo>
                <a:cubicBezTo>
                  <a:pt x="2507251" y="2281443"/>
                  <a:pt x="2507251" y="2284039"/>
                  <a:pt x="2507251" y="2289230"/>
                </a:cubicBezTo>
                <a:lnTo>
                  <a:pt x="2507251" y="2294421"/>
                </a:lnTo>
                <a:cubicBezTo>
                  <a:pt x="2517633" y="2294421"/>
                  <a:pt x="2525421" y="2291824"/>
                  <a:pt x="2535803" y="2291824"/>
                </a:cubicBezTo>
                <a:cubicBezTo>
                  <a:pt x="2540995" y="2291824"/>
                  <a:pt x="2546186" y="2294421"/>
                  <a:pt x="2551376" y="2294421"/>
                </a:cubicBezTo>
                <a:cubicBezTo>
                  <a:pt x="2551376" y="2291824"/>
                  <a:pt x="2553970" y="2291824"/>
                  <a:pt x="2553970" y="2289230"/>
                </a:cubicBezTo>
                <a:lnTo>
                  <a:pt x="2553970" y="2284039"/>
                </a:lnTo>
                <a:cubicBezTo>
                  <a:pt x="2540995" y="2281443"/>
                  <a:pt x="2530612" y="2276251"/>
                  <a:pt x="2522825" y="2265869"/>
                </a:cubicBezTo>
                <a:close/>
                <a:moveTo>
                  <a:pt x="1020033" y="2229535"/>
                </a:moveTo>
                <a:cubicBezTo>
                  <a:pt x="1048582" y="2229535"/>
                  <a:pt x="1069346" y="2252893"/>
                  <a:pt x="1071943" y="2278848"/>
                </a:cubicBezTo>
                <a:cubicBezTo>
                  <a:pt x="1077134" y="2276254"/>
                  <a:pt x="1079728" y="2276254"/>
                  <a:pt x="1082325" y="2276254"/>
                </a:cubicBezTo>
                <a:cubicBezTo>
                  <a:pt x="1095301" y="2276254"/>
                  <a:pt x="1108280" y="2289230"/>
                  <a:pt x="1108280" y="2302209"/>
                </a:cubicBezTo>
                <a:cubicBezTo>
                  <a:pt x="1108280" y="2315185"/>
                  <a:pt x="1097898" y="2328164"/>
                  <a:pt x="1082325" y="2328164"/>
                </a:cubicBezTo>
                <a:cubicBezTo>
                  <a:pt x="1071943" y="2328164"/>
                  <a:pt x="1064155" y="2322973"/>
                  <a:pt x="1056370" y="2325567"/>
                </a:cubicBezTo>
                <a:cubicBezTo>
                  <a:pt x="1056370" y="2325567"/>
                  <a:pt x="1053773" y="2328164"/>
                  <a:pt x="1053773" y="2328164"/>
                </a:cubicBezTo>
                <a:cubicBezTo>
                  <a:pt x="1058964" y="2335949"/>
                  <a:pt x="1061561" y="2346331"/>
                  <a:pt x="1061561" y="2356713"/>
                </a:cubicBezTo>
                <a:cubicBezTo>
                  <a:pt x="1061561" y="2369692"/>
                  <a:pt x="1056370" y="2382668"/>
                  <a:pt x="1048582" y="2393050"/>
                </a:cubicBezTo>
                <a:cubicBezTo>
                  <a:pt x="1064155" y="2395647"/>
                  <a:pt x="1077134" y="2408623"/>
                  <a:pt x="1077134" y="2424196"/>
                </a:cubicBezTo>
                <a:cubicBezTo>
                  <a:pt x="1077134" y="2426793"/>
                  <a:pt x="1077134" y="2426793"/>
                  <a:pt x="1077134" y="2429387"/>
                </a:cubicBezTo>
                <a:cubicBezTo>
                  <a:pt x="1079728" y="2426793"/>
                  <a:pt x="1082325" y="2426793"/>
                  <a:pt x="1084919" y="2426793"/>
                </a:cubicBezTo>
                <a:cubicBezTo>
                  <a:pt x="1103089" y="2426793"/>
                  <a:pt x="1118662" y="2442366"/>
                  <a:pt x="1118662" y="2460533"/>
                </a:cubicBezTo>
                <a:cubicBezTo>
                  <a:pt x="1118662" y="2476106"/>
                  <a:pt x="1105683" y="2491679"/>
                  <a:pt x="1087516" y="2491679"/>
                </a:cubicBezTo>
                <a:cubicBezTo>
                  <a:pt x="1090110" y="2494276"/>
                  <a:pt x="1090110" y="2496870"/>
                  <a:pt x="1090110" y="2499467"/>
                </a:cubicBezTo>
                <a:cubicBezTo>
                  <a:pt x="1090110" y="2509849"/>
                  <a:pt x="1079728" y="2520231"/>
                  <a:pt x="1069346" y="2520231"/>
                </a:cubicBezTo>
                <a:cubicBezTo>
                  <a:pt x="1058964" y="2520231"/>
                  <a:pt x="1048582" y="2509849"/>
                  <a:pt x="1048582" y="2499467"/>
                </a:cubicBezTo>
                <a:cubicBezTo>
                  <a:pt x="1048582" y="2491679"/>
                  <a:pt x="1053773" y="2483894"/>
                  <a:pt x="1061561" y="2481297"/>
                </a:cubicBezTo>
                <a:cubicBezTo>
                  <a:pt x="1056370" y="2473512"/>
                  <a:pt x="1053773" y="2465724"/>
                  <a:pt x="1053773" y="2457939"/>
                </a:cubicBezTo>
                <a:cubicBezTo>
                  <a:pt x="1053773" y="2455342"/>
                  <a:pt x="1053773" y="2455342"/>
                  <a:pt x="1053773" y="2452748"/>
                </a:cubicBezTo>
                <a:cubicBezTo>
                  <a:pt x="1051179" y="2455342"/>
                  <a:pt x="1048582" y="2455342"/>
                  <a:pt x="1045988" y="2455342"/>
                </a:cubicBezTo>
                <a:cubicBezTo>
                  <a:pt x="1027818" y="2455342"/>
                  <a:pt x="1012245" y="2439769"/>
                  <a:pt x="1012245" y="2421602"/>
                </a:cubicBezTo>
                <a:cubicBezTo>
                  <a:pt x="1012245" y="2419005"/>
                  <a:pt x="1014842" y="2416411"/>
                  <a:pt x="1014842" y="2413814"/>
                </a:cubicBezTo>
                <a:cubicBezTo>
                  <a:pt x="1012245" y="2416411"/>
                  <a:pt x="1007054" y="2416411"/>
                  <a:pt x="1001863" y="2416411"/>
                </a:cubicBezTo>
                <a:cubicBezTo>
                  <a:pt x="970717" y="2416411"/>
                  <a:pt x="944762" y="2395647"/>
                  <a:pt x="939571" y="2364501"/>
                </a:cubicBezTo>
                <a:cubicBezTo>
                  <a:pt x="931786" y="2385265"/>
                  <a:pt x="913616" y="2403432"/>
                  <a:pt x="887661" y="2403432"/>
                </a:cubicBezTo>
                <a:cubicBezTo>
                  <a:pt x="856515" y="2403432"/>
                  <a:pt x="833157" y="2380074"/>
                  <a:pt x="833157" y="2348928"/>
                </a:cubicBezTo>
                <a:cubicBezTo>
                  <a:pt x="833157" y="2317782"/>
                  <a:pt x="859112" y="2294421"/>
                  <a:pt x="887661" y="2294421"/>
                </a:cubicBezTo>
                <a:cubicBezTo>
                  <a:pt x="913616" y="2294421"/>
                  <a:pt x="934380" y="2312591"/>
                  <a:pt x="939571" y="2335949"/>
                </a:cubicBezTo>
                <a:cubicBezTo>
                  <a:pt x="944762" y="2317782"/>
                  <a:pt x="955144" y="2302209"/>
                  <a:pt x="970717" y="2294421"/>
                </a:cubicBezTo>
                <a:cubicBezTo>
                  <a:pt x="968123" y="2289230"/>
                  <a:pt x="968123" y="2286636"/>
                  <a:pt x="968123" y="2281445"/>
                </a:cubicBezTo>
                <a:cubicBezTo>
                  <a:pt x="968123" y="2252893"/>
                  <a:pt x="991481" y="2229535"/>
                  <a:pt x="1020033" y="2229535"/>
                </a:cubicBezTo>
                <a:close/>
                <a:moveTo>
                  <a:pt x="1645547" y="2221747"/>
                </a:moveTo>
                <a:cubicBezTo>
                  <a:pt x="1663714" y="2221747"/>
                  <a:pt x="1676693" y="2237320"/>
                  <a:pt x="1676693" y="2252893"/>
                </a:cubicBezTo>
                <a:cubicBezTo>
                  <a:pt x="1676693" y="2271060"/>
                  <a:pt x="1663714" y="2284039"/>
                  <a:pt x="1645547" y="2284039"/>
                </a:cubicBezTo>
                <a:cubicBezTo>
                  <a:pt x="1627377" y="2284039"/>
                  <a:pt x="1614401" y="2268466"/>
                  <a:pt x="1614401" y="2252893"/>
                </a:cubicBezTo>
                <a:cubicBezTo>
                  <a:pt x="1614401" y="2234723"/>
                  <a:pt x="1629974" y="2221747"/>
                  <a:pt x="1645547" y="2221747"/>
                </a:cubicBezTo>
                <a:close/>
                <a:moveTo>
                  <a:pt x="2252893" y="2213959"/>
                </a:moveTo>
                <a:cubicBezTo>
                  <a:pt x="2252893" y="2216556"/>
                  <a:pt x="2250298" y="2216556"/>
                  <a:pt x="2247702" y="2216556"/>
                </a:cubicBezTo>
                <a:cubicBezTo>
                  <a:pt x="2260680" y="2229533"/>
                  <a:pt x="2268465" y="2247702"/>
                  <a:pt x="2268465" y="2265869"/>
                </a:cubicBezTo>
                <a:cubicBezTo>
                  <a:pt x="2268465" y="2281443"/>
                  <a:pt x="2260680" y="2297015"/>
                  <a:pt x="2250298" y="2309994"/>
                </a:cubicBezTo>
                <a:lnTo>
                  <a:pt x="2255489" y="2309994"/>
                </a:lnTo>
                <a:cubicBezTo>
                  <a:pt x="2260680" y="2291824"/>
                  <a:pt x="2278848" y="2276251"/>
                  <a:pt x="2299612" y="2276251"/>
                </a:cubicBezTo>
                <a:lnTo>
                  <a:pt x="2307399" y="2276251"/>
                </a:lnTo>
                <a:cubicBezTo>
                  <a:pt x="2312590" y="2265869"/>
                  <a:pt x="2317781" y="2255488"/>
                  <a:pt x="2325567" y="2247702"/>
                </a:cubicBezTo>
                <a:cubicBezTo>
                  <a:pt x="2320375" y="2250296"/>
                  <a:pt x="2312590" y="2250296"/>
                  <a:pt x="2307399" y="2250296"/>
                </a:cubicBezTo>
                <a:cubicBezTo>
                  <a:pt x="2289229" y="2250296"/>
                  <a:pt x="2273657" y="2237320"/>
                  <a:pt x="2265871" y="2221747"/>
                </a:cubicBezTo>
                <a:cubicBezTo>
                  <a:pt x="2260680" y="2219150"/>
                  <a:pt x="2258083" y="2216556"/>
                  <a:pt x="2252893" y="2213959"/>
                </a:cubicBezTo>
                <a:close/>
                <a:moveTo>
                  <a:pt x="1497605" y="2190600"/>
                </a:moveTo>
                <a:cubicBezTo>
                  <a:pt x="1513178" y="2190600"/>
                  <a:pt x="1523560" y="2200982"/>
                  <a:pt x="1523560" y="2216555"/>
                </a:cubicBezTo>
                <a:cubicBezTo>
                  <a:pt x="1523560" y="2232128"/>
                  <a:pt x="1513178" y="2242510"/>
                  <a:pt x="1497605" y="2242510"/>
                </a:cubicBezTo>
                <a:cubicBezTo>
                  <a:pt x="1482032" y="2242510"/>
                  <a:pt x="1471650" y="2232128"/>
                  <a:pt x="1471650" y="2216555"/>
                </a:cubicBezTo>
                <a:cubicBezTo>
                  <a:pt x="1471650" y="2200982"/>
                  <a:pt x="1482032" y="2190600"/>
                  <a:pt x="1497605" y="2190600"/>
                </a:cubicBezTo>
                <a:close/>
                <a:moveTo>
                  <a:pt x="628111" y="2188006"/>
                </a:moveTo>
                <a:cubicBezTo>
                  <a:pt x="646278" y="2188006"/>
                  <a:pt x="659257" y="2200982"/>
                  <a:pt x="659257" y="2219152"/>
                </a:cubicBezTo>
                <a:cubicBezTo>
                  <a:pt x="659257" y="2237319"/>
                  <a:pt x="646278" y="2250298"/>
                  <a:pt x="628111" y="2250298"/>
                </a:cubicBezTo>
                <a:cubicBezTo>
                  <a:pt x="609941" y="2250298"/>
                  <a:pt x="596965" y="2237319"/>
                  <a:pt x="596965" y="2219152"/>
                </a:cubicBezTo>
                <a:cubicBezTo>
                  <a:pt x="596965" y="2200982"/>
                  <a:pt x="609941" y="2188006"/>
                  <a:pt x="628111" y="2188006"/>
                </a:cubicBezTo>
                <a:close/>
                <a:moveTo>
                  <a:pt x="2232128" y="2175028"/>
                </a:moveTo>
                <a:cubicBezTo>
                  <a:pt x="2229534" y="2175028"/>
                  <a:pt x="2229534" y="2177622"/>
                  <a:pt x="2226938" y="2177622"/>
                </a:cubicBezTo>
                <a:cubicBezTo>
                  <a:pt x="2219153" y="2185410"/>
                  <a:pt x="2211364" y="2193195"/>
                  <a:pt x="2200982" y="2195793"/>
                </a:cubicBezTo>
                <a:cubicBezTo>
                  <a:pt x="2208771" y="2195793"/>
                  <a:pt x="2216556" y="2198387"/>
                  <a:pt x="2224343" y="2200983"/>
                </a:cubicBezTo>
                <a:lnTo>
                  <a:pt x="2224343" y="2195793"/>
                </a:lnTo>
                <a:cubicBezTo>
                  <a:pt x="2224343" y="2188004"/>
                  <a:pt x="2226938" y="2182813"/>
                  <a:pt x="2232128" y="2177622"/>
                </a:cubicBezTo>
                <a:close/>
                <a:moveTo>
                  <a:pt x="2369691" y="2172432"/>
                </a:moveTo>
                <a:cubicBezTo>
                  <a:pt x="2367094" y="2185410"/>
                  <a:pt x="2361904" y="2195793"/>
                  <a:pt x="2354119" y="2206174"/>
                </a:cubicBezTo>
                <a:cubicBezTo>
                  <a:pt x="2354119" y="2216556"/>
                  <a:pt x="2351521" y="2226938"/>
                  <a:pt x="2343736" y="2237320"/>
                </a:cubicBezTo>
                <a:cubicBezTo>
                  <a:pt x="2354119" y="2229533"/>
                  <a:pt x="2367094" y="2226938"/>
                  <a:pt x="2380074" y="2226938"/>
                </a:cubicBezTo>
                <a:lnTo>
                  <a:pt x="2380074" y="2221747"/>
                </a:lnTo>
                <a:cubicBezTo>
                  <a:pt x="2380074" y="2211365"/>
                  <a:pt x="2385264" y="2203577"/>
                  <a:pt x="2393049" y="2198387"/>
                </a:cubicBezTo>
                <a:cubicBezTo>
                  <a:pt x="2393049" y="2193195"/>
                  <a:pt x="2393049" y="2188004"/>
                  <a:pt x="2395646" y="2182813"/>
                </a:cubicBezTo>
                <a:cubicBezTo>
                  <a:pt x="2387859" y="2180219"/>
                  <a:pt x="2380074" y="2177622"/>
                  <a:pt x="2374883" y="2172432"/>
                </a:cubicBezTo>
                <a:close/>
                <a:moveTo>
                  <a:pt x="892851" y="2167243"/>
                </a:moveTo>
                <a:cubicBezTo>
                  <a:pt x="911018" y="2167243"/>
                  <a:pt x="923997" y="2180219"/>
                  <a:pt x="923997" y="2198389"/>
                </a:cubicBezTo>
                <a:cubicBezTo>
                  <a:pt x="923997" y="2216556"/>
                  <a:pt x="911018" y="2229535"/>
                  <a:pt x="892851" y="2229535"/>
                </a:cubicBezTo>
                <a:cubicBezTo>
                  <a:pt x="874681" y="2229535"/>
                  <a:pt x="861705" y="2216556"/>
                  <a:pt x="861705" y="2198389"/>
                </a:cubicBezTo>
                <a:cubicBezTo>
                  <a:pt x="861705" y="2182816"/>
                  <a:pt x="877278" y="2167243"/>
                  <a:pt x="892851" y="2167243"/>
                </a:cubicBezTo>
                <a:close/>
                <a:moveTo>
                  <a:pt x="1559895" y="2149073"/>
                </a:moveTo>
                <a:cubicBezTo>
                  <a:pt x="1578062" y="2149073"/>
                  <a:pt x="1591041" y="2162049"/>
                  <a:pt x="1591041" y="2180219"/>
                </a:cubicBezTo>
                <a:cubicBezTo>
                  <a:pt x="1591041" y="2198386"/>
                  <a:pt x="1578062" y="2211365"/>
                  <a:pt x="1559895" y="2211365"/>
                </a:cubicBezTo>
                <a:cubicBezTo>
                  <a:pt x="1541725" y="2211365"/>
                  <a:pt x="1526152" y="2195792"/>
                  <a:pt x="1528749" y="2180219"/>
                </a:cubicBezTo>
                <a:cubicBezTo>
                  <a:pt x="1528749" y="2162049"/>
                  <a:pt x="1541725" y="2149073"/>
                  <a:pt x="1559895" y="2149073"/>
                </a:cubicBezTo>
                <a:close/>
                <a:moveTo>
                  <a:pt x="1004460" y="2141288"/>
                </a:moveTo>
                <a:cubicBezTo>
                  <a:pt x="1017436" y="2141288"/>
                  <a:pt x="1030415" y="2151670"/>
                  <a:pt x="1030415" y="2167243"/>
                </a:cubicBezTo>
                <a:cubicBezTo>
                  <a:pt x="1030415" y="2180219"/>
                  <a:pt x="1020033" y="2193198"/>
                  <a:pt x="1004460" y="2193198"/>
                </a:cubicBezTo>
                <a:cubicBezTo>
                  <a:pt x="991481" y="2193198"/>
                  <a:pt x="978505" y="2180219"/>
                  <a:pt x="978505" y="2167243"/>
                </a:cubicBezTo>
                <a:cubicBezTo>
                  <a:pt x="978505" y="2154264"/>
                  <a:pt x="988887" y="2141288"/>
                  <a:pt x="1004460" y="2141288"/>
                </a:cubicBezTo>
                <a:close/>
                <a:moveTo>
                  <a:pt x="604750" y="2107544"/>
                </a:moveTo>
                <a:cubicBezTo>
                  <a:pt x="620323" y="2107544"/>
                  <a:pt x="633302" y="2120520"/>
                  <a:pt x="633302" y="2136093"/>
                </a:cubicBezTo>
                <a:cubicBezTo>
                  <a:pt x="633302" y="2151666"/>
                  <a:pt x="620323" y="2164645"/>
                  <a:pt x="604750" y="2164645"/>
                </a:cubicBezTo>
                <a:cubicBezTo>
                  <a:pt x="589177" y="2164645"/>
                  <a:pt x="576201" y="2151666"/>
                  <a:pt x="576201" y="2136093"/>
                </a:cubicBezTo>
                <a:cubicBezTo>
                  <a:pt x="576201" y="2120520"/>
                  <a:pt x="589177" y="2107544"/>
                  <a:pt x="604750" y="2107544"/>
                </a:cubicBezTo>
                <a:close/>
                <a:moveTo>
                  <a:pt x="1090109" y="2097163"/>
                </a:moveTo>
                <a:cubicBezTo>
                  <a:pt x="1097894" y="2097163"/>
                  <a:pt x="1105682" y="2104948"/>
                  <a:pt x="1105682" y="2112736"/>
                </a:cubicBezTo>
                <a:cubicBezTo>
                  <a:pt x="1105682" y="2123118"/>
                  <a:pt x="1097894" y="2128309"/>
                  <a:pt x="1090109" y="2128309"/>
                </a:cubicBezTo>
                <a:cubicBezTo>
                  <a:pt x="1082321" y="2128309"/>
                  <a:pt x="1074536" y="2120521"/>
                  <a:pt x="1074536" y="2112736"/>
                </a:cubicBezTo>
                <a:cubicBezTo>
                  <a:pt x="1074536" y="2104948"/>
                  <a:pt x="1082321" y="2097163"/>
                  <a:pt x="1090109" y="2097163"/>
                </a:cubicBezTo>
                <a:close/>
                <a:moveTo>
                  <a:pt x="443831" y="2073804"/>
                </a:moveTo>
                <a:cubicBezTo>
                  <a:pt x="490550" y="2073804"/>
                  <a:pt x="526887" y="2110141"/>
                  <a:pt x="526887" y="2156860"/>
                </a:cubicBezTo>
                <a:cubicBezTo>
                  <a:pt x="526887" y="2203579"/>
                  <a:pt x="490550" y="2239916"/>
                  <a:pt x="443831" y="2239916"/>
                </a:cubicBezTo>
                <a:cubicBezTo>
                  <a:pt x="397112" y="2239916"/>
                  <a:pt x="360775" y="2203579"/>
                  <a:pt x="360775" y="2156860"/>
                </a:cubicBezTo>
                <a:cubicBezTo>
                  <a:pt x="360775" y="2110141"/>
                  <a:pt x="397112" y="2073804"/>
                  <a:pt x="443831" y="2073804"/>
                </a:cubicBezTo>
                <a:close/>
                <a:moveTo>
                  <a:pt x="114201" y="2071208"/>
                </a:moveTo>
                <a:cubicBezTo>
                  <a:pt x="176493" y="2071208"/>
                  <a:pt x="228403" y="2123118"/>
                  <a:pt x="228403" y="2185410"/>
                </a:cubicBezTo>
                <a:cubicBezTo>
                  <a:pt x="228403" y="2247702"/>
                  <a:pt x="176493" y="2299612"/>
                  <a:pt x="114201" y="2299612"/>
                </a:cubicBezTo>
                <a:cubicBezTo>
                  <a:pt x="49313" y="2299612"/>
                  <a:pt x="0" y="2250296"/>
                  <a:pt x="0" y="2185410"/>
                </a:cubicBezTo>
                <a:cubicBezTo>
                  <a:pt x="0" y="2123118"/>
                  <a:pt x="51909" y="2071208"/>
                  <a:pt x="114201" y="2071208"/>
                </a:cubicBezTo>
                <a:close/>
                <a:moveTo>
                  <a:pt x="321841" y="2055635"/>
                </a:moveTo>
                <a:cubicBezTo>
                  <a:pt x="332223" y="2055635"/>
                  <a:pt x="340011" y="2063420"/>
                  <a:pt x="340011" y="2073802"/>
                </a:cubicBezTo>
                <a:cubicBezTo>
                  <a:pt x="340011" y="2084184"/>
                  <a:pt x="332223" y="2091972"/>
                  <a:pt x="321841" y="2091972"/>
                </a:cubicBezTo>
                <a:cubicBezTo>
                  <a:pt x="311459" y="2091972"/>
                  <a:pt x="303674" y="2084184"/>
                  <a:pt x="303674" y="2073802"/>
                </a:cubicBezTo>
                <a:cubicBezTo>
                  <a:pt x="303674" y="2063420"/>
                  <a:pt x="311459" y="2055635"/>
                  <a:pt x="321841" y="2055635"/>
                </a:cubicBezTo>
                <a:close/>
                <a:moveTo>
                  <a:pt x="921404" y="2050444"/>
                </a:moveTo>
                <a:cubicBezTo>
                  <a:pt x="931786" y="2050444"/>
                  <a:pt x="942168" y="2060826"/>
                  <a:pt x="942168" y="2071208"/>
                </a:cubicBezTo>
                <a:cubicBezTo>
                  <a:pt x="942168" y="2081590"/>
                  <a:pt x="934380" y="2091972"/>
                  <a:pt x="921404" y="2091972"/>
                </a:cubicBezTo>
                <a:cubicBezTo>
                  <a:pt x="911022" y="2091972"/>
                  <a:pt x="900640" y="2084184"/>
                  <a:pt x="900640" y="2071208"/>
                </a:cubicBezTo>
                <a:cubicBezTo>
                  <a:pt x="900640" y="2058229"/>
                  <a:pt x="911022" y="2047847"/>
                  <a:pt x="921404" y="2050444"/>
                </a:cubicBezTo>
                <a:close/>
                <a:moveTo>
                  <a:pt x="1671501" y="2040062"/>
                </a:moveTo>
                <a:cubicBezTo>
                  <a:pt x="1681883" y="2040062"/>
                  <a:pt x="1689671" y="2047847"/>
                  <a:pt x="1689671" y="2058229"/>
                </a:cubicBezTo>
                <a:cubicBezTo>
                  <a:pt x="1689671" y="2066017"/>
                  <a:pt x="1681883" y="2073802"/>
                  <a:pt x="1671501" y="2076399"/>
                </a:cubicBezTo>
                <a:cubicBezTo>
                  <a:pt x="1661119" y="2076399"/>
                  <a:pt x="1653334" y="2068611"/>
                  <a:pt x="1653334" y="2058229"/>
                </a:cubicBezTo>
                <a:cubicBezTo>
                  <a:pt x="1653334" y="2047847"/>
                  <a:pt x="1661119" y="2040062"/>
                  <a:pt x="1671501" y="2040062"/>
                </a:cubicBezTo>
                <a:close/>
                <a:moveTo>
                  <a:pt x="1775321" y="2029681"/>
                </a:moveTo>
                <a:cubicBezTo>
                  <a:pt x="1777918" y="2034871"/>
                  <a:pt x="1780512" y="2040062"/>
                  <a:pt x="1780512" y="2047847"/>
                </a:cubicBezTo>
                <a:lnTo>
                  <a:pt x="1788299" y="2032275"/>
                </a:lnTo>
                <a:cubicBezTo>
                  <a:pt x="1785703" y="2032275"/>
                  <a:pt x="1780512" y="2032275"/>
                  <a:pt x="1775321" y="2029681"/>
                </a:cubicBezTo>
                <a:close/>
                <a:moveTo>
                  <a:pt x="2247702" y="2003726"/>
                </a:moveTo>
                <a:cubicBezTo>
                  <a:pt x="2245108" y="2027083"/>
                  <a:pt x="2226938" y="2045253"/>
                  <a:pt x="2203579" y="2045253"/>
                </a:cubicBezTo>
                <a:cubicBezTo>
                  <a:pt x="2180218" y="2045253"/>
                  <a:pt x="2162052" y="2029681"/>
                  <a:pt x="2159455" y="2006320"/>
                </a:cubicBezTo>
                <a:cubicBezTo>
                  <a:pt x="2151669" y="2032275"/>
                  <a:pt x="2128308" y="2050444"/>
                  <a:pt x="2099759" y="2050444"/>
                </a:cubicBezTo>
                <a:lnTo>
                  <a:pt x="2089377" y="2050444"/>
                </a:lnTo>
                <a:cubicBezTo>
                  <a:pt x="2084186" y="2094566"/>
                  <a:pt x="2047850" y="2128309"/>
                  <a:pt x="2001131" y="2128309"/>
                </a:cubicBezTo>
                <a:cubicBezTo>
                  <a:pt x="1993343" y="2128309"/>
                  <a:pt x="1988151" y="2128309"/>
                  <a:pt x="1980366" y="2125712"/>
                </a:cubicBezTo>
                <a:cubicBezTo>
                  <a:pt x="1969985" y="2138691"/>
                  <a:pt x="1951815" y="2149073"/>
                  <a:pt x="1931050" y="2149073"/>
                </a:cubicBezTo>
                <a:lnTo>
                  <a:pt x="1920669" y="2159455"/>
                </a:lnTo>
                <a:cubicBezTo>
                  <a:pt x="1923265" y="2156858"/>
                  <a:pt x="1925860" y="2156858"/>
                  <a:pt x="1928456" y="2156858"/>
                </a:cubicBezTo>
                <a:cubicBezTo>
                  <a:pt x="1946624" y="2156858"/>
                  <a:pt x="1962196" y="2172432"/>
                  <a:pt x="1962196" y="2190601"/>
                </a:cubicBezTo>
                <a:cubicBezTo>
                  <a:pt x="1962196" y="2208768"/>
                  <a:pt x="1946624" y="2224341"/>
                  <a:pt x="1928456" y="2224341"/>
                </a:cubicBezTo>
                <a:cubicBezTo>
                  <a:pt x="1910287" y="2224341"/>
                  <a:pt x="1894714" y="2208768"/>
                  <a:pt x="1894714" y="2190601"/>
                </a:cubicBezTo>
                <a:cubicBezTo>
                  <a:pt x="1894714" y="2182813"/>
                  <a:pt x="1897310" y="2175028"/>
                  <a:pt x="1902501" y="2169837"/>
                </a:cubicBezTo>
                <a:cubicBezTo>
                  <a:pt x="1889523" y="2177622"/>
                  <a:pt x="1876547" y="2180219"/>
                  <a:pt x="1860974" y="2180219"/>
                </a:cubicBezTo>
                <a:lnTo>
                  <a:pt x="1853185" y="2180219"/>
                </a:lnTo>
                <a:cubicBezTo>
                  <a:pt x="1853185" y="2203577"/>
                  <a:pt x="1840209" y="2221747"/>
                  <a:pt x="1819445" y="2232129"/>
                </a:cubicBezTo>
                <a:cubicBezTo>
                  <a:pt x="1827231" y="2239914"/>
                  <a:pt x="1832422" y="2250296"/>
                  <a:pt x="1835019" y="2263275"/>
                </a:cubicBezTo>
                <a:cubicBezTo>
                  <a:pt x="1840209" y="2265869"/>
                  <a:pt x="1845400" y="2271060"/>
                  <a:pt x="1847994" y="2276251"/>
                </a:cubicBezTo>
                <a:cubicBezTo>
                  <a:pt x="1860974" y="2260679"/>
                  <a:pt x="1876547" y="2250296"/>
                  <a:pt x="1897310" y="2245105"/>
                </a:cubicBezTo>
                <a:cubicBezTo>
                  <a:pt x="1905095" y="2239914"/>
                  <a:pt x="1912884" y="2237320"/>
                  <a:pt x="1920669" y="2237320"/>
                </a:cubicBezTo>
                <a:cubicBezTo>
                  <a:pt x="1931050" y="2237320"/>
                  <a:pt x="1938839" y="2242511"/>
                  <a:pt x="1946624" y="2247702"/>
                </a:cubicBezTo>
                <a:cubicBezTo>
                  <a:pt x="1967388" y="2252893"/>
                  <a:pt x="1985557" y="2268466"/>
                  <a:pt x="1998534" y="2286633"/>
                </a:cubicBezTo>
                <a:lnTo>
                  <a:pt x="2003725" y="2281443"/>
                </a:lnTo>
                <a:cubicBezTo>
                  <a:pt x="1993343" y="2271060"/>
                  <a:pt x="1988151" y="2258084"/>
                  <a:pt x="1988151" y="2242511"/>
                </a:cubicBezTo>
                <a:cubicBezTo>
                  <a:pt x="1988151" y="2211365"/>
                  <a:pt x="2011512" y="2188004"/>
                  <a:pt x="2040061" y="2185410"/>
                </a:cubicBezTo>
                <a:cubicBezTo>
                  <a:pt x="2047850" y="2175028"/>
                  <a:pt x="2058231" y="2167240"/>
                  <a:pt x="2071207" y="2162049"/>
                </a:cubicBezTo>
                <a:cubicBezTo>
                  <a:pt x="2060826" y="2156858"/>
                  <a:pt x="2053041" y="2149073"/>
                  <a:pt x="2053041" y="2136094"/>
                </a:cubicBezTo>
                <a:cubicBezTo>
                  <a:pt x="2053041" y="2123118"/>
                  <a:pt x="2066016" y="2110139"/>
                  <a:pt x="2081590" y="2110139"/>
                </a:cubicBezTo>
                <a:cubicBezTo>
                  <a:pt x="2097162" y="2110139"/>
                  <a:pt x="2107545" y="2123118"/>
                  <a:pt x="2104951" y="2136094"/>
                </a:cubicBezTo>
                <a:cubicBezTo>
                  <a:pt x="2104951" y="2146477"/>
                  <a:pt x="2099759" y="2154264"/>
                  <a:pt x="2091971" y="2159455"/>
                </a:cubicBezTo>
                <a:lnTo>
                  <a:pt x="2094568" y="2159455"/>
                </a:lnTo>
                <a:cubicBezTo>
                  <a:pt x="2102353" y="2146477"/>
                  <a:pt x="2112736" y="2138691"/>
                  <a:pt x="2128308" y="2133500"/>
                </a:cubicBezTo>
                <a:cubicBezTo>
                  <a:pt x="2120523" y="2125712"/>
                  <a:pt x="2112736" y="2117927"/>
                  <a:pt x="2112736" y="2104948"/>
                </a:cubicBezTo>
                <a:cubicBezTo>
                  <a:pt x="2112736" y="2086781"/>
                  <a:pt x="2128308" y="2071208"/>
                  <a:pt x="2146478" y="2071208"/>
                </a:cubicBezTo>
                <a:cubicBezTo>
                  <a:pt x="2164646" y="2071208"/>
                  <a:pt x="2180218" y="2086781"/>
                  <a:pt x="2180218" y="2104948"/>
                </a:cubicBezTo>
                <a:lnTo>
                  <a:pt x="2180218" y="2107545"/>
                </a:lnTo>
                <a:lnTo>
                  <a:pt x="2185409" y="2107545"/>
                </a:lnTo>
                <a:cubicBezTo>
                  <a:pt x="2195792" y="2107545"/>
                  <a:pt x="2203579" y="2110139"/>
                  <a:pt x="2211364" y="2115331"/>
                </a:cubicBezTo>
                <a:cubicBezTo>
                  <a:pt x="2221747" y="2115331"/>
                  <a:pt x="2229534" y="2120522"/>
                  <a:pt x="2234725" y="2128309"/>
                </a:cubicBezTo>
                <a:cubicBezTo>
                  <a:pt x="2237319" y="2120522"/>
                  <a:pt x="2242511" y="2115331"/>
                  <a:pt x="2247702" y="2110139"/>
                </a:cubicBezTo>
                <a:cubicBezTo>
                  <a:pt x="2237319" y="2102354"/>
                  <a:pt x="2232128" y="2089376"/>
                  <a:pt x="2232128" y="2073802"/>
                </a:cubicBezTo>
                <a:cubicBezTo>
                  <a:pt x="2232128" y="2060826"/>
                  <a:pt x="2237319" y="2050444"/>
                  <a:pt x="2245108" y="2040062"/>
                </a:cubicBezTo>
                <a:lnTo>
                  <a:pt x="2245108" y="2029681"/>
                </a:lnTo>
                <a:cubicBezTo>
                  <a:pt x="2245108" y="2021892"/>
                  <a:pt x="2247702" y="2011510"/>
                  <a:pt x="2250298" y="2003726"/>
                </a:cubicBezTo>
                <a:close/>
                <a:moveTo>
                  <a:pt x="1466455" y="1975176"/>
                </a:moveTo>
                <a:cubicBezTo>
                  <a:pt x="1484625" y="1975176"/>
                  <a:pt x="1500198" y="1990749"/>
                  <a:pt x="1500198" y="2008916"/>
                </a:cubicBezTo>
                <a:cubicBezTo>
                  <a:pt x="1500198" y="2027086"/>
                  <a:pt x="1484625" y="2042659"/>
                  <a:pt x="1466455" y="2042659"/>
                </a:cubicBezTo>
                <a:cubicBezTo>
                  <a:pt x="1448288" y="2042659"/>
                  <a:pt x="1432715" y="2027086"/>
                  <a:pt x="1432715" y="2008916"/>
                </a:cubicBezTo>
                <a:cubicBezTo>
                  <a:pt x="1432715" y="1990749"/>
                  <a:pt x="1448288" y="1975176"/>
                  <a:pt x="1466455" y="1975176"/>
                </a:cubicBezTo>
                <a:close/>
                <a:moveTo>
                  <a:pt x="2172433" y="1951815"/>
                </a:moveTo>
                <a:cubicBezTo>
                  <a:pt x="2172433" y="1962197"/>
                  <a:pt x="2172433" y="1967388"/>
                  <a:pt x="2169837" y="1975173"/>
                </a:cubicBezTo>
                <a:cubicBezTo>
                  <a:pt x="2172433" y="1969982"/>
                  <a:pt x="2177624" y="1967388"/>
                  <a:pt x="2180218" y="1964791"/>
                </a:cubicBezTo>
                <a:cubicBezTo>
                  <a:pt x="2177624" y="1959600"/>
                  <a:pt x="2175027" y="1957006"/>
                  <a:pt x="2172433" y="1951815"/>
                </a:cubicBezTo>
                <a:close/>
                <a:moveTo>
                  <a:pt x="2387859" y="1915478"/>
                </a:moveTo>
                <a:cubicBezTo>
                  <a:pt x="2377476" y="1928455"/>
                  <a:pt x="2367094" y="1936242"/>
                  <a:pt x="2351521" y="1938836"/>
                </a:cubicBezTo>
                <a:lnTo>
                  <a:pt x="2351521" y="1944027"/>
                </a:lnTo>
                <a:cubicBezTo>
                  <a:pt x="2364500" y="1944027"/>
                  <a:pt x="2374883" y="1949219"/>
                  <a:pt x="2385264" y="1954410"/>
                </a:cubicBezTo>
                <a:cubicBezTo>
                  <a:pt x="2385264" y="1951815"/>
                  <a:pt x="2387859" y="1951815"/>
                  <a:pt x="2390455" y="1951815"/>
                </a:cubicBezTo>
                <a:lnTo>
                  <a:pt x="2390455" y="1941433"/>
                </a:lnTo>
                <a:cubicBezTo>
                  <a:pt x="2390455" y="1933645"/>
                  <a:pt x="2390455" y="1925860"/>
                  <a:pt x="2393049" y="1918072"/>
                </a:cubicBezTo>
                <a:cubicBezTo>
                  <a:pt x="2390455" y="1915478"/>
                  <a:pt x="2390455" y="1915478"/>
                  <a:pt x="2387859" y="1915478"/>
                </a:cubicBezTo>
                <a:close/>
                <a:moveTo>
                  <a:pt x="942168" y="1915477"/>
                </a:moveTo>
                <a:cubicBezTo>
                  <a:pt x="955144" y="1915477"/>
                  <a:pt x="968123" y="1925859"/>
                  <a:pt x="968123" y="1941432"/>
                </a:cubicBezTo>
                <a:cubicBezTo>
                  <a:pt x="968123" y="1954408"/>
                  <a:pt x="957741" y="1967387"/>
                  <a:pt x="942168" y="1967387"/>
                </a:cubicBezTo>
                <a:cubicBezTo>
                  <a:pt x="929189" y="1967387"/>
                  <a:pt x="916213" y="1957005"/>
                  <a:pt x="916213" y="1941432"/>
                </a:cubicBezTo>
                <a:cubicBezTo>
                  <a:pt x="916213" y="1928453"/>
                  <a:pt x="926595" y="1915477"/>
                  <a:pt x="942168" y="1915477"/>
                </a:cubicBezTo>
                <a:close/>
                <a:moveTo>
                  <a:pt x="617729" y="1915477"/>
                </a:moveTo>
                <a:cubicBezTo>
                  <a:pt x="641087" y="1915477"/>
                  <a:pt x="659257" y="1933644"/>
                  <a:pt x="659257" y="1957005"/>
                </a:cubicBezTo>
                <a:cubicBezTo>
                  <a:pt x="659257" y="1980363"/>
                  <a:pt x="641087" y="1998533"/>
                  <a:pt x="617729" y="1998533"/>
                </a:cubicBezTo>
                <a:cubicBezTo>
                  <a:pt x="594368" y="1998533"/>
                  <a:pt x="576201" y="1980363"/>
                  <a:pt x="576201" y="1957005"/>
                </a:cubicBezTo>
                <a:cubicBezTo>
                  <a:pt x="576201" y="1933644"/>
                  <a:pt x="594368" y="1915477"/>
                  <a:pt x="617729" y="1915477"/>
                </a:cubicBezTo>
                <a:close/>
                <a:moveTo>
                  <a:pt x="1539130" y="1912884"/>
                </a:moveTo>
                <a:cubicBezTo>
                  <a:pt x="1559894" y="1912884"/>
                  <a:pt x="1578064" y="1931051"/>
                  <a:pt x="1578064" y="1951815"/>
                </a:cubicBezTo>
                <a:cubicBezTo>
                  <a:pt x="1578064" y="1972579"/>
                  <a:pt x="1559894" y="1990749"/>
                  <a:pt x="1539130" y="1990749"/>
                </a:cubicBezTo>
                <a:cubicBezTo>
                  <a:pt x="1518366" y="1990749"/>
                  <a:pt x="1500199" y="1972579"/>
                  <a:pt x="1500199" y="1951815"/>
                </a:cubicBezTo>
                <a:cubicBezTo>
                  <a:pt x="1500199" y="1931051"/>
                  <a:pt x="1518366" y="1912884"/>
                  <a:pt x="1539130" y="1912884"/>
                </a:cubicBezTo>
                <a:close/>
                <a:moveTo>
                  <a:pt x="1889523" y="1873950"/>
                </a:moveTo>
                <a:cubicBezTo>
                  <a:pt x="1886929" y="1873950"/>
                  <a:pt x="1884332" y="1876544"/>
                  <a:pt x="1881738" y="1876544"/>
                </a:cubicBezTo>
                <a:cubicBezTo>
                  <a:pt x="1873949" y="1897309"/>
                  <a:pt x="1855783" y="1910287"/>
                  <a:pt x="1832422" y="1910287"/>
                </a:cubicBezTo>
                <a:lnTo>
                  <a:pt x="1827231" y="1910287"/>
                </a:lnTo>
                <a:cubicBezTo>
                  <a:pt x="1842804" y="1920670"/>
                  <a:pt x="1855783" y="1938836"/>
                  <a:pt x="1858377" y="1959600"/>
                </a:cubicBezTo>
                <a:cubicBezTo>
                  <a:pt x="1871355" y="1933645"/>
                  <a:pt x="1889523" y="1915478"/>
                  <a:pt x="1915478" y="1902499"/>
                </a:cubicBezTo>
                <a:cubicBezTo>
                  <a:pt x="1905095" y="1894714"/>
                  <a:pt x="1894714" y="1886926"/>
                  <a:pt x="1889523" y="1873950"/>
                </a:cubicBezTo>
                <a:close/>
                <a:moveTo>
                  <a:pt x="1383402" y="1816849"/>
                </a:moveTo>
                <a:cubicBezTo>
                  <a:pt x="1404166" y="1816849"/>
                  <a:pt x="1424930" y="1824634"/>
                  <a:pt x="1437906" y="1840207"/>
                </a:cubicBezTo>
                <a:cubicBezTo>
                  <a:pt x="1466458" y="1847995"/>
                  <a:pt x="1487222" y="1873950"/>
                  <a:pt x="1487222" y="1905096"/>
                </a:cubicBezTo>
                <a:cubicBezTo>
                  <a:pt x="1487222" y="1944027"/>
                  <a:pt x="1456076" y="1972579"/>
                  <a:pt x="1419739" y="1972579"/>
                </a:cubicBezTo>
                <a:cubicBezTo>
                  <a:pt x="1411951" y="1972579"/>
                  <a:pt x="1404166" y="1969982"/>
                  <a:pt x="1396378" y="1967388"/>
                </a:cubicBezTo>
                <a:cubicBezTo>
                  <a:pt x="1391187" y="1967388"/>
                  <a:pt x="1388593" y="1967388"/>
                  <a:pt x="1385996" y="1967388"/>
                </a:cubicBezTo>
                <a:cubicBezTo>
                  <a:pt x="1388593" y="1969982"/>
                  <a:pt x="1388593" y="1975173"/>
                  <a:pt x="1388593" y="1980364"/>
                </a:cubicBezTo>
                <a:cubicBezTo>
                  <a:pt x="1388593" y="2003725"/>
                  <a:pt x="1370423" y="2021892"/>
                  <a:pt x="1347065" y="2021892"/>
                </a:cubicBezTo>
                <a:cubicBezTo>
                  <a:pt x="1323705" y="2021892"/>
                  <a:pt x="1305538" y="2003725"/>
                  <a:pt x="1305538" y="1980364"/>
                </a:cubicBezTo>
                <a:cubicBezTo>
                  <a:pt x="1305538" y="1964791"/>
                  <a:pt x="1315920" y="1951815"/>
                  <a:pt x="1328896" y="1944027"/>
                </a:cubicBezTo>
                <a:cubicBezTo>
                  <a:pt x="1315920" y="1931051"/>
                  <a:pt x="1308132" y="1912881"/>
                  <a:pt x="1308132" y="1892117"/>
                </a:cubicBezTo>
                <a:cubicBezTo>
                  <a:pt x="1308132" y="1850589"/>
                  <a:pt x="1341874" y="1816849"/>
                  <a:pt x="1383402" y="1816849"/>
                </a:cubicBezTo>
                <a:close/>
                <a:moveTo>
                  <a:pt x="1121255" y="1811658"/>
                </a:moveTo>
                <a:cubicBezTo>
                  <a:pt x="1162783" y="1811658"/>
                  <a:pt x="1196526" y="1845398"/>
                  <a:pt x="1196526" y="1886926"/>
                </a:cubicBezTo>
                <a:cubicBezTo>
                  <a:pt x="1196526" y="1928454"/>
                  <a:pt x="1162783" y="1962196"/>
                  <a:pt x="1121255" y="1962196"/>
                </a:cubicBezTo>
                <a:cubicBezTo>
                  <a:pt x="1118661" y="1962196"/>
                  <a:pt x="1113470" y="1962196"/>
                  <a:pt x="1110873" y="1962196"/>
                </a:cubicBezTo>
                <a:cubicBezTo>
                  <a:pt x="1110873" y="1964790"/>
                  <a:pt x="1113470" y="1969981"/>
                  <a:pt x="1113470" y="1975172"/>
                </a:cubicBezTo>
                <a:cubicBezTo>
                  <a:pt x="1113470" y="1990745"/>
                  <a:pt x="1100491" y="2003724"/>
                  <a:pt x="1084918" y="2003724"/>
                </a:cubicBezTo>
                <a:cubicBezTo>
                  <a:pt x="1069345" y="2003724"/>
                  <a:pt x="1056369" y="1990745"/>
                  <a:pt x="1056369" y="1975172"/>
                </a:cubicBezTo>
                <a:cubicBezTo>
                  <a:pt x="1056369" y="1962196"/>
                  <a:pt x="1064154" y="1949217"/>
                  <a:pt x="1077133" y="1946623"/>
                </a:cubicBezTo>
                <a:cubicBezTo>
                  <a:pt x="1058963" y="1933645"/>
                  <a:pt x="1045987" y="1912881"/>
                  <a:pt x="1045987" y="1886926"/>
                </a:cubicBezTo>
                <a:cubicBezTo>
                  <a:pt x="1045987" y="1845398"/>
                  <a:pt x="1079727" y="1811658"/>
                  <a:pt x="1121255" y="1811658"/>
                </a:cubicBezTo>
                <a:close/>
                <a:moveTo>
                  <a:pt x="238786" y="1806467"/>
                </a:moveTo>
                <a:cubicBezTo>
                  <a:pt x="256953" y="1806467"/>
                  <a:pt x="269932" y="1822040"/>
                  <a:pt x="269932" y="1837613"/>
                </a:cubicBezTo>
                <a:cubicBezTo>
                  <a:pt x="269932" y="1855780"/>
                  <a:pt x="254359" y="1868759"/>
                  <a:pt x="238786" y="1868759"/>
                </a:cubicBezTo>
                <a:cubicBezTo>
                  <a:pt x="223213" y="1868759"/>
                  <a:pt x="210234" y="1855780"/>
                  <a:pt x="207640" y="1837613"/>
                </a:cubicBezTo>
                <a:cubicBezTo>
                  <a:pt x="207640" y="1819443"/>
                  <a:pt x="223213" y="1806467"/>
                  <a:pt x="238786" y="1806467"/>
                </a:cubicBezTo>
                <a:close/>
                <a:moveTo>
                  <a:pt x="2053041" y="1790894"/>
                </a:moveTo>
                <a:cubicBezTo>
                  <a:pt x="2060826" y="1790894"/>
                  <a:pt x="2068614" y="1796085"/>
                  <a:pt x="2068614" y="1803870"/>
                </a:cubicBezTo>
                <a:cubicBezTo>
                  <a:pt x="2068614" y="1811658"/>
                  <a:pt x="2063423" y="1816849"/>
                  <a:pt x="2055635" y="1816849"/>
                </a:cubicBezTo>
                <a:cubicBezTo>
                  <a:pt x="2047850" y="1816849"/>
                  <a:pt x="2042659" y="1811658"/>
                  <a:pt x="2042659" y="1803870"/>
                </a:cubicBezTo>
                <a:cubicBezTo>
                  <a:pt x="2042659" y="1796085"/>
                  <a:pt x="2047850" y="1790894"/>
                  <a:pt x="2053041" y="1790894"/>
                </a:cubicBezTo>
                <a:close/>
                <a:moveTo>
                  <a:pt x="1578063" y="1720817"/>
                </a:moveTo>
                <a:cubicBezTo>
                  <a:pt x="1585851" y="1720817"/>
                  <a:pt x="1593636" y="1728602"/>
                  <a:pt x="1596233" y="1738984"/>
                </a:cubicBezTo>
                <a:cubicBezTo>
                  <a:pt x="1596233" y="1749366"/>
                  <a:pt x="1588445" y="1757154"/>
                  <a:pt x="1578063" y="1757154"/>
                </a:cubicBezTo>
                <a:cubicBezTo>
                  <a:pt x="1567681" y="1757154"/>
                  <a:pt x="1559896" y="1749366"/>
                  <a:pt x="1559896" y="1738984"/>
                </a:cubicBezTo>
                <a:cubicBezTo>
                  <a:pt x="1559896" y="1728602"/>
                  <a:pt x="1567681" y="1720817"/>
                  <a:pt x="1578063" y="1720817"/>
                </a:cubicBezTo>
                <a:close/>
                <a:moveTo>
                  <a:pt x="1160186" y="1645546"/>
                </a:moveTo>
                <a:cubicBezTo>
                  <a:pt x="1175955" y="1645546"/>
                  <a:pt x="1188738" y="1658329"/>
                  <a:pt x="1188738" y="1674095"/>
                </a:cubicBezTo>
                <a:cubicBezTo>
                  <a:pt x="1188738" y="1689864"/>
                  <a:pt x="1175955" y="1702647"/>
                  <a:pt x="1160186" y="1702647"/>
                </a:cubicBezTo>
                <a:cubicBezTo>
                  <a:pt x="1144419" y="1702647"/>
                  <a:pt x="1131637" y="1689864"/>
                  <a:pt x="1131637" y="1674095"/>
                </a:cubicBezTo>
                <a:cubicBezTo>
                  <a:pt x="1131637" y="1658329"/>
                  <a:pt x="1144419" y="1645546"/>
                  <a:pt x="1160186" y="1645546"/>
                </a:cubicBezTo>
                <a:close/>
                <a:moveTo>
                  <a:pt x="892850" y="1611806"/>
                </a:moveTo>
                <a:cubicBezTo>
                  <a:pt x="931784" y="1611806"/>
                  <a:pt x="965524" y="1642952"/>
                  <a:pt x="965524" y="1684480"/>
                </a:cubicBezTo>
                <a:cubicBezTo>
                  <a:pt x="965524" y="1692265"/>
                  <a:pt x="965524" y="1697456"/>
                  <a:pt x="962930" y="1702647"/>
                </a:cubicBezTo>
                <a:cubicBezTo>
                  <a:pt x="1007052" y="1710435"/>
                  <a:pt x="1040795" y="1746772"/>
                  <a:pt x="1040795" y="1793491"/>
                </a:cubicBezTo>
                <a:cubicBezTo>
                  <a:pt x="1040795" y="1845401"/>
                  <a:pt x="999267" y="1886929"/>
                  <a:pt x="947357" y="1886929"/>
                </a:cubicBezTo>
                <a:cubicBezTo>
                  <a:pt x="911020" y="1886929"/>
                  <a:pt x="879874" y="1866165"/>
                  <a:pt x="864301" y="1835019"/>
                </a:cubicBezTo>
                <a:cubicBezTo>
                  <a:pt x="859110" y="1837613"/>
                  <a:pt x="851322" y="1840210"/>
                  <a:pt x="846132" y="1840210"/>
                </a:cubicBezTo>
                <a:cubicBezTo>
                  <a:pt x="822773" y="1840210"/>
                  <a:pt x="804604" y="1822040"/>
                  <a:pt x="809795" y="1798682"/>
                </a:cubicBezTo>
                <a:cubicBezTo>
                  <a:pt x="809795" y="1775321"/>
                  <a:pt x="827964" y="1757154"/>
                  <a:pt x="851322" y="1757154"/>
                </a:cubicBezTo>
                <a:cubicBezTo>
                  <a:pt x="856513" y="1757154"/>
                  <a:pt x="859110" y="1757154"/>
                  <a:pt x="864301" y="1759748"/>
                </a:cubicBezTo>
                <a:cubicBezTo>
                  <a:pt x="864301" y="1757154"/>
                  <a:pt x="866895" y="1754557"/>
                  <a:pt x="866895" y="1751963"/>
                </a:cubicBezTo>
                <a:cubicBezTo>
                  <a:pt x="838346" y="1741581"/>
                  <a:pt x="820177" y="1715626"/>
                  <a:pt x="820177" y="1684480"/>
                </a:cubicBezTo>
                <a:cubicBezTo>
                  <a:pt x="820177" y="1645546"/>
                  <a:pt x="851322" y="1611806"/>
                  <a:pt x="892850" y="1611806"/>
                </a:cubicBezTo>
                <a:close/>
                <a:moveTo>
                  <a:pt x="1988152" y="1601424"/>
                </a:moveTo>
                <a:cubicBezTo>
                  <a:pt x="2008916" y="1601424"/>
                  <a:pt x="2024489" y="1616997"/>
                  <a:pt x="2024489" y="1637761"/>
                </a:cubicBezTo>
                <a:cubicBezTo>
                  <a:pt x="2024489" y="1658525"/>
                  <a:pt x="2008916" y="1674098"/>
                  <a:pt x="1988152" y="1674098"/>
                </a:cubicBezTo>
                <a:cubicBezTo>
                  <a:pt x="1967388" y="1674098"/>
                  <a:pt x="1951815" y="1658525"/>
                  <a:pt x="1951815" y="1637761"/>
                </a:cubicBezTo>
                <a:cubicBezTo>
                  <a:pt x="1951815" y="1619591"/>
                  <a:pt x="1969982" y="1601424"/>
                  <a:pt x="1988152" y="1601424"/>
                </a:cubicBezTo>
                <a:close/>
                <a:moveTo>
                  <a:pt x="2642217" y="1541726"/>
                </a:moveTo>
                <a:cubicBezTo>
                  <a:pt x="2642217" y="1544320"/>
                  <a:pt x="2639623" y="1546917"/>
                  <a:pt x="2637026" y="1546917"/>
                </a:cubicBezTo>
                <a:cubicBezTo>
                  <a:pt x="2639623" y="1549511"/>
                  <a:pt x="2639623" y="1549511"/>
                  <a:pt x="2642217" y="1549511"/>
                </a:cubicBezTo>
                <a:close/>
                <a:moveTo>
                  <a:pt x="1526153" y="1518368"/>
                </a:moveTo>
                <a:cubicBezTo>
                  <a:pt x="1559893" y="1518368"/>
                  <a:pt x="1588445" y="1544323"/>
                  <a:pt x="1588445" y="1580660"/>
                </a:cubicBezTo>
                <a:cubicBezTo>
                  <a:pt x="1588445" y="1614400"/>
                  <a:pt x="1562490" y="1642952"/>
                  <a:pt x="1526153" y="1642952"/>
                </a:cubicBezTo>
                <a:cubicBezTo>
                  <a:pt x="1492410" y="1642952"/>
                  <a:pt x="1463861" y="1616997"/>
                  <a:pt x="1463861" y="1580660"/>
                </a:cubicBezTo>
                <a:cubicBezTo>
                  <a:pt x="1463861" y="1546917"/>
                  <a:pt x="1492410" y="1518368"/>
                  <a:pt x="1526153" y="1518368"/>
                </a:cubicBezTo>
                <a:close/>
                <a:moveTo>
                  <a:pt x="1370423" y="1497604"/>
                </a:moveTo>
                <a:cubicBezTo>
                  <a:pt x="1393781" y="1497604"/>
                  <a:pt x="1411951" y="1515771"/>
                  <a:pt x="1411951" y="1539132"/>
                </a:cubicBezTo>
                <a:cubicBezTo>
                  <a:pt x="1411951" y="1562490"/>
                  <a:pt x="1393781" y="1580660"/>
                  <a:pt x="1370423" y="1580660"/>
                </a:cubicBezTo>
                <a:cubicBezTo>
                  <a:pt x="1357444" y="1580660"/>
                  <a:pt x="1344468" y="1572872"/>
                  <a:pt x="1336680" y="1562490"/>
                </a:cubicBezTo>
                <a:cubicBezTo>
                  <a:pt x="1331489" y="1565087"/>
                  <a:pt x="1326298" y="1567681"/>
                  <a:pt x="1321107" y="1567681"/>
                </a:cubicBezTo>
                <a:cubicBezTo>
                  <a:pt x="1308131" y="1567681"/>
                  <a:pt x="1297749" y="1557299"/>
                  <a:pt x="1297749" y="1544323"/>
                </a:cubicBezTo>
                <a:cubicBezTo>
                  <a:pt x="1297749" y="1531344"/>
                  <a:pt x="1308131" y="1520962"/>
                  <a:pt x="1321107" y="1520962"/>
                </a:cubicBezTo>
                <a:cubicBezTo>
                  <a:pt x="1323704" y="1520962"/>
                  <a:pt x="1326298" y="1520962"/>
                  <a:pt x="1328895" y="1526153"/>
                </a:cubicBezTo>
                <a:cubicBezTo>
                  <a:pt x="1336680" y="1510580"/>
                  <a:pt x="1352253" y="1497604"/>
                  <a:pt x="1370423" y="1497604"/>
                </a:cubicBezTo>
                <a:close/>
                <a:moveTo>
                  <a:pt x="1941433" y="1497603"/>
                </a:moveTo>
                <a:cubicBezTo>
                  <a:pt x="1941433" y="1500197"/>
                  <a:pt x="1941433" y="1502794"/>
                  <a:pt x="1941433" y="1505388"/>
                </a:cubicBezTo>
                <a:cubicBezTo>
                  <a:pt x="1941433" y="1502794"/>
                  <a:pt x="1944030" y="1497603"/>
                  <a:pt x="1944030" y="1497603"/>
                </a:cubicBezTo>
                <a:cubicBezTo>
                  <a:pt x="1941433" y="1497603"/>
                  <a:pt x="1941433" y="1497603"/>
                  <a:pt x="1941433" y="1497603"/>
                </a:cubicBezTo>
                <a:close/>
                <a:moveTo>
                  <a:pt x="1227670" y="1489816"/>
                </a:moveTo>
                <a:cubicBezTo>
                  <a:pt x="1240572" y="1489816"/>
                  <a:pt x="1251031" y="1500274"/>
                  <a:pt x="1251031" y="1513174"/>
                </a:cubicBezTo>
                <a:cubicBezTo>
                  <a:pt x="1251031" y="1526077"/>
                  <a:pt x="1240572" y="1536535"/>
                  <a:pt x="1227670" y="1536535"/>
                </a:cubicBezTo>
                <a:cubicBezTo>
                  <a:pt x="1214770" y="1536535"/>
                  <a:pt x="1204312" y="1526077"/>
                  <a:pt x="1204312" y="1513174"/>
                </a:cubicBezTo>
                <a:cubicBezTo>
                  <a:pt x="1204312" y="1500274"/>
                  <a:pt x="1214770" y="1489816"/>
                  <a:pt x="1227670" y="1489816"/>
                </a:cubicBezTo>
                <a:close/>
                <a:moveTo>
                  <a:pt x="1629973" y="1432715"/>
                </a:moveTo>
                <a:cubicBezTo>
                  <a:pt x="1642952" y="1432715"/>
                  <a:pt x="1653334" y="1443097"/>
                  <a:pt x="1653334" y="1456073"/>
                </a:cubicBezTo>
                <a:cubicBezTo>
                  <a:pt x="1653334" y="1469052"/>
                  <a:pt x="1642952" y="1479434"/>
                  <a:pt x="1629973" y="1479434"/>
                </a:cubicBezTo>
                <a:cubicBezTo>
                  <a:pt x="1619591" y="1479434"/>
                  <a:pt x="1609209" y="1469052"/>
                  <a:pt x="1606615" y="1456073"/>
                </a:cubicBezTo>
                <a:cubicBezTo>
                  <a:pt x="1606615" y="1443097"/>
                  <a:pt x="1616997" y="1432715"/>
                  <a:pt x="1629973" y="1432715"/>
                </a:cubicBezTo>
                <a:close/>
                <a:moveTo>
                  <a:pt x="1832422" y="1383401"/>
                </a:moveTo>
                <a:cubicBezTo>
                  <a:pt x="1845401" y="1383401"/>
                  <a:pt x="1855783" y="1393783"/>
                  <a:pt x="1855783" y="1406759"/>
                </a:cubicBezTo>
                <a:cubicBezTo>
                  <a:pt x="1855783" y="1419738"/>
                  <a:pt x="1845401" y="1430120"/>
                  <a:pt x="1832422" y="1430120"/>
                </a:cubicBezTo>
                <a:cubicBezTo>
                  <a:pt x="1819446" y="1430120"/>
                  <a:pt x="1809064" y="1419738"/>
                  <a:pt x="1809064" y="1406759"/>
                </a:cubicBezTo>
                <a:cubicBezTo>
                  <a:pt x="1809064" y="1396377"/>
                  <a:pt x="1816849" y="1385995"/>
                  <a:pt x="1832422" y="1383401"/>
                </a:cubicBezTo>
                <a:close/>
                <a:moveTo>
                  <a:pt x="2665578" y="1367827"/>
                </a:moveTo>
                <a:cubicBezTo>
                  <a:pt x="2662981" y="1370424"/>
                  <a:pt x="2662981" y="1373018"/>
                  <a:pt x="2660387" y="1375614"/>
                </a:cubicBezTo>
                <a:lnTo>
                  <a:pt x="2665578" y="1375614"/>
                </a:lnTo>
                <a:close/>
                <a:moveTo>
                  <a:pt x="2473511" y="1352253"/>
                </a:moveTo>
                <a:cubicBezTo>
                  <a:pt x="2463130" y="1357444"/>
                  <a:pt x="2455341" y="1362635"/>
                  <a:pt x="2444959" y="1365233"/>
                </a:cubicBezTo>
                <a:cubicBezTo>
                  <a:pt x="2447556" y="1367827"/>
                  <a:pt x="2450150" y="1367827"/>
                  <a:pt x="2452747" y="1370424"/>
                </a:cubicBezTo>
                <a:lnTo>
                  <a:pt x="2457939" y="1370424"/>
                </a:lnTo>
                <a:cubicBezTo>
                  <a:pt x="2460532" y="1370424"/>
                  <a:pt x="2463130" y="1373018"/>
                  <a:pt x="2465724" y="1373018"/>
                </a:cubicBezTo>
                <a:cubicBezTo>
                  <a:pt x="2465724" y="1367827"/>
                  <a:pt x="2468320" y="1362635"/>
                  <a:pt x="2476105" y="1357444"/>
                </a:cubicBezTo>
                <a:cubicBezTo>
                  <a:pt x="2473511" y="1357444"/>
                  <a:pt x="2473511" y="1354850"/>
                  <a:pt x="2473511" y="1352253"/>
                </a:cubicBezTo>
                <a:close/>
                <a:moveTo>
                  <a:pt x="955144" y="1282176"/>
                </a:moveTo>
                <a:cubicBezTo>
                  <a:pt x="999266" y="1282176"/>
                  <a:pt x="1033009" y="1315916"/>
                  <a:pt x="1033009" y="1360041"/>
                </a:cubicBezTo>
                <a:cubicBezTo>
                  <a:pt x="1033009" y="1404163"/>
                  <a:pt x="996672" y="1437906"/>
                  <a:pt x="955144" y="1437906"/>
                </a:cubicBezTo>
                <a:cubicBezTo>
                  <a:pt x="911019" y="1437906"/>
                  <a:pt x="877279" y="1404163"/>
                  <a:pt x="877279" y="1360041"/>
                </a:cubicBezTo>
                <a:cubicBezTo>
                  <a:pt x="877279" y="1315916"/>
                  <a:pt x="913616" y="1282176"/>
                  <a:pt x="955144" y="1282176"/>
                </a:cubicBezTo>
                <a:close/>
                <a:moveTo>
                  <a:pt x="1998534" y="1274390"/>
                </a:moveTo>
                <a:cubicBezTo>
                  <a:pt x="2019298" y="1274390"/>
                  <a:pt x="2037468" y="1292557"/>
                  <a:pt x="2037468" y="1313321"/>
                </a:cubicBezTo>
                <a:cubicBezTo>
                  <a:pt x="2037468" y="1323703"/>
                  <a:pt x="2034871" y="1331491"/>
                  <a:pt x="2029680" y="1336682"/>
                </a:cubicBezTo>
                <a:cubicBezTo>
                  <a:pt x="2053041" y="1354849"/>
                  <a:pt x="2068614" y="1380804"/>
                  <a:pt x="2066017" y="1414547"/>
                </a:cubicBezTo>
                <a:cubicBezTo>
                  <a:pt x="2066017" y="1414547"/>
                  <a:pt x="2066017" y="1417141"/>
                  <a:pt x="2066017" y="1417141"/>
                </a:cubicBezTo>
                <a:cubicBezTo>
                  <a:pt x="2084187" y="1422332"/>
                  <a:pt x="2099760" y="1432714"/>
                  <a:pt x="2112736" y="1445693"/>
                </a:cubicBezTo>
                <a:cubicBezTo>
                  <a:pt x="2107545" y="1435311"/>
                  <a:pt x="2104951" y="1424929"/>
                  <a:pt x="2104951" y="1414547"/>
                </a:cubicBezTo>
                <a:cubicBezTo>
                  <a:pt x="2104951" y="1380804"/>
                  <a:pt x="2130906" y="1354849"/>
                  <a:pt x="2164646" y="1354849"/>
                </a:cubicBezTo>
                <a:cubicBezTo>
                  <a:pt x="2185410" y="1354849"/>
                  <a:pt x="2203580" y="1365231"/>
                  <a:pt x="2213962" y="1380804"/>
                </a:cubicBezTo>
                <a:cubicBezTo>
                  <a:pt x="2219153" y="1370422"/>
                  <a:pt x="2229535" y="1365231"/>
                  <a:pt x="2239917" y="1365231"/>
                </a:cubicBezTo>
                <a:cubicBezTo>
                  <a:pt x="2258084" y="1365231"/>
                  <a:pt x="2271063" y="1378210"/>
                  <a:pt x="2271063" y="1396377"/>
                </a:cubicBezTo>
                <a:cubicBezTo>
                  <a:pt x="2271063" y="1414547"/>
                  <a:pt x="2258084" y="1427523"/>
                  <a:pt x="2239917" y="1427523"/>
                </a:cubicBezTo>
                <a:cubicBezTo>
                  <a:pt x="2234726" y="1427523"/>
                  <a:pt x="2229535" y="1424929"/>
                  <a:pt x="2224344" y="1422332"/>
                </a:cubicBezTo>
                <a:cubicBezTo>
                  <a:pt x="2219153" y="1450884"/>
                  <a:pt x="2195792" y="1474242"/>
                  <a:pt x="2164646" y="1474242"/>
                </a:cubicBezTo>
                <a:cubicBezTo>
                  <a:pt x="2149073" y="1474242"/>
                  <a:pt x="2133500" y="1466457"/>
                  <a:pt x="2123118" y="1456075"/>
                </a:cubicBezTo>
                <a:cubicBezTo>
                  <a:pt x="2133500" y="1471648"/>
                  <a:pt x="2138691" y="1489815"/>
                  <a:pt x="2138691" y="1510579"/>
                </a:cubicBezTo>
                <a:cubicBezTo>
                  <a:pt x="2138691" y="1565086"/>
                  <a:pt x="2094569" y="1609208"/>
                  <a:pt x="2040062" y="1609208"/>
                </a:cubicBezTo>
                <a:cubicBezTo>
                  <a:pt x="1985558" y="1609208"/>
                  <a:pt x="1941433" y="1565086"/>
                  <a:pt x="1941433" y="1510579"/>
                </a:cubicBezTo>
                <a:cubicBezTo>
                  <a:pt x="1938839" y="1533940"/>
                  <a:pt x="1918075" y="1552107"/>
                  <a:pt x="1894714" y="1552107"/>
                </a:cubicBezTo>
                <a:cubicBezTo>
                  <a:pt x="1866165" y="1552107"/>
                  <a:pt x="1845401" y="1531343"/>
                  <a:pt x="1845401" y="1502794"/>
                </a:cubicBezTo>
                <a:cubicBezTo>
                  <a:pt x="1845401" y="1474242"/>
                  <a:pt x="1868759" y="1453478"/>
                  <a:pt x="1894714" y="1453478"/>
                </a:cubicBezTo>
                <a:cubicBezTo>
                  <a:pt x="1897311" y="1453478"/>
                  <a:pt x="1897311" y="1453478"/>
                  <a:pt x="1899905" y="1453478"/>
                </a:cubicBezTo>
                <a:cubicBezTo>
                  <a:pt x="1892120" y="1440502"/>
                  <a:pt x="1886929" y="1424929"/>
                  <a:pt x="1886929" y="1409356"/>
                </a:cubicBezTo>
                <a:cubicBezTo>
                  <a:pt x="1886929" y="1365231"/>
                  <a:pt x="1918075" y="1328894"/>
                  <a:pt x="1959603" y="1321109"/>
                </a:cubicBezTo>
                <a:cubicBezTo>
                  <a:pt x="1959603" y="1318512"/>
                  <a:pt x="1959603" y="1315918"/>
                  <a:pt x="1959603" y="1313321"/>
                </a:cubicBezTo>
                <a:cubicBezTo>
                  <a:pt x="1959603" y="1292557"/>
                  <a:pt x="1977770" y="1274390"/>
                  <a:pt x="1998534" y="1274390"/>
                </a:cubicBezTo>
                <a:close/>
                <a:moveTo>
                  <a:pt x="1305537" y="1232863"/>
                </a:moveTo>
                <a:cubicBezTo>
                  <a:pt x="1313322" y="1232863"/>
                  <a:pt x="1321110" y="1240648"/>
                  <a:pt x="1321110" y="1248436"/>
                </a:cubicBezTo>
                <a:cubicBezTo>
                  <a:pt x="1321110" y="1256221"/>
                  <a:pt x="1313322" y="1264009"/>
                  <a:pt x="1305537" y="1264009"/>
                </a:cubicBezTo>
                <a:cubicBezTo>
                  <a:pt x="1295155" y="1264009"/>
                  <a:pt x="1289964" y="1258818"/>
                  <a:pt x="1289964" y="1248436"/>
                </a:cubicBezTo>
                <a:cubicBezTo>
                  <a:pt x="1289964" y="1240648"/>
                  <a:pt x="1297749" y="1232863"/>
                  <a:pt x="1305537" y="1232863"/>
                </a:cubicBezTo>
                <a:close/>
                <a:moveTo>
                  <a:pt x="1881735" y="1212099"/>
                </a:moveTo>
                <a:cubicBezTo>
                  <a:pt x="1905096" y="1212099"/>
                  <a:pt x="1923263" y="1230266"/>
                  <a:pt x="1920669" y="1251030"/>
                </a:cubicBezTo>
                <a:cubicBezTo>
                  <a:pt x="1920669" y="1271794"/>
                  <a:pt x="1902499" y="1289964"/>
                  <a:pt x="1881735" y="1289964"/>
                </a:cubicBezTo>
                <a:cubicBezTo>
                  <a:pt x="1860971" y="1289964"/>
                  <a:pt x="1842804" y="1271794"/>
                  <a:pt x="1842804" y="1251030"/>
                </a:cubicBezTo>
                <a:cubicBezTo>
                  <a:pt x="1842804" y="1230266"/>
                  <a:pt x="1860971" y="1212099"/>
                  <a:pt x="1881735" y="1212099"/>
                </a:cubicBezTo>
                <a:close/>
                <a:moveTo>
                  <a:pt x="1746768" y="1206908"/>
                </a:moveTo>
                <a:cubicBezTo>
                  <a:pt x="1790893" y="1206908"/>
                  <a:pt x="1829824" y="1243245"/>
                  <a:pt x="1829824" y="1289964"/>
                </a:cubicBezTo>
                <a:cubicBezTo>
                  <a:pt x="1829824" y="1321110"/>
                  <a:pt x="1811657" y="1347065"/>
                  <a:pt x="1785702" y="1362638"/>
                </a:cubicBezTo>
                <a:cubicBezTo>
                  <a:pt x="1777914" y="1393784"/>
                  <a:pt x="1751959" y="1417142"/>
                  <a:pt x="1718219" y="1417142"/>
                </a:cubicBezTo>
                <a:cubicBezTo>
                  <a:pt x="1713029" y="1419739"/>
                  <a:pt x="1707838" y="1422333"/>
                  <a:pt x="1702647" y="1422333"/>
                </a:cubicBezTo>
                <a:cubicBezTo>
                  <a:pt x="1687074" y="1422333"/>
                  <a:pt x="1674095" y="1411951"/>
                  <a:pt x="1668904" y="1398975"/>
                </a:cubicBezTo>
                <a:cubicBezTo>
                  <a:pt x="1655928" y="1383402"/>
                  <a:pt x="1645546" y="1365232"/>
                  <a:pt x="1645546" y="1344468"/>
                </a:cubicBezTo>
                <a:cubicBezTo>
                  <a:pt x="1645546" y="1326301"/>
                  <a:pt x="1653331" y="1310728"/>
                  <a:pt x="1663713" y="1297749"/>
                </a:cubicBezTo>
                <a:cubicBezTo>
                  <a:pt x="1663713" y="1295155"/>
                  <a:pt x="1663713" y="1292558"/>
                  <a:pt x="1663713" y="1289964"/>
                </a:cubicBezTo>
                <a:cubicBezTo>
                  <a:pt x="1663713" y="1243245"/>
                  <a:pt x="1702647" y="1206908"/>
                  <a:pt x="1746768" y="1206908"/>
                </a:cubicBezTo>
                <a:close/>
                <a:moveTo>
                  <a:pt x="2190601" y="1196527"/>
                </a:moveTo>
                <a:cubicBezTo>
                  <a:pt x="2203577" y="1196527"/>
                  <a:pt x="2213959" y="1201719"/>
                  <a:pt x="2221747" y="1209501"/>
                </a:cubicBezTo>
                <a:cubicBezTo>
                  <a:pt x="2226938" y="1206907"/>
                  <a:pt x="2232129" y="1206907"/>
                  <a:pt x="2237320" y="1206907"/>
                </a:cubicBezTo>
                <a:cubicBezTo>
                  <a:pt x="2273657" y="1206907"/>
                  <a:pt x="2302206" y="1235456"/>
                  <a:pt x="2302206" y="1271793"/>
                </a:cubicBezTo>
                <a:cubicBezTo>
                  <a:pt x="2302206" y="1308130"/>
                  <a:pt x="2273657" y="1336682"/>
                  <a:pt x="2237320" y="1336682"/>
                </a:cubicBezTo>
                <a:cubicBezTo>
                  <a:pt x="2203577" y="1336682"/>
                  <a:pt x="2175028" y="1308130"/>
                  <a:pt x="2172431" y="1274387"/>
                </a:cubicBezTo>
                <a:cubicBezTo>
                  <a:pt x="2159455" y="1266602"/>
                  <a:pt x="2149073" y="1253623"/>
                  <a:pt x="2149073" y="1235456"/>
                </a:cubicBezTo>
                <a:cubicBezTo>
                  <a:pt x="2149073" y="1212098"/>
                  <a:pt x="2169837" y="1193934"/>
                  <a:pt x="2190601" y="1196527"/>
                </a:cubicBezTo>
                <a:close/>
                <a:moveTo>
                  <a:pt x="2551376" y="1180952"/>
                </a:moveTo>
                <a:cubicBezTo>
                  <a:pt x="2546186" y="1191333"/>
                  <a:pt x="2533206" y="1199122"/>
                  <a:pt x="2520230" y="1199122"/>
                </a:cubicBezTo>
                <a:cubicBezTo>
                  <a:pt x="2509848" y="1199122"/>
                  <a:pt x="2502060" y="1196524"/>
                  <a:pt x="2496870" y="1191333"/>
                </a:cubicBezTo>
                <a:cubicBezTo>
                  <a:pt x="2491679" y="1209502"/>
                  <a:pt x="2481296" y="1225076"/>
                  <a:pt x="2463130" y="1232861"/>
                </a:cubicBezTo>
                <a:cubicBezTo>
                  <a:pt x="2486487" y="1245839"/>
                  <a:pt x="2502060" y="1269197"/>
                  <a:pt x="2502060" y="1297749"/>
                </a:cubicBezTo>
                <a:lnTo>
                  <a:pt x="2502060" y="1302940"/>
                </a:lnTo>
                <a:lnTo>
                  <a:pt x="2504657" y="1300343"/>
                </a:lnTo>
                <a:cubicBezTo>
                  <a:pt x="2502060" y="1295153"/>
                  <a:pt x="2502060" y="1292558"/>
                  <a:pt x="2502060" y="1287368"/>
                </a:cubicBezTo>
                <a:cubicBezTo>
                  <a:pt x="2502060" y="1261412"/>
                  <a:pt x="2522825" y="1238052"/>
                  <a:pt x="2551376" y="1238052"/>
                </a:cubicBezTo>
                <a:lnTo>
                  <a:pt x="2553970" y="1238052"/>
                </a:lnTo>
                <a:cubicBezTo>
                  <a:pt x="2556567" y="1222478"/>
                  <a:pt x="2561758" y="1209502"/>
                  <a:pt x="2572141" y="1199122"/>
                </a:cubicBezTo>
                <a:lnTo>
                  <a:pt x="2579926" y="1191333"/>
                </a:lnTo>
                <a:cubicBezTo>
                  <a:pt x="2574735" y="1188739"/>
                  <a:pt x="2569543" y="1186142"/>
                  <a:pt x="2566949" y="1180952"/>
                </a:cubicBezTo>
                <a:lnTo>
                  <a:pt x="2561758" y="1180952"/>
                </a:lnTo>
                <a:close/>
                <a:moveTo>
                  <a:pt x="498335" y="1178366"/>
                </a:moveTo>
                <a:cubicBezTo>
                  <a:pt x="513908" y="1178366"/>
                  <a:pt x="526887" y="1191343"/>
                  <a:pt x="526887" y="1206905"/>
                </a:cubicBezTo>
                <a:cubicBezTo>
                  <a:pt x="526887" y="1222478"/>
                  <a:pt x="513908" y="1235457"/>
                  <a:pt x="498335" y="1235457"/>
                </a:cubicBezTo>
                <a:cubicBezTo>
                  <a:pt x="482762" y="1235457"/>
                  <a:pt x="469786" y="1222478"/>
                  <a:pt x="469786" y="1206905"/>
                </a:cubicBezTo>
                <a:cubicBezTo>
                  <a:pt x="469786" y="1191343"/>
                  <a:pt x="482762" y="1178366"/>
                  <a:pt x="498335" y="1178366"/>
                </a:cubicBezTo>
                <a:close/>
                <a:moveTo>
                  <a:pt x="1801276" y="1175771"/>
                </a:moveTo>
                <a:cubicBezTo>
                  <a:pt x="1811658" y="1175771"/>
                  <a:pt x="1816849" y="1183557"/>
                  <a:pt x="1816849" y="1191345"/>
                </a:cubicBezTo>
                <a:cubicBezTo>
                  <a:pt x="1816849" y="1201727"/>
                  <a:pt x="1809061" y="1206908"/>
                  <a:pt x="1801276" y="1206908"/>
                </a:cubicBezTo>
                <a:cubicBezTo>
                  <a:pt x="1790894" y="1206908"/>
                  <a:pt x="1785703" y="1199130"/>
                  <a:pt x="1785703" y="1191345"/>
                </a:cubicBezTo>
                <a:cubicBezTo>
                  <a:pt x="1785703" y="1183557"/>
                  <a:pt x="1790894" y="1178366"/>
                  <a:pt x="1801276" y="1175771"/>
                </a:cubicBezTo>
                <a:close/>
                <a:moveTo>
                  <a:pt x="1648141" y="1162795"/>
                </a:moveTo>
                <a:cubicBezTo>
                  <a:pt x="1666311" y="1162795"/>
                  <a:pt x="1681884" y="1178367"/>
                  <a:pt x="1681884" y="1196534"/>
                </a:cubicBezTo>
                <a:cubicBezTo>
                  <a:pt x="1681884" y="1214693"/>
                  <a:pt x="1666311" y="1230266"/>
                  <a:pt x="1648141" y="1230266"/>
                </a:cubicBezTo>
                <a:cubicBezTo>
                  <a:pt x="1627377" y="1230266"/>
                  <a:pt x="1614401" y="1214693"/>
                  <a:pt x="1614401" y="1196534"/>
                </a:cubicBezTo>
                <a:cubicBezTo>
                  <a:pt x="1614401" y="1178367"/>
                  <a:pt x="1629974" y="1162795"/>
                  <a:pt x="1648141" y="1162795"/>
                </a:cubicBezTo>
                <a:close/>
                <a:moveTo>
                  <a:pt x="2504657" y="1095302"/>
                </a:moveTo>
                <a:cubicBezTo>
                  <a:pt x="2491679" y="1108277"/>
                  <a:pt x="2476105" y="1116066"/>
                  <a:pt x="2457939" y="1118660"/>
                </a:cubicBezTo>
                <a:cubicBezTo>
                  <a:pt x="2457939" y="1121257"/>
                  <a:pt x="2457939" y="1123851"/>
                  <a:pt x="2455341" y="1126447"/>
                </a:cubicBezTo>
                <a:cubicBezTo>
                  <a:pt x="2463130" y="1129042"/>
                  <a:pt x="2470915" y="1134232"/>
                  <a:pt x="2476105" y="1142021"/>
                </a:cubicBezTo>
                <a:cubicBezTo>
                  <a:pt x="2481296" y="1131638"/>
                  <a:pt x="2489085" y="1123851"/>
                  <a:pt x="2496870" y="1121257"/>
                </a:cubicBezTo>
                <a:cubicBezTo>
                  <a:pt x="2496870" y="1113468"/>
                  <a:pt x="2499466" y="1103087"/>
                  <a:pt x="2504657" y="1095302"/>
                </a:cubicBezTo>
                <a:close/>
                <a:moveTo>
                  <a:pt x="2120521" y="1082333"/>
                </a:moveTo>
                <a:cubicBezTo>
                  <a:pt x="2146476" y="1082333"/>
                  <a:pt x="2164646" y="1103096"/>
                  <a:pt x="2164646" y="1126456"/>
                </a:cubicBezTo>
                <a:cubicBezTo>
                  <a:pt x="2164646" y="1149816"/>
                  <a:pt x="2143882" y="1170579"/>
                  <a:pt x="2120521" y="1170579"/>
                </a:cubicBezTo>
                <a:cubicBezTo>
                  <a:pt x="2097163" y="1170579"/>
                  <a:pt x="2078993" y="1149816"/>
                  <a:pt x="2076399" y="1126456"/>
                </a:cubicBezTo>
                <a:cubicBezTo>
                  <a:pt x="2076399" y="1100500"/>
                  <a:pt x="2097163" y="1082333"/>
                  <a:pt x="2120521" y="1082333"/>
                </a:cubicBezTo>
                <a:close/>
                <a:moveTo>
                  <a:pt x="2356713" y="1071941"/>
                </a:moveTo>
                <a:cubicBezTo>
                  <a:pt x="2359309" y="1077131"/>
                  <a:pt x="2359309" y="1079728"/>
                  <a:pt x="2359309" y="1084920"/>
                </a:cubicBezTo>
                <a:lnTo>
                  <a:pt x="2359309" y="1090111"/>
                </a:lnTo>
                <a:lnTo>
                  <a:pt x="2364500" y="1090111"/>
                </a:lnTo>
                <a:lnTo>
                  <a:pt x="2369691" y="1090111"/>
                </a:lnTo>
                <a:cubicBezTo>
                  <a:pt x="2364500" y="1084920"/>
                  <a:pt x="2359309" y="1079728"/>
                  <a:pt x="2356713" y="1071941"/>
                </a:cubicBezTo>
                <a:close/>
                <a:moveTo>
                  <a:pt x="1448289" y="1048590"/>
                </a:moveTo>
                <a:cubicBezTo>
                  <a:pt x="1482032" y="1048590"/>
                  <a:pt x="1507987" y="1074544"/>
                  <a:pt x="1507987" y="1108285"/>
                </a:cubicBezTo>
                <a:cubicBezTo>
                  <a:pt x="1507987" y="1142028"/>
                  <a:pt x="1482032" y="1167984"/>
                  <a:pt x="1448289" y="1167984"/>
                </a:cubicBezTo>
                <a:cubicBezTo>
                  <a:pt x="1414549" y="1167984"/>
                  <a:pt x="1388594" y="1142028"/>
                  <a:pt x="1388594" y="1108285"/>
                </a:cubicBezTo>
                <a:cubicBezTo>
                  <a:pt x="1388594" y="1074544"/>
                  <a:pt x="1414549" y="1048590"/>
                  <a:pt x="1448289" y="1048590"/>
                </a:cubicBezTo>
                <a:close/>
                <a:moveTo>
                  <a:pt x="2143882" y="1017444"/>
                </a:moveTo>
                <a:cubicBezTo>
                  <a:pt x="2162049" y="1017444"/>
                  <a:pt x="2175028" y="1033017"/>
                  <a:pt x="2175028" y="1048590"/>
                </a:cubicBezTo>
                <a:cubicBezTo>
                  <a:pt x="2175028" y="1066757"/>
                  <a:pt x="2162049" y="1079736"/>
                  <a:pt x="2143882" y="1079736"/>
                </a:cubicBezTo>
                <a:cubicBezTo>
                  <a:pt x="2125712" y="1079736"/>
                  <a:pt x="2112736" y="1066757"/>
                  <a:pt x="2112736" y="1048590"/>
                </a:cubicBezTo>
                <a:cubicBezTo>
                  <a:pt x="2112736" y="1030420"/>
                  <a:pt x="2125712" y="1017444"/>
                  <a:pt x="2143882" y="1017444"/>
                </a:cubicBezTo>
                <a:close/>
                <a:moveTo>
                  <a:pt x="2564352" y="999266"/>
                </a:moveTo>
                <a:cubicBezTo>
                  <a:pt x="2559161" y="1001863"/>
                  <a:pt x="2553970" y="1004458"/>
                  <a:pt x="2548780" y="1004458"/>
                </a:cubicBezTo>
                <a:cubicBezTo>
                  <a:pt x="2543588" y="1004458"/>
                  <a:pt x="2538397" y="1004458"/>
                  <a:pt x="2533206" y="1001863"/>
                </a:cubicBezTo>
                <a:cubicBezTo>
                  <a:pt x="2533206" y="1007055"/>
                  <a:pt x="2535803" y="1014840"/>
                  <a:pt x="2535803" y="1022627"/>
                </a:cubicBezTo>
                <a:cubicBezTo>
                  <a:pt x="2543588" y="1022627"/>
                  <a:pt x="2551376" y="1030412"/>
                  <a:pt x="2551376" y="1038201"/>
                </a:cubicBezTo>
                <a:cubicBezTo>
                  <a:pt x="2551376" y="1040795"/>
                  <a:pt x="2548780" y="1043391"/>
                  <a:pt x="2548780" y="1045986"/>
                </a:cubicBezTo>
                <a:cubicBezTo>
                  <a:pt x="2556567" y="1051176"/>
                  <a:pt x="2564352" y="1058964"/>
                  <a:pt x="2564352" y="1069346"/>
                </a:cubicBezTo>
                <a:cubicBezTo>
                  <a:pt x="2574735" y="1069346"/>
                  <a:pt x="2579926" y="1071941"/>
                  <a:pt x="2587713" y="1077131"/>
                </a:cubicBezTo>
                <a:cubicBezTo>
                  <a:pt x="2592904" y="1069346"/>
                  <a:pt x="2598095" y="1061558"/>
                  <a:pt x="2608477" y="1056367"/>
                </a:cubicBezTo>
                <a:cubicBezTo>
                  <a:pt x="2600689" y="1043391"/>
                  <a:pt x="2595498" y="1030412"/>
                  <a:pt x="2595498" y="1017436"/>
                </a:cubicBezTo>
                <a:cubicBezTo>
                  <a:pt x="2582522" y="1017436"/>
                  <a:pt x="2569543" y="1009649"/>
                  <a:pt x="2564352" y="999266"/>
                </a:cubicBezTo>
                <a:close/>
                <a:moveTo>
                  <a:pt x="1876544" y="983701"/>
                </a:moveTo>
                <a:cubicBezTo>
                  <a:pt x="1905096" y="983701"/>
                  <a:pt x="1931050" y="1009656"/>
                  <a:pt x="1931050" y="1033014"/>
                </a:cubicBezTo>
                <a:cubicBezTo>
                  <a:pt x="1931050" y="1043397"/>
                  <a:pt x="1931050" y="1051184"/>
                  <a:pt x="1925859" y="1058970"/>
                </a:cubicBezTo>
                <a:cubicBezTo>
                  <a:pt x="1928454" y="1064160"/>
                  <a:pt x="1933645" y="1069352"/>
                  <a:pt x="1936241" y="1077140"/>
                </a:cubicBezTo>
                <a:cubicBezTo>
                  <a:pt x="1949217" y="1066758"/>
                  <a:pt x="1964790" y="1058970"/>
                  <a:pt x="1982960" y="1058970"/>
                </a:cubicBezTo>
                <a:cubicBezTo>
                  <a:pt x="2021891" y="1058970"/>
                  <a:pt x="2050443" y="1090116"/>
                  <a:pt x="2050443" y="1126453"/>
                </a:cubicBezTo>
                <a:cubicBezTo>
                  <a:pt x="2050443" y="1162790"/>
                  <a:pt x="2019297" y="1193936"/>
                  <a:pt x="1982960" y="1193936"/>
                </a:cubicBezTo>
                <a:cubicBezTo>
                  <a:pt x="1949217" y="1193936"/>
                  <a:pt x="1923263" y="1167980"/>
                  <a:pt x="1918072" y="1136835"/>
                </a:cubicBezTo>
                <a:cubicBezTo>
                  <a:pt x="1910287" y="1142026"/>
                  <a:pt x="1902499" y="1144623"/>
                  <a:pt x="1892117" y="1144623"/>
                </a:cubicBezTo>
                <a:cubicBezTo>
                  <a:pt x="1866162" y="1144623"/>
                  <a:pt x="1845398" y="1123859"/>
                  <a:pt x="1845398" y="1097903"/>
                </a:cubicBezTo>
                <a:cubicBezTo>
                  <a:pt x="1845398" y="1092713"/>
                  <a:pt x="1845398" y="1090116"/>
                  <a:pt x="1847995" y="1084925"/>
                </a:cubicBezTo>
                <a:cubicBezTo>
                  <a:pt x="1832422" y="1074543"/>
                  <a:pt x="1822040" y="1056376"/>
                  <a:pt x="1822040" y="1038206"/>
                </a:cubicBezTo>
                <a:cubicBezTo>
                  <a:pt x="1822040" y="1007060"/>
                  <a:pt x="1845398" y="983701"/>
                  <a:pt x="1876544" y="983701"/>
                </a:cubicBezTo>
                <a:close/>
                <a:moveTo>
                  <a:pt x="2146479" y="869498"/>
                </a:moveTo>
                <a:cubicBezTo>
                  <a:pt x="2167243" y="869498"/>
                  <a:pt x="2182816" y="885071"/>
                  <a:pt x="2182816" y="905835"/>
                </a:cubicBezTo>
                <a:cubicBezTo>
                  <a:pt x="2182816" y="924002"/>
                  <a:pt x="2167243" y="942172"/>
                  <a:pt x="2146479" y="942172"/>
                </a:cubicBezTo>
                <a:cubicBezTo>
                  <a:pt x="2125715" y="942172"/>
                  <a:pt x="2110142" y="926599"/>
                  <a:pt x="2110142" y="905835"/>
                </a:cubicBezTo>
                <a:cubicBezTo>
                  <a:pt x="2110142" y="885071"/>
                  <a:pt x="2125715" y="869498"/>
                  <a:pt x="2146479" y="869498"/>
                </a:cubicBezTo>
                <a:close/>
                <a:moveTo>
                  <a:pt x="1629973" y="864308"/>
                </a:moveTo>
                <a:cubicBezTo>
                  <a:pt x="1663716" y="864308"/>
                  <a:pt x="1689671" y="890263"/>
                  <a:pt x="1689671" y="924003"/>
                </a:cubicBezTo>
                <a:cubicBezTo>
                  <a:pt x="1689671" y="957746"/>
                  <a:pt x="1661119" y="983701"/>
                  <a:pt x="1629973" y="983701"/>
                </a:cubicBezTo>
                <a:cubicBezTo>
                  <a:pt x="1598827" y="983701"/>
                  <a:pt x="1570278" y="957746"/>
                  <a:pt x="1570278" y="924003"/>
                </a:cubicBezTo>
                <a:cubicBezTo>
                  <a:pt x="1570278" y="890263"/>
                  <a:pt x="1598827" y="864308"/>
                  <a:pt x="1629973" y="864308"/>
                </a:cubicBezTo>
                <a:close/>
                <a:moveTo>
                  <a:pt x="2297015" y="853923"/>
                </a:moveTo>
                <a:cubicBezTo>
                  <a:pt x="2315185" y="853923"/>
                  <a:pt x="2330758" y="869497"/>
                  <a:pt x="2330758" y="887664"/>
                </a:cubicBezTo>
                <a:cubicBezTo>
                  <a:pt x="2330758" y="905833"/>
                  <a:pt x="2315185" y="921406"/>
                  <a:pt x="2297015" y="921406"/>
                </a:cubicBezTo>
                <a:cubicBezTo>
                  <a:pt x="2278848" y="921406"/>
                  <a:pt x="2263275" y="905833"/>
                  <a:pt x="2263275" y="887664"/>
                </a:cubicBezTo>
                <a:cubicBezTo>
                  <a:pt x="2263275" y="869497"/>
                  <a:pt x="2278848" y="853923"/>
                  <a:pt x="2297015" y="853923"/>
                </a:cubicBezTo>
                <a:close/>
                <a:moveTo>
                  <a:pt x="2421598" y="827975"/>
                </a:moveTo>
                <a:cubicBezTo>
                  <a:pt x="2439768" y="827975"/>
                  <a:pt x="2455341" y="843549"/>
                  <a:pt x="2455341" y="861715"/>
                </a:cubicBezTo>
                <a:cubicBezTo>
                  <a:pt x="2455341" y="879885"/>
                  <a:pt x="2439768" y="895459"/>
                  <a:pt x="2421598" y="895459"/>
                </a:cubicBezTo>
                <a:cubicBezTo>
                  <a:pt x="2403431" y="895459"/>
                  <a:pt x="2387858" y="879885"/>
                  <a:pt x="2387858" y="861715"/>
                </a:cubicBezTo>
                <a:cubicBezTo>
                  <a:pt x="2387858" y="843549"/>
                  <a:pt x="2403431" y="827975"/>
                  <a:pt x="2421598" y="827975"/>
                </a:cubicBezTo>
                <a:close/>
                <a:moveTo>
                  <a:pt x="1954408" y="814987"/>
                </a:moveTo>
                <a:cubicBezTo>
                  <a:pt x="1990745" y="814987"/>
                  <a:pt x="2019297" y="843539"/>
                  <a:pt x="2019297" y="879876"/>
                </a:cubicBezTo>
                <a:cubicBezTo>
                  <a:pt x="2019297" y="916213"/>
                  <a:pt x="1990745" y="944762"/>
                  <a:pt x="1954408" y="944762"/>
                </a:cubicBezTo>
                <a:cubicBezTo>
                  <a:pt x="1918071" y="944762"/>
                  <a:pt x="1889522" y="916213"/>
                  <a:pt x="1889522" y="879876"/>
                </a:cubicBezTo>
                <a:cubicBezTo>
                  <a:pt x="1889522" y="843539"/>
                  <a:pt x="1918071" y="812393"/>
                  <a:pt x="1954408" y="814987"/>
                </a:cubicBezTo>
                <a:close/>
                <a:moveTo>
                  <a:pt x="2582522" y="812390"/>
                </a:moveTo>
                <a:cubicBezTo>
                  <a:pt x="2582522" y="812390"/>
                  <a:pt x="2579926" y="812390"/>
                  <a:pt x="2579926" y="814988"/>
                </a:cubicBezTo>
                <a:cubicBezTo>
                  <a:pt x="2582522" y="817581"/>
                  <a:pt x="2582522" y="820179"/>
                  <a:pt x="2585116" y="825370"/>
                </a:cubicBezTo>
                <a:cubicBezTo>
                  <a:pt x="2587713" y="825370"/>
                  <a:pt x="2590307" y="822773"/>
                  <a:pt x="2592904" y="822773"/>
                </a:cubicBezTo>
                <a:cubicBezTo>
                  <a:pt x="2590307" y="820179"/>
                  <a:pt x="2585116" y="817581"/>
                  <a:pt x="2582522" y="812390"/>
                </a:cubicBezTo>
                <a:close/>
                <a:moveTo>
                  <a:pt x="1321107" y="716367"/>
                </a:moveTo>
                <a:cubicBezTo>
                  <a:pt x="1331489" y="716367"/>
                  <a:pt x="1339277" y="724153"/>
                  <a:pt x="1339277" y="734536"/>
                </a:cubicBezTo>
                <a:cubicBezTo>
                  <a:pt x="1339277" y="744916"/>
                  <a:pt x="1331489" y="752704"/>
                  <a:pt x="1321107" y="752704"/>
                </a:cubicBezTo>
                <a:cubicBezTo>
                  <a:pt x="1310725" y="752704"/>
                  <a:pt x="1302940" y="744916"/>
                  <a:pt x="1302940" y="734536"/>
                </a:cubicBezTo>
                <a:cubicBezTo>
                  <a:pt x="1302940" y="724153"/>
                  <a:pt x="1310725" y="716367"/>
                  <a:pt x="1321107" y="716367"/>
                </a:cubicBezTo>
                <a:close/>
                <a:moveTo>
                  <a:pt x="2042658" y="690413"/>
                </a:moveTo>
                <a:cubicBezTo>
                  <a:pt x="2053040" y="690413"/>
                  <a:pt x="2063422" y="700796"/>
                  <a:pt x="2063422" y="711178"/>
                </a:cubicBezTo>
                <a:cubicBezTo>
                  <a:pt x="2063422" y="721560"/>
                  <a:pt x="2053040" y="731942"/>
                  <a:pt x="2042658" y="731942"/>
                </a:cubicBezTo>
                <a:cubicBezTo>
                  <a:pt x="2032276" y="731942"/>
                  <a:pt x="2021894" y="724153"/>
                  <a:pt x="2021894" y="711178"/>
                </a:cubicBezTo>
                <a:cubicBezTo>
                  <a:pt x="2021894" y="700796"/>
                  <a:pt x="2032276" y="690413"/>
                  <a:pt x="2042658" y="690413"/>
                </a:cubicBezTo>
                <a:close/>
                <a:moveTo>
                  <a:pt x="2486487" y="648876"/>
                </a:moveTo>
                <a:cubicBezTo>
                  <a:pt x="2489085" y="654067"/>
                  <a:pt x="2494275" y="656661"/>
                  <a:pt x="2496870" y="661852"/>
                </a:cubicBezTo>
                <a:cubicBezTo>
                  <a:pt x="2499466" y="656661"/>
                  <a:pt x="2499466" y="654067"/>
                  <a:pt x="2504657" y="648876"/>
                </a:cubicBezTo>
                <a:lnTo>
                  <a:pt x="2494275" y="648876"/>
                </a:lnTo>
                <a:close/>
                <a:moveTo>
                  <a:pt x="2439769" y="620323"/>
                </a:moveTo>
                <a:cubicBezTo>
                  <a:pt x="2426792" y="630706"/>
                  <a:pt x="2413814" y="638493"/>
                  <a:pt x="2398240" y="643684"/>
                </a:cubicBezTo>
                <a:lnTo>
                  <a:pt x="2398240" y="651469"/>
                </a:lnTo>
                <a:lnTo>
                  <a:pt x="2398240" y="659257"/>
                </a:lnTo>
                <a:cubicBezTo>
                  <a:pt x="2400837" y="659257"/>
                  <a:pt x="2400837" y="661852"/>
                  <a:pt x="2403431" y="661852"/>
                </a:cubicBezTo>
                <a:lnTo>
                  <a:pt x="2406029" y="661852"/>
                </a:lnTo>
                <a:cubicBezTo>
                  <a:pt x="2413814" y="661852"/>
                  <a:pt x="2421601" y="664448"/>
                  <a:pt x="2429386" y="669639"/>
                </a:cubicBezTo>
                <a:cubicBezTo>
                  <a:pt x="2431983" y="667042"/>
                  <a:pt x="2434577" y="667042"/>
                  <a:pt x="2437175" y="664448"/>
                </a:cubicBezTo>
                <a:cubicBezTo>
                  <a:pt x="2442365" y="654067"/>
                  <a:pt x="2452747" y="646278"/>
                  <a:pt x="2468320" y="646278"/>
                </a:cubicBezTo>
                <a:cubicBezTo>
                  <a:pt x="2455341" y="641087"/>
                  <a:pt x="2444959" y="630706"/>
                  <a:pt x="2439769" y="620323"/>
                </a:cubicBezTo>
                <a:close/>
                <a:moveTo>
                  <a:pt x="2470915" y="521695"/>
                </a:moveTo>
                <a:lnTo>
                  <a:pt x="2470915" y="529482"/>
                </a:lnTo>
                <a:lnTo>
                  <a:pt x="2476105" y="524291"/>
                </a:lnTo>
                <a:cubicBezTo>
                  <a:pt x="2476105" y="524291"/>
                  <a:pt x="2473511" y="521695"/>
                  <a:pt x="2470915" y="521695"/>
                </a:cubicBezTo>
                <a:close/>
                <a:moveTo>
                  <a:pt x="2138690" y="480177"/>
                </a:moveTo>
                <a:cubicBezTo>
                  <a:pt x="2169836" y="480177"/>
                  <a:pt x="2195791" y="506132"/>
                  <a:pt x="2195791" y="537278"/>
                </a:cubicBezTo>
                <a:cubicBezTo>
                  <a:pt x="2195791" y="568425"/>
                  <a:pt x="2169836" y="594379"/>
                  <a:pt x="2138690" y="594379"/>
                </a:cubicBezTo>
                <a:cubicBezTo>
                  <a:pt x="2107544" y="594379"/>
                  <a:pt x="2081589" y="568425"/>
                  <a:pt x="2081589" y="537278"/>
                </a:cubicBezTo>
                <a:cubicBezTo>
                  <a:pt x="2081589" y="506132"/>
                  <a:pt x="2107544" y="480177"/>
                  <a:pt x="2138690" y="480177"/>
                </a:cubicBezTo>
                <a:close/>
                <a:moveTo>
                  <a:pt x="1858377" y="462004"/>
                </a:moveTo>
                <a:cubicBezTo>
                  <a:pt x="1912883" y="462004"/>
                  <a:pt x="1954411" y="506126"/>
                  <a:pt x="1954411" y="558036"/>
                </a:cubicBezTo>
                <a:cubicBezTo>
                  <a:pt x="1954411" y="612543"/>
                  <a:pt x="1910286" y="654070"/>
                  <a:pt x="1858377" y="654070"/>
                </a:cubicBezTo>
                <a:cubicBezTo>
                  <a:pt x="1806467" y="654070"/>
                  <a:pt x="1762345" y="612543"/>
                  <a:pt x="1762345" y="558036"/>
                </a:cubicBezTo>
                <a:cubicBezTo>
                  <a:pt x="1762345" y="503532"/>
                  <a:pt x="1806467" y="462004"/>
                  <a:pt x="1858377" y="462004"/>
                </a:cubicBezTo>
                <a:close/>
                <a:moveTo>
                  <a:pt x="3410634" y="304663"/>
                </a:moveTo>
                <a:cubicBezTo>
                  <a:pt x="3404887" y="309915"/>
                  <a:pt x="3401055" y="313417"/>
                  <a:pt x="3395471" y="315002"/>
                </a:cubicBezTo>
                <a:lnTo>
                  <a:pt x="3398505" y="317498"/>
                </a:lnTo>
                <a:lnTo>
                  <a:pt x="3413055" y="310104"/>
                </a:lnTo>
                <a:close/>
                <a:moveTo>
                  <a:pt x="3437191" y="245232"/>
                </a:moveTo>
                <a:cubicBezTo>
                  <a:pt x="3436695" y="256232"/>
                  <a:pt x="3436202" y="267232"/>
                  <a:pt x="3432039" y="278068"/>
                </a:cubicBezTo>
                <a:cubicBezTo>
                  <a:pt x="3441288" y="276648"/>
                  <a:pt x="3450372" y="278893"/>
                  <a:pt x="3455626" y="284642"/>
                </a:cubicBezTo>
                <a:lnTo>
                  <a:pt x="3457544" y="289474"/>
                </a:lnTo>
                <a:lnTo>
                  <a:pt x="3483311" y="278673"/>
                </a:lnTo>
                <a:lnTo>
                  <a:pt x="3447530" y="260393"/>
                </a:lnTo>
                <a:cubicBezTo>
                  <a:pt x="3444029" y="256562"/>
                  <a:pt x="3438777" y="250815"/>
                  <a:pt x="3437191" y="245232"/>
                </a:cubicBezTo>
                <a:close/>
                <a:moveTo>
                  <a:pt x="2354116" y="23367"/>
                </a:moveTo>
                <a:cubicBezTo>
                  <a:pt x="2364498" y="23367"/>
                  <a:pt x="2372286" y="31153"/>
                  <a:pt x="2372286" y="41534"/>
                </a:cubicBezTo>
                <a:cubicBezTo>
                  <a:pt x="2372286" y="51916"/>
                  <a:pt x="2364498" y="59705"/>
                  <a:pt x="2354116" y="59705"/>
                </a:cubicBezTo>
                <a:cubicBezTo>
                  <a:pt x="2343734" y="59705"/>
                  <a:pt x="2335949" y="51916"/>
                  <a:pt x="2335949" y="41534"/>
                </a:cubicBezTo>
                <a:cubicBezTo>
                  <a:pt x="2335949" y="31153"/>
                  <a:pt x="2343734" y="23367"/>
                  <a:pt x="2354116" y="23367"/>
                </a:cubicBezTo>
                <a:close/>
                <a:moveTo>
                  <a:pt x="2465724" y="12985"/>
                </a:moveTo>
                <a:cubicBezTo>
                  <a:pt x="2476106" y="12985"/>
                  <a:pt x="2486488" y="20771"/>
                  <a:pt x="2486488" y="33750"/>
                </a:cubicBezTo>
                <a:cubicBezTo>
                  <a:pt x="2486488" y="44131"/>
                  <a:pt x="2478700" y="54514"/>
                  <a:pt x="2465724" y="54514"/>
                </a:cubicBezTo>
                <a:cubicBezTo>
                  <a:pt x="2452745" y="54514"/>
                  <a:pt x="2444960" y="44131"/>
                  <a:pt x="2444960" y="33750"/>
                </a:cubicBezTo>
                <a:cubicBezTo>
                  <a:pt x="2444960" y="23367"/>
                  <a:pt x="2455342" y="12985"/>
                  <a:pt x="2465724" y="12985"/>
                </a:cubicBezTo>
                <a:close/>
                <a:moveTo>
                  <a:pt x="2624051" y="0"/>
                </a:moveTo>
                <a:cubicBezTo>
                  <a:pt x="2642217" y="0"/>
                  <a:pt x="2657791" y="10382"/>
                  <a:pt x="2662981" y="25955"/>
                </a:cubicBezTo>
                <a:cubicBezTo>
                  <a:pt x="2678554" y="25955"/>
                  <a:pt x="2688937" y="36337"/>
                  <a:pt x="2696724" y="49313"/>
                </a:cubicBezTo>
                <a:cubicBezTo>
                  <a:pt x="2701915" y="44122"/>
                  <a:pt x="2712297" y="41529"/>
                  <a:pt x="2720082" y="41529"/>
                </a:cubicBezTo>
                <a:cubicBezTo>
                  <a:pt x="2743443" y="41529"/>
                  <a:pt x="2761610" y="59695"/>
                  <a:pt x="2761610" y="83056"/>
                </a:cubicBezTo>
                <a:cubicBezTo>
                  <a:pt x="2761610" y="93438"/>
                  <a:pt x="2756419" y="103820"/>
                  <a:pt x="2748634" y="111606"/>
                </a:cubicBezTo>
                <a:cubicBezTo>
                  <a:pt x="2753825" y="116796"/>
                  <a:pt x="2761610" y="124584"/>
                  <a:pt x="2764206" y="132370"/>
                </a:cubicBezTo>
                <a:lnTo>
                  <a:pt x="2774589" y="132370"/>
                </a:lnTo>
                <a:cubicBezTo>
                  <a:pt x="2787565" y="132370"/>
                  <a:pt x="2795353" y="134966"/>
                  <a:pt x="2805735" y="140157"/>
                </a:cubicBezTo>
                <a:cubicBezTo>
                  <a:pt x="2823903" y="111606"/>
                  <a:pt x="2855048" y="90841"/>
                  <a:pt x="2891385" y="90841"/>
                </a:cubicBezTo>
                <a:cubicBezTo>
                  <a:pt x="2932913" y="90841"/>
                  <a:pt x="2969250" y="116796"/>
                  <a:pt x="2982228" y="153134"/>
                </a:cubicBezTo>
                <a:cubicBezTo>
                  <a:pt x="3005587" y="160921"/>
                  <a:pt x="3023757" y="179088"/>
                  <a:pt x="3034139" y="199852"/>
                </a:cubicBezTo>
                <a:cubicBezTo>
                  <a:pt x="3060094" y="207640"/>
                  <a:pt x="3080858" y="233595"/>
                  <a:pt x="3083452" y="262144"/>
                </a:cubicBezTo>
                <a:lnTo>
                  <a:pt x="3085039" y="261711"/>
                </a:lnTo>
                <a:lnTo>
                  <a:pt x="3077717" y="241917"/>
                </a:lnTo>
                <a:cubicBezTo>
                  <a:pt x="3078191" y="231374"/>
                  <a:pt x="3082791" y="221017"/>
                  <a:pt x="3091413" y="213137"/>
                </a:cubicBezTo>
                <a:cubicBezTo>
                  <a:pt x="3108655" y="197380"/>
                  <a:pt x="3134326" y="198536"/>
                  <a:pt x="3150083" y="215778"/>
                </a:cubicBezTo>
                <a:cubicBezTo>
                  <a:pt x="3155335" y="221526"/>
                  <a:pt x="3158235" y="228546"/>
                  <a:pt x="3159280" y="235941"/>
                </a:cubicBezTo>
                <a:lnTo>
                  <a:pt x="3158084" y="249853"/>
                </a:lnTo>
                <a:lnTo>
                  <a:pt x="3184758" y="254845"/>
                </a:lnTo>
                <a:lnTo>
                  <a:pt x="3201437" y="265183"/>
                </a:lnTo>
                <a:lnTo>
                  <a:pt x="3205472" y="265807"/>
                </a:lnTo>
                <a:cubicBezTo>
                  <a:pt x="3220590" y="271769"/>
                  <a:pt x="3234408" y="281117"/>
                  <a:pt x="3245789" y="293572"/>
                </a:cubicBezTo>
                <a:cubicBezTo>
                  <a:pt x="3259796" y="308899"/>
                  <a:pt x="3268220" y="325812"/>
                  <a:pt x="3271062" y="344310"/>
                </a:cubicBezTo>
                <a:cubicBezTo>
                  <a:pt x="3273144" y="338894"/>
                  <a:pt x="3276976" y="335392"/>
                  <a:pt x="3280808" y="331890"/>
                </a:cubicBezTo>
                <a:cubicBezTo>
                  <a:pt x="3292303" y="321385"/>
                  <a:pt x="3309217" y="312959"/>
                  <a:pt x="3324048" y="309952"/>
                </a:cubicBezTo>
                <a:lnTo>
                  <a:pt x="3318796" y="304206"/>
                </a:lnTo>
                <a:cubicBezTo>
                  <a:pt x="3301287" y="285046"/>
                  <a:pt x="3297023" y="257295"/>
                  <a:pt x="3305347" y="235625"/>
                </a:cubicBezTo>
                <a:cubicBezTo>
                  <a:pt x="3290679" y="234964"/>
                  <a:pt x="3274426" y="228721"/>
                  <a:pt x="3263921" y="217225"/>
                </a:cubicBezTo>
                <a:cubicBezTo>
                  <a:pt x="3241160" y="192319"/>
                  <a:pt x="3242810" y="155651"/>
                  <a:pt x="3267716" y="132889"/>
                </a:cubicBezTo>
                <a:cubicBezTo>
                  <a:pt x="3292624" y="110126"/>
                  <a:pt x="3331043" y="113690"/>
                  <a:pt x="3352054" y="136682"/>
                </a:cubicBezTo>
                <a:cubicBezTo>
                  <a:pt x="3366062" y="152009"/>
                  <a:pt x="3370655" y="172425"/>
                  <a:pt x="3364247" y="192347"/>
                </a:cubicBezTo>
                <a:cubicBezTo>
                  <a:pt x="3380832" y="191255"/>
                  <a:pt x="3400751" y="197662"/>
                  <a:pt x="3414758" y="212989"/>
                </a:cubicBezTo>
                <a:cubicBezTo>
                  <a:pt x="3418260" y="216821"/>
                  <a:pt x="3418095" y="220490"/>
                  <a:pt x="3421597" y="224322"/>
                </a:cubicBezTo>
                <a:cubicBezTo>
                  <a:pt x="3417170" y="200238"/>
                  <a:pt x="3425657" y="174900"/>
                  <a:pt x="3444816" y="157391"/>
                </a:cubicBezTo>
                <a:cubicBezTo>
                  <a:pt x="3450565" y="152137"/>
                  <a:pt x="3456312" y="146885"/>
                  <a:pt x="3463813" y="143549"/>
                </a:cubicBezTo>
                <a:cubicBezTo>
                  <a:pt x="3451060" y="141138"/>
                  <a:pt x="3438473" y="135060"/>
                  <a:pt x="3429719" y="125481"/>
                </a:cubicBezTo>
                <a:cubicBezTo>
                  <a:pt x="3408707" y="102489"/>
                  <a:pt x="3410357" y="65821"/>
                  <a:pt x="3433349" y="44809"/>
                </a:cubicBezTo>
                <a:cubicBezTo>
                  <a:pt x="3456340" y="23798"/>
                  <a:pt x="3493009" y="25448"/>
                  <a:pt x="3514020" y="48439"/>
                </a:cubicBezTo>
                <a:cubicBezTo>
                  <a:pt x="3535032" y="71430"/>
                  <a:pt x="3533382" y="108099"/>
                  <a:pt x="3510390" y="129111"/>
                </a:cubicBezTo>
                <a:lnTo>
                  <a:pt x="3502726" y="136115"/>
                </a:lnTo>
                <a:cubicBezTo>
                  <a:pt x="3524728" y="137105"/>
                  <a:pt x="3542732" y="145261"/>
                  <a:pt x="3556739" y="160589"/>
                </a:cubicBezTo>
                <a:cubicBezTo>
                  <a:pt x="3572499" y="177833"/>
                  <a:pt x="3580593" y="202080"/>
                  <a:pt x="3575936" y="223918"/>
                </a:cubicBezTo>
                <a:cubicBezTo>
                  <a:pt x="3581519" y="222332"/>
                  <a:pt x="3587019" y="222579"/>
                  <a:pt x="3592218" y="224420"/>
                </a:cubicBezTo>
                <a:lnTo>
                  <a:pt x="3605253" y="233486"/>
                </a:lnTo>
                <a:lnTo>
                  <a:pt x="3638818" y="222467"/>
                </a:lnTo>
                <a:lnTo>
                  <a:pt x="3679222" y="213284"/>
                </a:lnTo>
                <a:lnTo>
                  <a:pt x="3678059" y="210140"/>
                </a:lnTo>
                <a:cubicBezTo>
                  <a:pt x="3678533" y="199598"/>
                  <a:pt x="3683133" y="189241"/>
                  <a:pt x="3691754" y="181363"/>
                </a:cubicBezTo>
                <a:cubicBezTo>
                  <a:pt x="3708998" y="165603"/>
                  <a:pt x="3734665" y="166758"/>
                  <a:pt x="3750425" y="184003"/>
                </a:cubicBezTo>
                <a:lnTo>
                  <a:pt x="3757751" y="198974"/>
                </a:lnTo>
                <a:lnTo>
                  <a:pt x="3808565" y="193717"/>
                </a:lnTo>
                <a:cubicBezTo>
                  <a:pt x="3881623" y="191809"/>
                  <a:pt x="3934432" y="209030"/>
                  <a:pt x="3955620" y="247305"/>
                </a:cubicBezTo>
                <a:cubicBezTo>
                  <a:pt x="4012123" y="349375"/>
                  <a:pt x="3822368" y="562517"/>
                  <a:pt x="3531793" y="723370"/>
                </a:cubicBezTo>
                <a:cubicBezTo>
                  <a:pt x="3459149" y="763584"/>
                  <a:pt x="3387080" y="796722"/>
                  <a:pt x="3318958" y="822215"/>
                </a:cubicBezTo>
                <a:lnTo>
                  <a:pt x="3240086" y="848106"/>
                </a:lnTo>
                <a:lnTo>
                  <a:pt x="2599862" y="4372410"/>
                </a:lnTo>
                <a:lnTo>
                  <a:pt x="2694314" y="4443373"/>
                </a:lnTo>
                <a:lnTo>
                  <a:pt x="2698789" y="4444290"/>
                </a:lnTo>
                <a:cubicBezTo>
                  <a:pt x="2708969" y="4448629"/>
                  <a:pt x="2718134" y="4454874"/>
                  <a:pt x="2725758" y="4462498"/>
                </a:cubicBezTo>
                <a:lnTo>
                  <a:pt x="2731814" y="4471546"/>
                </a:lnTo>
                <a:lnTo>
                  <a:pt x="2778431" y="4506570"/>
                </a:lnTo>
                <a:lnTo>
                  <a:pt x="2758077" y="4510299"/>
                </a:lnTo>
                <a:lnTo>
                  <a:pt x="2745838" y="4503002"/>
                </a:lnTo>
                <a:lnTo>
                  <a:pt x="2748793" y="4520573"/>
                </a:lnTo>
                <a:lnTo>
                  <a:pt x="2743215" y="4547932"/>
                </a:lnTo>
                <a:lnTo>
                  <a:pt x="2743757" y="4547308"/>
                </a:lnTo>
                <a:cubicBezTo>
                  <a:pt x="2756676" y="4538309"/>
                  <a:pt x="2771766" y="4532401"/>
                  <a:pt x="2787590" y="4530391"/>
                </a:cubicBezTo>
                <a:lnTo>
                  <a:pt x="2811538" y="4531444"/>
                </a:lnTo>
                <a:lnTo>
                  <a:pt x="2905023" y="4601679"/>
                </a:lnTo>
                <a:lnTo>
                  <a:pt x="2895177" y="4612115"/>
                </a:lnTo>
                <a:cubicBezTo>
                  <a:pt x="2896043" y="4620275"/>
                  <a:pt x="2896911" y="4628439"/>
                  <a:pt x="2894687" y="4638579"/>
                </a:cubicBezTo>
                <a:cubicBezTo>
                  <a:pt x="2901982" y="4629550"/>
                  <a:pt x="2910760" y="4622840"/>
                  <a:pt x="2920320" y="4618626"/>
                </a:cubicBezTo>
                <a:lnTo>
                  <a:pt x="2926277" y="4617649"/>
                </a:lnTo>
                <a:lnTo>
                  <a:pt x="3121844" y="4764578"/>
                </a:lnTo>
                <a:lnTo>
                  <a:pt x="3116317" y="4766906"/>
                </a:lnTo>
                <a:lnTo>
                  <a:pt x="3115761" y="4769439"/>
                </a:lnTo>
                <a:cubicBezTo>
                  <a:pt x="3115205" y="4771976"/>
                  <a:pt x="3117739" y="4772532"/>
                  <a:pt x="3117183" y="4775066"/>
                </a:cubicBezTo>
                <a:cubicBezTo>
                  <a:pt x="3133539" y="4785297"/>
                  <a:pt x="3146110" y="4800677"/>
                  <a:pt x="3153479" y="4818568"/>
                </a:cubicBezTo>
                <a:lnTo>
                  <a:pt x="3155388" y="4826339"/>
                </a:lnTo>
                <a:lnTo>
                  <a:pt x="3214056" y="4837569"/>
                </a:lnTo>
                <a:lnTo>
                  <a:pt x="3213817" y="4806410"/>
                </a:lnTo>
                <a:cubicBezTo>
                  <a:pt x="3220529" y="4789529"/>
                  <a:pt x="3235931" y="4778894"/>
                  <a:pt x="3252320" y="4779826"/>
                </a:cubicBezTo>
                <a:cubicBezTo>
                  <a:pt x="3258074" y="4765354"/>
                  <a:pt x="3271558" y="4759543"/>
                  <a:pt x="3286494" y="4757101"/>
                </a:cubicBezTo>
                <a:cubicBezTo>
                  <a:pt x="3283588" y="4750359"/>
                  <a:pt x="3285014" y="4739754"/>
                  <a:pt x="3287890" y="4732520"/>
                </a:cubicBezTo>
                <a:cubicBezTo>
                  <a:pt x="3296522" y="4710813"/>
                  <a:pt x="3320116" y="4700643"/>
                  <a:pt x="3341824" y="4709275"/>
                </a:cubicBezTo>
                <a:lnTo>
                  <a:pt x="3355425" y="4723422"/>
                </a:lnTo>
                <a:lnTo>
                  <a:pt x="3356251" y="4722506"/>
                </a:lnTo>
                <a:cubicBezTo>
                  <a:pt x="3363299" y="4718337"/>
                  <a:pt x="3371397" y="4716474"/>
                  <a:pt x="3379538" y="4717513"/>
                </a:cubicBezTo>
                <a:cubicBezTo>
                  <a:pt x="3386293" y="4703481"/>
                  <a:pt x="3400151" y="4698629"/>
                  <a:pt x="3415221" y="4697240"/>
                </a:cubicBezTo>
                <a:cubicBezTo>
                  <a:pt x="3412795" y="4690311"/>
                  <a:pt x="3414961" y="4679832"/>
                  <a:pt x="3418337" y="4672817"/>
                </a:cubicBezTo>
                <a:cubicBezTo>
                  <a:pt x="3428470" y="4651768"/>
                  <a:pt x="3452718" y="4643278"/>
                  <a:pt x="3473767" y="4653410"/>
                </a:cubicBezTo>
                <a:cubicBezTo>
                  <a:pt x="3483123" y="4657913"/>
                  <a:pt x="3490225" y="4667093"/>
                  <a:pt x="3493864" y="4677485"/>
                </a:cubicBezTo>
                <a:lnTo>
                  <a:pt x="3497776" y="4676714"/>
                </a:lnTo>
                <a:lnTo>
                  <a:pt x="3582551" y="4778649"/>
                </a:lnTo>
                <a:lnTo>
                  <a:pt x="3593256" y="4765034"/>
                </a:lnTo>
                <a:cubicBezTo>
                  <a:pt x="3602144" y="4757790"/>
                  <a:pt x="3612516" y="4752700"/>
                  <a:pt x="3623517" y="4750794"/>
                </a:cubicBezTo>
                <a:cubicBezTo>
                  <a:pt x="3616413" y="4741613"/>
                  <a:pt x="3616238" y="4730008"/>
                  <a:pt x="3621867" y="4718315"/>
                </a:cubicBezTo>
                <a:cubicBezTo>
                  <a:pt x="3630872" y="4699606"/>
                  <a:pt x="3651660" y="4692329"/>
                  <a:pt x="3670369" y="4701335"/>
                </a:cubicBezTo>
                <a:cubicBezTo>
                  <a:pt x="3689078" y="4710340"/>
                  <a:pt x="3696355" y="4731128"/>
                  <a:pt x="3687350" y="4749837"/>
                </a:cubicBezTo>
                <a:cubicBezTo>
                  <a:pt x="3685098" y="4754514"/>
                  <a:pt x="3683973" y="4756851"/>
                  <a:pt x="3679381" y="4760402"/>
                </a:cubicBezTo>
                <a:cubicBezTo>
                  <a:pt x="3709872" y="4780839"/>
                  <a:pt x="3722088" y="4821287"/>
                  <a:pt x="3705201" y="4856369"/>
                </a:cubicBezTo>
                <a:cubicBezTo>
                  <a:pt x="3702950" y="4861045"/>
                  <a:pt x="3699574" y="4868060"/>
                  <a:pt x="3694983" y="4871611"/>
                </a:cubicBezTo>
                <a:cubicBezTo>
                  <a:pt x="3705376" y="4867974"/>
                  <a:pt x="3715768" y="4864334"/>
                  <a:pt x="3727375" y="4864160"/>
                </a:cubicBezTo>
                <a:cubicBezTo>
                  <a:pt x="3722612" y="4856106"/>
                  <a:pt x="3721311" y="4846839"/>
                  <a:pt x="3724689" y="4839823"/>
                </a:cubicBezTo>
                <a:cubicBezTo>
                  <a:pt x="3731443" y="4825790"/>
                  <a:pt x="3745301" y="4820939"/>
                  <a:pt x="3759333" y="4827693"/>
                </a:cubicBezTo>
                <a:cubicBezTo>
                  <a:pt x="3773364" y="4834448"/>
                  <a:pt x="3777090" y="4850645"/>
                  <a:pt x="3771462" y="4862337"/>
                </a:cubicBezTo>
                <a:cubicBezTo>
                  <a:pt x="3769210" y="4867015"/>
                  <a:pt x="3764619" y="4870565"/>
                  <a:pt x="3760030" y="4874117"/>
                </a:cubicBezTo>
                <a:cubicBezTo>
                  <a:pt x="3767045" y="4877494"/>
                  <a:pt x="3771722" y="4879746"/>
                  <a:pt x="3775273" y="4884337"/>
                </a:cubicBezTo>
                <a:cubicBezTo>
                  <a:pt x="3777525" y="4879660"/>
                  <a:pt x="3778565" y="4871518"/>
                  <a:pt x="3780817" y="4866841"/>
                </a:cubicBezTo>
                <a:cubicBezTo>
                  <a:pt x="3780728" y="4861036"/>
                  <a:pt x="3780642" y="4855234"/>
                  <a:pt x="3782894" y="4850556"/>
                </a:cubicBezTo>
                <a:cubicBezTo>
                  <a:pt x="3786271" y="4843542"/>
                  <a:pt x="3790859" y="4839990"/>
                  <a:pt x="3797788" y="4837564"/>
                </a:cubicBezTo>
                <a:cubicBezTo>
                  <a:pt x="3818313" y="4812877"/>
                  <a:pt x="3850777" y="4800419"/>
                  <a:pt x="3882497" y="4803805"/>
                </a:cubicBezTo>
                <a:lnTo>
                  <a:pt x="3905557" y="4810352"/>
                </a:lnTo>
                <a:lnTo>
                  <a:pt x="3980324" y="4900254"/>
                </a:lnTo>
                <a:lnTo>
                  <a:pt x="3968337" y="4908138"/>
                </a:lnTo>
                <a:cubicBezTo>
                  <a:pt x="3967298" y="4916278"/>
                  <a:pt x="3966260" y="4924422"/>
                  <a:pt x="3961757" y="4933776"/>
                </a:cubicBezTo>
                <a:cubicBezTo>
                  <a:pt x="3970938" y="4926672"/>
                  <a:pt x="3981027" y="4922168"/>
                  <a:pt x="3991300" y="4920272"/>
                </a:cubicBezTo>
                <a:lnTo>
                  <a:pt x="3997323" y="4920695"/>
                </a:lnTo>
                <a:lnTo>
                  <a:pt x="4153733" y="5108764"/>
                </a:lnTo>
                <a:lnTo>
                  <a:pt x="4147819" y="5109755"/>
                </a:lnTo>
                <a:lnTo>
                  <a:pt x="4146694" y="5112092"/>
                </a:lnTo>
                <a:cubicBezTo>
                  <a:pt x="4145567" y="5114433"/>
                  <a:pt x="4147904" y="5115558"/>
                  <a:pt x="4146779" y="5117895"/>
                </a:cubicBezTo>
                <a:cubicBezTo>
                  <a:pt x="4173891" y="5145351"/>
                  <a:pt x="4181518" y="5189349"/>
                  <a:pt x="4163506" y="5226768"/>
                </a:cubicBezTo>
                <a:cubicBezTo>
                  <a:pt x="4160129" y="5233783"/>
                  <a:pt x="4156751" y="5240799"/>
                  <a:pt x="4151037" y="5246689"/>
                </a:cubicBezTo>
                <a:cubicBezTo>
                  <a:pt x="4149997" y="5254832"/>
                  <a:pt x="4148959" y="5262973"/>
                  <a:pt x="4144456" y="5272327"/>
                </a:cubicBezTo>
                <a:cubicBezTo>
                  <a:pt x="4126444" y="5309746"/>
                  <a:pt x="4081406" y="5325514"/>
                  <a:pt x="4043987" y="5307502"/>
                </a:cubicBezTo>
                <a:cubicBezTo>
                  <a:pt x="4022941" y="5297371"/>
                  <a:pt x="4007521" y="5275544"/>
                  <a:pt x="4003708" y="5253546"/>
                </a:cubicBezTo>
                <a:cubicBezTo>
                  <a:pt x="3986037" y="5236397"/>
                  <a:pt x="3978760" y="5215610"/>
                  <a:pt x="3974947" y="5193613"/>
                </a:cubicBezTo>
                <a:lnTo>
                  <a:pt x="3970269" y="5191362"/>
                </a:lnTo>
                <a:cubicBezTo>
                  <a:pt x="3963252" y="5187984"/>
                  <a:pt x="3955024" y="5181141"/>
                  <a:pt x="3950261" y="5173087"/>
                </a:cubicBezTo>
                <a:lnTo>
                  <a:pt x="3917264" y="5181115"/>
                </a:lnTo>
                <a:lnTo>
                  <a:pt x="3971528" y="5246363"/>
                </a:lnTo>
                <a:lnTo>
                  <a:pt x="3965614" y="5247354"/>
                </a:lnTo>
                <a:lnTo>
                  <a:pt x="3964489" y="5249691"/>
                </a:lnTo>
                <a:cubicBezTo>
                  <a:pt x="3963362" y="5252032"/>
                  <a:pt x="3965699" y="5253157"/>
                  <a:pt x="3964574" y="5255494"/>
                </a:cubicBezTo>
                <a:cubicBezTo>
                  <a:pt x="3991686" y="5282950"/>
                  <a:pt x="3999313" y="5326948"/>
                  <a:pt x="3981301" y="5364367"/>
                </a:cubicBezTo>
                <a:cubicBezTo>
                  <a:pt x="3977924" y="5371382"/>
                  <a:pt x="3974546" y="5378398"/>
                  <a:pt x="3968832" y="5384288"/>
                </a:cubicBezTo>
                <a:cubicBezTo>
                  <a:pt x="3967792" y="5392431"/>
                  <a:pt x="3966754" y="5400572"/>
                  <a:pt x="3962251" y="5409926"/>
                </a:cubicBezTo>
                <a:cubicBezTo>
                  <a:pt x="3948742" y="5437990"/>
                  <a:pt x="3920031" y="5453876"/>
                  <a:pt x="3890733" y="5452466"/>
                </a:cubicBezTo>
                <a:lnTo>
                  <a:pt x="3870615" y="5447348"/>
                </a:lnTo>
                <a:lnTo>
                  <a:pt x="3865810" y="5454712"/>
                </a:lnTo>
                <a:cubicBezTo>
                  <a:pt x="3845203" y="5475585"/>
                  <a:pt x="3813317" y="5483331"/>
                  <a:pt x="3784375" y="5471822"/>
                </a:cubicBezTo>
                <a:cubicBezTo>
                  <a:pt x="3762670" y="5463192"/>
                  <a:pt x="3745758" y="5442499"/>
                  <a:pt x="3740413" y="5420823"/>
                </a:cubicBezTo>
                <a:cubicBezTo>
                  <a:pt x="3721583" y="5404955"/>
                  <a:pt x="3712867" y="5384729"/>
                  <a:pt x="3707522" y="5363053"/>
                </a:cubicBezTo>
                <a:lnTo>
                  <a:pt x="3702698" y="5361135"/>
                </a:lnTo>
                <a:cubicBezTo>
                  <a:pt x="3695462" y="5358258"/>
                  <a:pt x="3686774" y="5352008"/>
                  <a:pt x="3681458" y="5344307"/>
                </a:cubicBezTo>
                <a:cubicBezTo>
                  <a:pt x="3655942" y="5359301"/>
                  <a:pt x="3623659" y="5363224"/>
                  <a:pt x="3592304" y="5350755"/>
                </a:cubicBezTo>
                <a:lnTo>
                  <a:pt x="3585071" y="5347879"/>
                </a:lnTo>
                <a:cubicBezTo>
                  <a:pt x="3585563" y="5353660"/>
                  <a:pt x="3583645" y="5358484"/>
                  <a:pt x="3581727" y="5363308"/>
                </a:cubicBezTo>
                <a:cubicBezTo>
                  <a:pt x="3573096" y="5385012"/>
                  <a:pt x="3549500" y="5395184"/>
                  <a:pt x="3527792" y="5386552"/>
                </a:cubicBezTo>
                <a:cubicBezTo>
                  <a:pt x="3506088" y="5377921"/>
                  <a:pt x="3495918" y="5354323"/>
                  <a:pt x="3504549" y="5332618"/>
                </a:cubicBezTo>
                <a:cubicBezTo>
                  <a:pt x="3510303" y="5318148"/>
                  <a:pt x="3524746" y="5309922"/>
                  <a:pt x="3539683" y="5307484"/>
                </a:cubicBezTo>
                <a:cubicBezTo>
                  <a:pt x="3523237" y="5278599"/>
                  <a:pt x="3520275" y="5243903"/>
                  <a:pt x="3532743" y="5212549"/>
                </a:cubicBezTo>
                <a:cubicBezTo>
                  <a:pt x="3540415" y="5193255"/>
                  <a:pt x="3551952" y="5178291"/>
                  <a:pt x="3567353" y="5167657"/>
                </a:cubicBezTo>
                <a:lnTo>
                  <a:pt x="3554864" y="5164950"/>
                </a:lnTo>
                <a:lnTo>
                  <a:pt x="3551336" y="5180442"/>
                </a:lnTo>
                <a:cubicBezTo>
                  <a:pt x="3536702" y="5210843"/>
                  <a:pt x="3502058" y="5222972"/>
                  <a:pt x="3471657" y="5208338"/>
                </a:cubicBezTo>
                <a:lnTo>
                  <a:pt x="3457652" y="5197568"/>
                </a:lnTo>
                <a:lnTo>
                  <a:pt x="3459711" y="5206553"/>
                </a:lnTo>
                <a:cubicBezTo>
                  <a:pt x="3460088" y="5214384"/>
                  <a:pt x="3459019" y="5222339"/>
                  <a:pt x="3456142" y="5229574"/>
                </a:cubicBezTo>
                <a:cubicBezTo>
                  <a:pt x="3443675" y="5260926"/>
                  <a:pt x="3409967" y="5275454"/>
                  <a:pt x="3378614" y="5262987"/>
                </a:cubicBezTo>
                <a:cubicBezTo>
                  <a:pt x="3347259" y="5250518"/>
                  <a:pt x="3333690" y="5214399"/>
                  <a:pt x="3345199" y="5185457"/>
                </a:cubicBezTo>
                <a:cubicBezTo>
                  <a:pt x="3352871" y="5166163"/>
                  <a:pt x="3369232" y="5153116"/>
                  <a:pt x="3389953" y="5150182"/>
                </a:cubicBezTo>
                <a:cubicBezTo>
                  <a:pt x="3385841" y="5142960"/>
                  <a:pt x="3383051" y="5134170"/>
                  <a:pt x="3382248" y="5124774"/>
                </a:cubicBezTo>
                <a:lnTo>
                  <a:pt x="3384800" y="5107200"/>
                </a:lnTo>
                <a:lnTo>
                  <a:pt x="3381584" y="5111482"/>
                </a:lnTo>
                <a:cubicBezTo>
                  <a:pt x="3369960" y="5121331"/>
                  <a:pt x="3355754" y="5128805"/>
                  <a:pt x="3339363" y="5132804"/>
                </a:cubicBezTo>
                <a:lnTo>
                  <a:pt x="3331801" y="5134649"/>
                </a:lnTo>
                <a:cubicBezTo>
                  <a:pt x="3335551" y="5139076"/>
                  <a:pt x="3336781" y="5144119"/>
                  <a:pt x="3338012" y="5149163"/>
                </a:cubicBezTo>
                <a:cubicBezTo>
                  <a:pt x="3343548" y="5171855"/>
                  <a:pt x="3330205" y="5193814"/>
                  <a:pt x="3307510" y="5199351"/>
                </a:cubicBezTo>
                <a:cubicBezTo>
                  <a:pt x="3284817" y="5204887"/>
                  <a:pt x="3262859" y="5191540"/>
                  <a:pt x="3257322" y="5168848"/>
                </a:cubicBezTo>
                <a:lnTo>
                  <a:pt x="3258569" y="5151854"/>
                </a:lnTo>
                <a:lnTo>
                  <a:pt x="3227050" y="5152440"/>
                </a:lnTo>
                <a:cubicBezTo>
                  <a:pt x="3198108" y="5140932"/>
                  <a:pt x="3183580" y="5107223"/>
                  <a:pt x="3195089" y="5078281"/>
                </a:cubicBezTo>
                <a:cubicBezTo>
                  <a:pt x="3197966" y="5071046"/>
                  <a:pt x="3202231" y="5064711"/>
                  <a:pt x="3207462" y="5059459"/>
                </a:cubicBezTo>
                <a:lnTo>
                  <a:pt x="3211728" y="5056565"/>
                </a:lnTo>
                <a:lnTo>
                  <a:pt x="3210759" y="5054641"/>
                </a:lnTo>
                <a:cubicBezTo>
                  <a:pt x="3205838" y="5034469"/>
                  <a:pt x="3206575" y="5015588"/>
                  <a:pt x="3212970" y="4997999"/>
                </a:cubicBezTo>
                <a:cubicBezTo>
                  <a:pt x="3208542" y="5001749"/>
                  <a:pt x="3203499" y="5002980"/>
                  <a:pt x="3198456" y="5004210"/>
                </a:cubicBezTo>
                <a:cubicBezTo>
                  <a:pt x="3183327" y="5007901"/>
                  <a:pt x="3164444" y="5007164"/>
                  <a:pt x="3149993" y="5002677"/>
                </a:cubicBezTo>
                <a:lnTo>
                  <a:pt x="3151838" y="5010240"/>
                </a:lnTo>
                <a:cubicBezTo>
                  <a:pt x="3157990" y="5035455"/>
                  <a:pt x="3148397" y="5061842"/>
                  <a:pt x="3130685" y="5076849"/>
                </a:cubicBezTo>
                <a:cubicBezTo>
                  <a:pt x="3143232" y="5084474"/>
                  <a:pt x="3154487" y="5097759"/>
                  <a:pt x="3158178" y="5112888"/>
                </a:cubicBezTo>
                <a:cubicBezTo>
                  <a:pt x="3160177" y="5121082"/>
                  <a:pt x="3160485" y="5129189"/>
                  <a:pt x="3159310" y="5136864"/>
                </a:cubicBezTo>
                <a:lnTo>
                  <a:pt x="3158743" y="5138428"/>
                </a:lnTo>
                <a:lnTo>
                  <a:pt x="3175530" y="5134831"/>
                </a:lnTo>
                <a:cubicBezTo>
                  <a:pt x="3222249" y="5134831"/>
                  <a:pt x="3261183" y="5173762"/>
                  <a:pt x="3258586" y="5217887"/>
                </a:cubicBezTo>
                <a:cubicBezTo>
                  <a:pt x="3258586" y="5262009"/>
                  <a:pt x="3222249" y="5298346"/>
                  <a:pt x="3178127" y="5300943"/>
                </a:cubicBezTo>
                <a:cubicBezTo>
                  <a:pt x="3193700" y="5308728"/>
                  <a:pt x="3204082" y="5326898"/>
                  <a:pt x="3204082" y="5345065"/>
                </a:cubicBezTo>
                <a:cubicBezTo>
                  <a:pt x="3204082" y="5376211"/>
                  <a:pt x="3178127" y="5399572"/>
                  <a:pt x="3149575" y="5399572"/>
                </a:cubicBezTo>
                <a:cubicBezTo>
                  <a:pt x="3123620" y="5399572"/>
                  <a:pt x="3102856" y="5383999"/>
                  <a:pt x="3097665" y="5360638"/>
                </a:cubicBezTo>
                <a:cubicBezTo>
                  <a:pt x="3097665" y="5355447"/>
                  <a:pt x="3095071" y="5352853"/>
                  <a:pt x="3095071" y="5347662"/>
                </a:cubicBezTo>
                <a:cubicBezTo>
                  <a:pt x="3095071" y="5342471"/>
                  <a:pt x="3095071" y="5339874"/>
                  <a:pt x="3097665" y="5337280"/>
                </a:cubicBezTo>
                <a:cubicBezTo>
                  <a:pt x="3097665" y="5332089"/>
                  <a:pt x="3100262" y="5326898"/>
                  <a:pt x="3102856" y="5321707"/>
                </a:cubicBezTo>
                <a:cubicBezTo>
                  <a:pt x="3102856" y="5321707"/>
                  <a:pt x="3100262" y="5321707"/>
                  <a:pt x="3100262" y="5321707"/>
                </a:cubicBezTo>
                <a:cubicBezTo>
                  <a:pt x="3095071" y="5350256"/>
                  <a:pt x="3069116" y="5373617"/>
                  <a:pt x="3037970" y="5373617"/>
                </a:cubicBezTo>
                <a:cubicBezTo>
                  <a:pt x="3001633" y="5373617"/>
                  <a:pt x="2973081" y="5345065"/>
                  <a:pt x="2973081" y="5308728"/>
                </a:cubicBezTo>
                <a:cubicBezTo>
                  <a:pt x="2973081" y="5306134"/>
                  <a:pt x="2973081" y="5303537"/>
                  <a:pt x="2973081" y="5300943"/>
                </a:cubicBezTo>
                <a:cubicBezTo>
                  <a:pt x="2960105" y="5295752"/>
                  <a:pt x="2952317" y="5285370"/>
                  <a:pt x="2947126" y="5272391"/>
                </a:cubicBezTo>
                <a:cubicBezTo>
                  <a:pt x="2918577" y="5269797"/>
                  <a:pt x="2897813" y="5243842"/>
                  <a:pt x="2897813" y="5215290"/>
                </a:cubicBezTo>
                <a:lnTo>
                  <a:pt x="2908943" y="5181607"/>
                </a:lnTo>
                <a:lnTo>
                  <a:pt x="2893565" y="5180658"/>
                </a:lnTo>
                <a:cubicBezTo>
                  <a:pt x="2883230" y="5176792"/>
                  <a:pt x="2874062" y="5170012"/>
                  <a:pt x="2867385" y="5161122"/>
                </a:cubicBezTo>
                <a:lnTo>
                  <a:pt x="2858674" y="5142730"/>
                </a:lnTo>
                <a:lnTo>
                  <a:pt x="2852411" y="5158419"/>
                </a:lnTo>
                <a:cubicBezTo>
                  <a:pt x="2860819" y="5172516"/>
                  <a:pt x="2858517" y="5191091"/>
                  <a:pt x="2846657" y="5204852"/>
                </a:cubicBezTo>
                <a:cubicBezTo>
                  <a:pt x="2831406" y="5222548"/>
                  <a:pt x="2805784" y="5224450"/>
                  <a:pt x="2788088" y="5209199"/>
                </a:cubicBezTo>
                <a:cubicBezTo>
                  <a:pt x="2770394" y="5193950"/>
                  <a:pt x="2768491" y="5168326"/>
                  <a:pt x="2783742" y="5150630"/>
                </a:cubicBezTo>
                <a:cubicBezTo>
                  <a:pt x="2787131" y="5146699"/>
                  <a:pt x="2790520" y="5142766"/>
                  <a:pt x="2795875" y="5140529"/>
                </a:cubicBezTo>
                <a:cubicBezTo>
                  <a:pt x="2795333" y="5133208"/>
                  <a:pt x="2796483" y="5123922"/>
                  <a:pt x="2803260" y="5116058"/>
                </a:cubicBezTo>
                <a:cubicBezTo>
                  <a:pt x="2806649" y="5112126"/>
                  <a:pt x="2808345" y="5110159"/>
                  <a:pt x="2813699" y="5107920"/>
                </a:cubicBezTo>
                <a:cubicBezTo>
                  <a:pt x="2809767" y="5104531"/>
                  <a:pt x="2807528" y="5099177"/>
                  <a:pt x="2805292" y="5093821"/>
                </a:cubicBezTo>
                <a:cubicBezTo>
                  <a:pt x="2798241" y="5098027"/>
                  <a:pt x="2790920" y="5098570"/>
                  <a:pt x="2783600" y="5099114"/>
                </a:cubicBezTo>
                <a:cubicBezTo>
                  <a:pt x="2775838" y="5106130"/>
                  <a:pt x="2765552" y="5110114"/>
                  <a:pt x="2755240" y="5110648"/>
                </a:cubicBezTo>
                <a:lnTo>
                  <a:pt x="2754207" y="5110316"/>
                </a:lnTo>
                <a:lnTo>
                  <a:pt x="2753966" y="5114164"/>
                </a:lnTo>
                <a:cubicBezTo>
                  <a:pt x="2752298" y="5121769"/>
                  <a:pt x="2750629" y="5129375"/>
                  <a:pt x="2746428" y="5136424"/>
                </a:cubicBezTo>
                <a:cubicBezTo>
                  <a:pt x="2747293" y="5144587"/>
                  <a:pt x="2748161" y="5152748"/>
                  <a:pt x="2745937" y="5162888"/>
                </a:cubicBezTo>
                <a:cubicBezTo>
                  <a:pt x="2739264" y="5193311"/>
                  <a:pt x="2714990" y="5215390"/>
                  <a:pt x="2686157" y="5220775"/>
                </a:cubicBezTo>
                <a:lnTo>
                  <a:pt x="2661016" y="5220363"/>
                </a:lnTo>
                <a:lnTo>
                  <a:pt x="2653735" y="5233893"/>
                </a:lnTo>
                <a:cubicBezTo>
                  <a:pt x="2640180" y="5249622"/>
                  <a:pt x="2622421" y="5258299"/>
                  <a:pt x="2600457" y="5259929"/>
                </a:cubicBezTo>
                <a:lnTo>
                  <a:pt x="2608322" y="5266707"/>
                </a:lnTo>
                <a:cubicBezTo>
                  <a:pt x="2631915" y="5287040"/>
                  <a:pt x="2634631" y="5323645"/>
                  <a:pt x="2614298" y="5347239"/>
                </a:cubicBezTo>
                <a:cubicBezTo>
                  <a:pt x="2593964" y="5370832"/>
                  <a:pt x="2557359" y="5373548"/>
                  <a:pt x="2533766" y="5353215"/>
                </a:cubicBezTo>
                <a:cubicBezTo>
                  <a:pt x="2510173" y="5332881"/>
                  <a:pt x="2507457" y="5296276"/>
                  <a:pt x="2527790" y="5272683"/>
                </a:cubicBezTo>
                <a:cubicBezTo>
                  <a:pt x="2536261" y="5262853"/>
                  <a:pt x="2548667" y="5256411"/>
                  <a:pt x="2561344" y="5253630"/>
                </a:cubicBezTo>
                <a:cubicBezTo>
                  <a:pt x="2553749" y="5250514"/>
                  <a:pt x="2547852" y="5245431"/>
                  <a:pt x="2541952" y="5240347"/>
                </a:cubicBezTo>
                <a:cubicBezTo>
                  <a:pt x="2522291" y="5223402"/>
                  <a:pt x="2513071" y="5198322"/>
                  <a:pt x="2516795" y="5174119"/>
                </a:cubicBezTo>
                <a:cubicBezTo>
                  <a:pt x="2513406" y="5178052"/>
                  <a:pt x="2513678" y="5181715"/>
                  <a:pt x="2510289" y="5185647"/>
                </a:cubicBezTo>
                <a:cubicBezTo>
                  <a:pt x="2496733" y="5201376"/>
                  <a:pt x="2477010" y="5208359"/>
                  <a:pt x="2460400" y="5207750"/>
                </a:cubicBezTo>
                <a:cubicBezTo>
                  <a:pt x="2467385" y="5227477"/>
                  <a:pt x="2463388" y="5248018"/>
                  <a:pt x="2449833" y="5263747"/>
                </a:cubicBezTo>
                <a:cubicBezTo>
                  <a:pt x="2429499" y="5287340"/>
                  <a:pt x="2391200" y="5292021"/>
                  <a:pt x="2365640" y="5269992"/>
                </a:cubicBezTo>
                <a:cubicBezTo>
                  <a:pt x="2340082" y="5247965"/>
                  <a:pt x="2337366" y="5211360"/>
                  <a:pt x="2359392" y="5185802"/>
                </a:cubicBezTo>
                <a:cubicBezTo>
                  <a:pt x="2364476" y="5179904"/>
                  <a:pt x="2371033" y="5175276"/>
                  <a:pt x="2378150" y="5171987"/>
                </a:cubicBezTo>
                <a:lnTo>
                  <a:pt x="2380231" y="5171443"/>
                </a:lnTo>
                <a:lnTo>
                  <a:pt x="2363021" y="5159616"/>
                </a:lnTo>
                <a:cubicBezTo>
                  <a:pt x="2357331" y="5150728"/>
                  <a:pt x="2355118" y="5139614"/>
                  <a:pt x="2357621" y="5128206"/>
                </a:cubicBezTo>
                <a:cubicBezTo>
                  <a:pt x="2360957" y="5112995"/>
                  <a:pt x="2373878" y="5102541"/>
                  <a:pt x="2388224" y="5097717"/>
                </a:cubicBezTo>
                <a:lnTo>
                  <a:pt x="2375666" y="5072429"/>
                </a:lnTo>
                <a:lnTo>
                  <a:pt x="2372935" y="5070695"/>
                </a:lnTo>
                <a:cubicBezTo>
                  <a:pt x="2369003" y="5067306"/>
                  <a:pt x="2365070" y="5063917"/>
                  <a:pt x="2362832" y="5058563"/>
                </a:cubicBezTo>
                <a:cubicBezTo>
                  <a:pt x="2360530" y="5077137"/>
                  <a:pt x="2352601" y="5094288"/>
                  <a:pt x="2339046" y="5110016"/>
                </a:cubicBezTo>
                <a:cubicBezTo>
                  <a:pt x="2317018" y="5135576"/>
                  <a:pt x="2284888" y="5149002"/>
                  <a:pt x="2251671" y="5147786"/>
                </a:cubicBezTo>
                <a:cubicBezTo>
                  <a:pt x="2256421" y="5162157"/>
                  <a:pt x="2255811" y="5178766"/>
                  <a:pt x="2245645" y="5190562"/>
                </a:cubicBezTo>
                <a:cubicBezTo>
                  <a:pt x="2230396" y="5208255"/>
                  <a:pt x="2204770" y="5210158"/>
                  <a:pt x="2187076" y="5194909"/>
                </a:cubicBezTo>
                <a:cubicBezTo>
                  <a:pt x="2169380" y="5179658"/>
                  <a:pt x="2167481" y="5154033"/>
                  <a:pt x="2182730" y="5136340"/>
                </a:cubicBezTo>
                <a:cubicBezTo>
                  <a:pt x="2186119" y="5132408"/>
                  <a:pt x="2189508" y="5128475"/>
                  <a:pt x="2194861" y="5126237"/>
                </a:cubicBezTo>
                <a:lnTo>
                  <a:pt x="2188965" y="5121155"/>
                </a:lnTo>
                <a:cubicBezTo>
                  <a:pt x="2163404" y="5099126"/>
                  <a:pt x="2151946" y="5068692"/>
                  <a:pt x="2153433" y="5039134"/>
                </a:cubicBezTo>
                <a:cubicBezTo>
                  <a:pt x="2144147" y="5037984"/>
                  <a:pt x="2134587" y="5033173"/>
                  <a:pt x="2128688" y="5028089"/>
                </a:cubicBezTo>
                <a:lnTo>
                  <a:pt x="2124756" y="5024700"/>
                </a:lnTo>
                <a:cubicBezTo>
                  <a:pt x="2103066" y="5029990"/>
                  <a:pt x="2081103" y="5031620"/>
                  <a:pt x="2058323" y="5022268"/>
                </a:cubicBezTo>
                <a:cubicBezTo>
                  <a:pt x="2036633" y="5027558"/>
                  <a:pt x="2010464" y="5022139"/>
                  <a:pt x="1992771" y="5006890"/>
                </a:cubicBezTo>
                <a:cubicBezTo>
                  <a:pt x="1977042" y="4993334"/>
                  <a:pt x="1968295" y="4974659"/>
                  <a:pt x="1966869" y="4955441"/>
                </a:cubicBezTo>
                <a:lnTo>
                  <a:pt x="1968335" y="4943061"/>
                </a:lnTo>
                <a:lnTo>
                  <a:pt x="1936241" y="4949616"/>
                </a:lnTo>
                <a:cubicBezTo>
                  <a:pt x="1915478" y="4949616"/>
                  <a:pt x="1897310" y="4944425"/>
                  <a:pt x="1881738" y="4934042"/>
                </a:cubicBezTo>
                <a:cubicBezTo>
                  <a:pt x="1871355" y="4936640"/>
                  <a:pt x="1858377" y="4939234"/>
                  <a:pt x="1847994" y="4939234"/>
                </a:cubicBezTo>
                <a:cubicBezTo>
                  <a:pt x="1837613" y="4939234"/>
                  <a:pt x="1827231" y="4936640"/>
                  <a:pt x="1816849" y="4934042"/>
                </a:cubicBezTo>
                <a:cubicBezTo>
                  <a:pt x="1803873" y="4952212"/>
                  <a:pt x="1785703" y="4962595"/>
                  <a:pt x="1764938" y="4962595"/>
                </a:cubicBezTo>
                <a:lnTo>
                  <a:pt x="1757153" y="4962595"/>
                </a:lnTo>
                <a:lnTo>
                  <a:pt x="1741581" y="4978167"/>
                </a:lnTo>
                <a:cubicBezTo>
                  <a:pt x="1736389" y="5004122"/>
                  <a:pt x="1715626" y="5024887"/>
                  <a:pt x="1689671" y="5027481"/>
                </a:cubicBezTo>
                <a:cubicBezTo>
                  <a:pt x="1681883" y="5030078"/>
                  <a:pt x="1674098" y="5032672"/>
                  <a:pt x="1663716" y="5032672"/>
                </a:cubicBezTo>
                <a:cubicBezTo>
                  <a:pt x="1650737" y="5032672"/>
                  <a:pt x="1640355" y="5027481"/>
                  <a:pt x="1629972" y="5022290"/>
                </a:cubicBezTo>
                <a:cubicBezTo>
                  <a:pt x="1624782" y="5032672"/>
                  <a:pt x="1616997" y="5037863"/>
                  <a:pt x="1606615" y="5037863"/>
                </a:cubicBezTo>
                <a:cubicBezTo>
                  <a:pt x="1596232" y="5037863"/>
                  <a:pt x="1588445" y="5030078"/>
                  <a:pt x="1583254" y="5022290"/>
                </a:cubicBezTo>
                <a:cubicBezTo>
                  <a:pt x="1580660" y="5022290"/>
                  <a:pt x="1575468" y="5019696"/>
                  <a:pt x="1572872" y="5017098"/>
                </a:cubicBezTo>
                <a:cubicBezTo>
                  <a:pt x="1570277" y="5019696"/>
                  <a:pt x="1567681" y="5022290"/>
                  <a:pt x="1562490" y="5022290"/>
                </a:cubicBezTo>
                <a:cubicBezTo>
                  <a:pt x="1554705" y="5022290"/>
                  <a:pt x="1546916" y="5014504"/>
                  <a:pt x="1546916" y="5006717"/>
                </a:cubicBezTo>
                <a:cubicBezTo>
                  <a:pt x="1546916" y="5001526"/>
                  <a:pt x="1552107" y="4996335"/>
                  <a:pt x="1557299" y="4993741"/>
                </a:cubicBezTo>
                <a:cubicBezTo>
                  <a:pt x="1554705" y="4988550"/>
                  <a:pt x="1554705" y="4985952"/>
                  <a:pt x="1554705" y="4980762"/>
                </a:cubicBezTo>
                <a:lnTo>
                  <a:pt x="1554705" y="4972977"/>
                </a:lnTo>
                <a:cubicBezTo>
                  <a:pt x="1536535" y="4998932"/>
                  <a:pt x="1505389" y="5017098"/>
                  <a:pt x="1471649" y="5014504"/>
                </a:cubicBezTo>
                <a:cubicBezTo>
                  <a:pt x="1417142" y="5011907"/>
                  <a:pt x="1375614" y="4967786"/>
                  <a:pt x="1378210" y="4913279"/>
                </a:cubicBezTo>
                <a:cubicBezTo>
                  <a:pt x="1380805" y="4884730"/>
                  <a:pt x="1393784" y="4861369"/>
                  <a:pt x="1411950" y="4843201"/>
                </a:cubicBezTo>
                <a:cubicBezTo>
                  <a:pt x="1409356" y="4840605"/>
                  <a:pt x="1409356" y="4838011"/>
                  <a:pt x="1409356" y="4835414"/>
                </a:cubicBezTo>
                <a:cubicBezTo>
                  <a:pt x="1409356" y="4825031"/>
                  <a:pt x="1417142" y="4814650"/>
                  <a:pt x="1430121" y="4812055"/>
                </a:cubicBezTo>
                <a:cubicBezTo>
                  <a:pt x="1427524" y="4806865"/>
                  <a:pt x="1424930" y="4799077"/>
                  <a:pt x="1424930" y="4791291"/>
                </a:cubicBezTo>
                <a:lnTo>
                  <a:pt x="1424930" y="4788695"/>
                </a:lnTo>
                <a:cubicBezTo>
                  <a:pt x="1422333" y="4783504"/>
                  <a:pt x="1422333" y="4778313"/>
                  <a:pt x="1422333" y="4773122"/>
                </a:cubicBezTo>
                <a:cubicBezTo>
                  <a:pt x="1422333" y="4734190"/>
                  <a:pt x="1456076" y="4700448"/>
                  <a:pt x="1495006" y="4700448"/>
                </a:cubicBezTo>
                <a:cubicBezTo>
                  <a:pt x="1533941" y="4700448"/>
                  <a:pt x="1567681" y="4734190"/>
                  <a:pt x="1567681" y="4773122"/>
                </a:cubicBezTo>
                <a:cubicBezTo>
                  <a:pt x="1567681" y="4780910"/>
                  <a:pt x="1565087" y="4788695"/>
                  <a:pt x="1562490" y="4796483"/>
                </a:cubicBezTo>
                <a:cubicBezTo>
                  <a:pt x="1565087" y="4796483"/>
                  <a:pt x="1570277" y="4793885"/>
                  <a:pt x="1575468" y="4793885"/>
                </a:cubicBezTo>
                <a:cubicBezTo>
                  <a:pt x="1578062" y="4749764"/>
                  <a:pt x="1614400" y="4713427"/>
                  <a:pt x="1658525" y="4713427"/>
                </a:cubicBezTo>
                <a:cubicBezTo>
                  <a:pt x="1687073" y="4713427"/>
                  <a:pt x="1713028" y="4728999"/>
                  <a:pt x="1728602" y="4752358"/>
                </a:cubicBezTo>
                <a:cubicBezTo>
                  <a:pt x="1736389" y="4747167"/>
                  <a:pt x="1744175" y="4741975"/>
                  <a:pt x="1754557" y="4741975"/>
                </a:cubicBezTo>
                <a:cubicBezTo>
                  <a:pt x="1775321" y="4741975"/>
                  <a:pt x="1793491" y="4760145"/>
                  <a:pt x="1793491" y="4780910"/>
                </a:cubicBezTo>
                <a:cubicBezTo>
                  <a:pt x="1793491" y="4786100"/>
                  <a:pt x="1793491" y="4791291"/>
                  <a:pt x="1790894" y="4796483"/>
                </a:cubicBezTo>
                <a:lnTo>
                  <a:pt x="1793491" y="4793885"/>
                </a:lnTo>
                <a:cubicBezTo>
                  <a:pt x="1798682" y="4770528"/>
                  <a:pt x="1819445" y="4752358"/>
                  <a:pt x="1845400" y="4752358"/>
                </a:cubicBezTo>
                <a:cubicBezTo>
                  <a:pt x="1858377" y="4752358"/>
                  <a:pt x="1871355" y="4760145"/>
                  <a:pt x="1881738" y="4767930"/>
                </a:cubicBezTo>
                <a:cubicBezTo>
                  <a:pt x="1894714" y="4760145"/>
                  <a:pt x="1907693" y="4757549"/>
                  <a:pt x="1920669" y="4754955"/>
                </a:cubicBezTo>
                <a:cubicBezTo>
                  <a:pt x="1918075" y="4747167"/>
                  <a:pt x="1915478" y="4739382"/>
                  <a:pt x="1915478" y="4731594"/>
                </a:cubicBezTo>
                <a:cubicBezTo>
                  <a:pt x="1915478" y="4716021"/>
                  <a:pt x="1925860" y="4700448"/>
                  <a:pt x="1938839" y="4692663"/>
                </a:cubicBezTo>
                <a:cubicBezTo>
                  <a:pt x="1936241" y="4690066"/>
                  <a:pt x="1936241" y="4684874"/>
                  <a:pt x="1936241" y="4679684"/>
                </a:cubicBezTo>
                <a:lnTo>
                  <a:pt x="1936241" y="4669302"/>
                </a:lnTo>
                <a:lnTo>
                  <a:pt x="1933647" y="4669302"/>
                </a:lnTo>
                <a:cubicBezTo>
                  <a:pt x="1923265" y="4669302"/>
                  <a:pt x="1912884" y="4661517"/>
                  <a:pt x="1912884" y="4648538"/>
                </a:cubicBezTo>
                <a:cubicBezTo>
                  <a:pt x="1912884" y="4638156"/>
                  <a:pt x="1920669" y="4627773"/>
                  <a:pt x="1933647" y="4627773"/>
                </a:cubicBezTo>
                <a:cubicBezTo>
                  <a:pt x="1944030" y="4627773"/>
                  <a:pt x="1951815" y="4632965"/>
                  <a:pt x="1954411" y="4643347"/>
                </a:cubicBezTo>
                <a:cubicBezTo>
                  <a:pt x="1957005" y="4643347"/>
                  <a:pt x="1957005" y="4640753"/>
                  <a:pt x="1959603" y="4640753"/>
                </a:cubicBezTo>
                <a:lnTo>
                  <a:pt x="1959603" y="4635562"/>
                </a:lnTo>
                <a:cubicBezTo>
                  <a:pt x="1959603" y="4627773"/>
                  <a:pt x="1967388" y="4619988"/>
                  <a:pt x="1975175" y="4619988"/>
                </a:cubicBezTo>
                <a:lnTo>
                  <a:pt x="1977770" y="4619988"/>
                </a:lnTo>
                <a:cubicBezTo>
                  <a:pt x="1988151" y="4596628"/>
                  <a:pt x="2008916" y="4581055"/>
                  <a:pt x="2034871" y="4575863"/>
                </a:cubicBezTo>
                <a:cubicBezTo>
                  <a:pt x="2032276" y="4570673"/>
                  <a:pt x="2029680" y="4562887"/>
                  <a:pt x="2027086" y="4557697"/>
                </a:cubicBezTo>
                <a:cubicBezTo>
                  <a:pt x="2014106" y="4555100"/>
                  <a:pt x="2001131" y="4552506"/>
                  <a:pt x="1990749" y="4547315"/>
                </a:cubicBezTo>
                <a:lnTo>
                  <a:pt x="1990749" y="4555100"/>
                </a:lnTo>
                <a:cubicBezTo>
                  <a:pt x="1993343" y="4557697"/>
                  <a:pt x="1993343" y="4560291"/>
                  <a:pt x="1993343" y="4562887"/>
                </a:cubicBezTo>
                <a:cubicBezTo>
                  <a:pt x="1993343" y="4573270"/>
                  <a:pt x="1988151" y="4578461"/>
                  <a:pt x="1980366" y="4581055"/>
                </a:cubicBezTo>
                <a:cubicBezTo>
                  <a:pt x="1964794" y="4609607"/>
                  <a:pt x="1933647" y="4630371"/>
                  <a:pt x="1897310" y="4630371"/>
                </a:cubicBezTo>
                <a:lnTo>
                  <a:pt x="1894714" y="4630371"/>
                </a:lnTo>
                <a:cubicBezTo>
                  <a:pt x="1892120" y="4632965"/>
                  <a:pt x="1886929" y="4632965"/>
                  <a:pt x="1884332" y="4632965"/>
                </a:cubicBezTo>
                <a:cubicBezTo>
                  <a:pt x="1876547" y="4632965"/>
                  <a:pt x="1871355" y="4630371"/>
                  <a:pt x="1866164" y="4625179"/>
                </a:cubicBezTo>
                <a:cubicBezTo>
                  <a:pt x="1858377" y="4625179"/>
                  <a:pt x="1850592" y="4619988"/>
                  <a:pt x="1845400" y="4617392"/>
                </a:cubicBezTo>
                <a:cubicBezTo>
                  <a:pt x="1847994" y="4619988"/>
                  <a:pt x="1847994" y="4625179"/>
                  <a:pt x="1847994" y="4627773"/>
                </a:cubicBezTo>
                <a:cubicBezTo>
                  <a:pt x="1847994" y="4638156"/>
                  <a:pt x="1842804" y="4645944"/>
                  <a:pt x="1835019" y="4651134"/>
                </a:cubicBezTo>
                <a:lnTo>
                  <a:pt x="1858678" y="4666044"/>
                </a:lnTo>
                <a:lnTo>
                  <a:pt x="1863243" y="4656000"/>
                </a:lnTo>
                <a:cubicBezTo>
                  <a:pt x="1866163" y="4653080"/>
                  <a:pt x="1870056" y="4651134"/>
                  <a:pt x="1873950" y="4651134"/>
                </a:cubicBezTo>
                <a:cubicBezTo>
                  <a:pt x="1881735" y="4651134"/>
                  <a:pt x="1889523" y="4658919"/>
                  <a:pt x="1889523" y="4666707"/>
                </a:cubicBezTo>
                <a:cubicBezTo>
                  <a:pt x="1889523" y="4674492"/>
                  <a:pt x="1884332" y="4682280"/>
                  <a:pt x="1873950" y="4682280"/>
                </a:cubicBezTo>
                <a:cubicBezTo>
                  <a:pt x="1870056" y="4682280"/>
                  <a:pt x="1866163" y="4680333"/>
                  <a:pt x="1863243" y="4677413"/>
                </a:cubicBezTo>
                <a:lnTo>
                  <a:pt x="1861761" y="4674153"/>
                </a:lnTo>
                <a:lnTo>
                  <a:pt x="1868759" y="4692663"/>
                </a:lnTo>
                <a:lnTo>
                  <a:pt x="1858651" y="4717524"/>
                </a:lnTo>
                <a:lnTo>
                  <a:pt x="1866165" y="4713426"/>
                </a:lnTo>
                <a:cubicBezTo>
                  <a:pt x="1873950" y="4713426"/>
                  <a:pt x="1881738" y="4721211"/>
                  <a:pt x="1881738" y="4728999"/>
                </a:cubicBezTo>
                <a:cubicBezTo>
                  <a:pt x="1881738" y="4736784"/>
                  <a:pt x="1873950" y="4744572"/>
                  <a:pt x="1866165" y="4744572"/>
                </a:cubicBezTo>
                <a:cubicBezTo>
                  <a:pt x="1858377" y="4744572"/>
                  <a:pt x="1850592" y="4736784"/>
                  <a:pt x="1850592" y="4728999"/>
                </a:cubicBezTo>
                <a:lnTo>
                  <a:pt x="1853295" y="4723593"/>
                </a:lnTo>
                <a:lnTo>
                  <a:pt x="1827231" y="4734190"/>
                </a:lnTo>
                <a:cubicBezTo>
                  <a:pt x="1803873" y="4734190"/>
                  <a:pt x="1785703" y="4716021"/>
                  <a:pt x="1785703" y="4692663"/>
                </a:cubicBezTo>
                <a:cubicBezTo>
                  <a:pt x="1785703" y="4674493"/>
                  <a:pt x="1796084" y="4658919"/>
                  <a:pt x="1811658" y="4653728"/>
                </a:cubicBezTo>
                <a:cubicBezTo>
                  <a:pt x="1801276" y="4648538"/>
                  <a:pt x="1793491" y="4640753"/>
                  <a:pt x="1793491" y="4627773"/>
                </a:cubicBezTo>
                <a:cubicBezTo>
                  <a:pt x="1793491" y="4612201"/>
                  <a:pt x="1806467" y="4599224"/>
                  <a:pt x="1822039" y="4599224"/>
                </a:cubicBezTo>
                <a:lnTo>
                  <a:pt x="1827231" y="4599224"/>
                </a:lnTo>
                <a:cubicBezTo>
                  <a:pt x="1816849" y="4588843"/>
                  <a:pt x="1809064" y="4573270"/>
                  <a:pt x="1803873" y="4557697"/>
                </a:cubicBezTo>
                <a:cubicBezTo>
                  <a:pt x="1796084" y="4562887"/>
                  <a:pt x="1788299" y="4568078"/>
                  <a:pt x="1777918" y="4568078"/>
                </a:cubicBezTo>
                <a:cubicBezTo>
                  <a:pt x="1762344" y="4568078"/>
                  <a:pt x="1749366" y="4560291"/>
                  <a:pt x="1744175" y="4547315"/>
                </a:cubicBezTo>
                <a:cubicBezTo>
                  <a:pt x="1738983" y="4547315"/>
                  <a:pt x="1733793" y="4549909"/>
                  <a:pt x="1728602" y="4549909"/>
                </a:cubicBezTo>
                <a:cubicBezTo>
                  <a:pt x="1710435" y="4549909"/>
                  <a:pt x="1694862" y="4534336"/>
                  <a:pt x="1694862" y="4516168"/>
                </a:cubicBezTo>
                <a:cubicBezTo>
                  <a:pt x="1694862" y="4513571"/>
                  <a:pt x="1697456" y="4508381"/>
                  <a:pt x="1697456" y="4505786"/>
                </a:cubicBezTo>
                <a:cubicBezTo>
                  <a:pt x="1692265" y="4510977"/>
                  <a:pt x="1681883" y="4516168"/>
                  <a:pt x="1671501" y="4516168"/>
                </a:cubicBezTo>
                <a:cubicBezTo>
                  <a:pt x="1650737" y="4516168"/>
                  <a:pt x="1635164" y="4500596"/>
                  <a:pt x="1635164" y="4479831"/>
                </a:cubicBezTo>
                <a:cubicBezTo>
                  <a:pt x="1635164" y="4472044"/>
                  <a:pt x="1637761" y="4466853"/>
                  <a:pt x="1640355" y="4461661"/>
                </a:cubicBezTo>
                <a:cubicBezTo>
                  <a:pt x="1629972" y="4453876"/>
                  <a:pt x="1619591" y="4446089"/>
                  <a:pt x="1611806" y="4435706"/>
                </a:cubicBezTo>
                <a:cubicBezTo>
                  <a:pt x="1601423" y="4440898"/>
                  <a:pt x="1591042" y="4443495"/>
                  <a:pt x="1580660" y="4443495"/>
                </a:cubicBezTo>
                <a:lnTo>
                  <a:pt x="1575468" y="4443495"/>
                </a:lnTo>
                <a:cubicBezTo>
                  <a:pt x="1580660" y="4451280"/>
                  <a:pt x="1583254" y="4456471"/>
                  <a:pt x="1583254" y="4464259"/>
                </a:cubicBezTo>
                <a:cubicBezTo>
                  <a:pt x="1583254" y="4482426"/>
                  <a:pt x="1567681" y="4497999"/>
                  <a:pt x="1549513" y="4497999"/>
                </a:cubicBezTo>
                <a:cubicBezTo>
                  <a:pt x="1531344" y="4497999"/>
                  <a:pt x="1515771" y="4485022"/>
                  <a:pt x="1515771" y="4466853"/>
                </a:cubicBezTo>
                <a:cubicBezTo>
                  <a:pt x="1497604" y="4464259"/>
                  <a:pt x="1482031" y="4448686"/>
                  <a:pt x="1482031" y="4430515"/>
                </a:cubicBezTo>
                <a:cubicBezTo>
                  <a:pt x="1482031" y="4409751"/>
                  <a:pt x="1497604" y="4394179"/>
                  <a:pt x="1518367" y="4394179"/>
                </a:cubicBezTo>
                <a:lnTo>
                  <a:pt x="1520961" y="4394179"/>
                </a:lnTo>
                <a:cubicBezTo>
                  <a:pt x="1518367" y="4388988"/>
                  <a:pt x="1518367" y="4383797"/>
                  <a:pt x="1518367" y="4378605"/>
                </a:cubicBezTo>
                <a:cubicBezTo>
                  <a:pt x="1518367" y="4370820"/>
                  <a:pt x="1520961" y="4360439"/>
                  <a:pt x="1523559" y="4352650"/>
                </a:cubicBezTo>
                <a:cubicBezTo>
                  <a:pt x="1510580" y="4352650"/>
                  <a:pt x="1500198" y="4347459"/>
                  <a:pt x="1489816" y="4342269"/>
                </a:cubicBezTo>
                <a:cubicBezTo>
                  <a:pt x="1484625" y="4378605"/>
                  <a:pt x="1453479" y="4407158"/>
                  <a:pt x="1417142" y="4407158"/>
                </a:cubicBezTo>
                <a:lnTo>
                  <a:pt x="1406760" y="4407158"/>
                </a:lnTo>
                <a:cubicBezTo>
                  <a:pt x="1401569" y="4409751"/>
                  <a:pt x="1398975" y="4412349"/>
                  <a:pt x="1393784" y="4412349"/>
                </a:cubicBezTo>
                <a:cubicBezTo>
                  <a:pt x="1385995" y="4412349"/>
                  <a:pt x="1378210" y="4404560"/>
                  <a:pt x="1378210" y="4396775"/>
                </a:cubicBezTo>
                <a:cubicBezTo>
                  <a:pt x="1357447" y="4383797"/>
                  <a:pt x="1344468" y="4360439"/>
                  <a:pt x="1344468" y="4334484"/>
                </a:cubicBezTo>
                <a:cubicBezTo>
                  <a:pt x="1344468" y="4326695"/>
                  <a:pt x="1344468" y="4318910"/>
                  <a:pt x="1347065" y="4311123"/>
                </a:cubicBezTo>
                <a:cubicBezTo>
                  <a:pt x="1344468" y="4308529"/>
                  <a:pt x="1344468" y="4305932"/>
                  <a:pt x="1341874" y="4303338"/>
                </a:cubicBezTo>
                <a:cubicBezTo>
                  <a:pt x="1331492" y="4308529"/>
                  <a:pt x="1321110" y="4311123"/>
                  <a:pt x="1310728" y="4311123"/>
                </a:cubicBezTo>
                <a:lnTo>
                  <a:pt x="1300345" y="4311123"/>
                </a:lnTo>
                <a:cubicBezTo>
                  <a:pt x="1302939" y="4313719"/>
                  <a:pt x="1302939" y="4318910"/>
                  <a:pt x="1302939" y="4321504"/>
                </a:cubicBezTo>
                <a:cubicBezTo>
                  <a:pt x="1302939" y="4339675"/>
                  <a:pt x="1287367" y="4355248"/>
                  <a:pt x="1269199" y="4355248"/>
                </a:cubicBezTo>
                <a:cubicBezTo>
                  <a:pt x="1251030" y="4355248"/>
                  <a:pt x="1235457" y="4339675"/>
                  <a:pt x="1235457" y="4321504"/>
                </a:cubicBezTo>
                <a:cubicBezTo>
                  <a:pt x="1235457" y="4303338"/>
                  <a:pt x="1248436" y="4290359"/>
                  <a:pt x="1264009" y="4287764"/>
                </a:cubicBezTo>
                <a:cubicBezTo>
                  <a:pt x="1256221" y="4277383"/>
                  <a:pt x="1251030" y="4264404"/>
                  <a:pt x="1251030" y="4248831"/>
                </a:cubicBezTo>
                <a:cubicBezTo>
                  <a:pt x="1251030" y="4238448"/>
                  <a:pt x="1253627" y="4230663"/>
                  <a:pt x="1256221" y="4222876"/>
                </a:cubicBezTo>
                <a:cubicBezTo>
                  <a:pt x="1243244" y="4220282"/>
                  <a:pt x="1235457" y="4209899"/>
                  <a:pt x="1235457" y="4196921"/>
                </a:cubicBezTo>
                <a:cubicBezTo>
                  <a:pt x="1235457" y="4183944"/>
                  <a:pt x="1245839" y="4170966"/>
                  <a:pt x="1261412" y="4170966"/>
                </a:cubicBezTo>
                <a:cubicBezTo>
                  <a:pt x="1274391" y="4170966"/>
                  <a:pt x="1284773" y="4181348"/>
                  <a:pt x="1287367" y="4191729"/>
                </a:cubicBezTo>
                <a:cubicBezTo>
                  <a:pt x="1295154" y="4189136"/>
                  <a:pt x="1302939" y="4186538"/>
                  <a:pt x="1310728" y="4186538"/>
                </a:cubicBezTo>
                <a:cubicBezTo>
                  <a:pt x="1331492" y="4186538"/>
                  <a:pt x="1349659" y="4196921"/>
                  <a:pt x="1360041" y="4212493"/>
                </a:cubicBezTo>
                <a:cubicBezTo>
                  <a:pt x="1375614" y="4196921"/>
                  <a:pt x="1396378" y="4189136"/>
                  <a:pt x="1417142" y="4189136"/>
                </a:cubicBezTo>
                <a:cubicBezTo>
                  <a:pt x="1432715" y="4189136"/>
                  <a:pt x="1445694" y="4191729"/>
                  <a:pt x="1458670" y="4199518"/>
                </a:cubicBezTo>
                <a:cubicBezTo>
                  <a:pt x="1469051" y="4191729"/>
                  <a:pt x="1482031" y="4186538"/>
                  <a:pt x="1497604" y="4186538"/>
                </a:cubicBezTo>
                <a:lnTo>
                  <a:pt x="1505389" y="4186538"/>
                </a:lnTo>
                <a:cubicBezTo>
                  <a:pt x="1505389" y="4183944"/>
                  <a:pt x="1507986" y="4183944"/>
                  <a:pt x="1507986" y="4181348"/>
                </a:cubicBezTo>
                <a:cubicBezTo>
                  <a:pt x="1489816" y="4173563"/>
                  <a:pt x="1476840" y="4155392"/>
                  <a:pt x="1476840" y="4134628"/>
                </a:cubicBezTo>
                <a:cubicBezTo>
                  <a:pt x="1476840" y="4108673"/>
                  <a:pt x="1497604" y="4085316"/>
                  <a:pt x="1526153" y="4085316"/>
                </a:cubicBezTo>
                <a:cubicBezTo>
                  <a:pt x="1533941" y="4085316"/>
                  <a:pt x="1541726" y="4087910"/>
                  <a:pt x="1549513" y="4090507"/>
                </a:cubicBezTo>
                <a:cubicBezTo>
                  <a:pt x="1554705" y="4082719"/>
                  <a:pt x="1559896" y="4074933"/>
                  <a:pt x="1567681" y="4069742"/>
                </a:cubicBezTo>
                <a:cubicBezTo>
                  <a:pt x="1572872" y="4054170"/>
                  <a:pt x="1588445" y="4043787"/>
                  <a:pt x="1606615" y="4043787"/>
                </a:cubicBezTo>
                <a:cubicBezTo>
                  <a:pt x="1609209" y="4043787"/>
                  <a:pt x="1614400" y="4046381"/>
                  <a:pt x="1616997" y="4046381"/>
                </a:cubicBezTo>
                <a:cubicBezTo>
                  <a:pt x="1629972" y="4023024"/>
                  <a:pt x="1655927" y="4007451"/>
                  <a:pt x="1684480" y="4007451"/>
                </a:cubicBezTo>
                <a:cubicBezTo>
                  <a:pt x="1697456" y="4007451"/>
                  <a:pt x="1707838" y="4010045"/>
                  <a:pt x="1718220" y="4015236"/>
                </a:cubicBezTo>
                <a:cubicBezTo>
                  <a:pt x="1720817" y="4012641"/>
                  <a:pt x="1726008" y="4012641"/>
                  <a:pt x="1728602" y="4012641"/>
                </a:cubicBezTo>
                <a:cubicBezTo>
                  <a:pt x="1741581" y="4012641"/>
                  <a:pt x="1751963" y="4023024"/>
                  <a:pt x="1751963" y="4036000"/>
                </a:cubicBezTo>
                <a:cubicBezTo>
                  <a:pt x="1751963" y="4041191"/>
                  <a:pt x="1749366" y="4043787"/>
                  <a:pt x="1749366" y="4046381"/>
                </a:cubicBezTo>
                <a:cubicBezTo>
                  <a:pt x="1757153" y="4056764"/>
                  <a:pt x="1759748" y="4069742"/>
                  <a:pt x="1759748" y="4082719"/>
                </a:cubicBezTo>
                <a:cubicBezTo>
                  <a:pt x="1759748" y="4119056"/>
                  <a:pt x="1733793" y="4150202"/>
                  <a:pt x="1697456" y="4157989"/>
                </a:cubicBezTo>
                <a:cubicBezTo>
                  <a:pt x="1700053" y="4157989"/>
                  <a:pt x="1700053" y="4160583"/>
                  <a:pt x="1700053" y="4163181"/>
                </a:cubicBezTo>
                <a:cubicBezTo>
                  <a:pt x="1702647" y="4160583"/>
                  <a:pt x="1705243" y="4160583"/>
                  <a:pt x="1707838" y="4160583"/>
                </a:cubicBezTo>
                <a:cubicBezTo>
                  <a:pt x="1723411" y="4160583"/>
                  <a:pt x="1736389" y="4173563"/>
                  <a:pt x="1736389" y="4189136"/>
                </a:cubicBezTo>
                <a:cubicBezTo>
                  <a:pt x="1736389" y="4191729"/>
                  <a:pt x="1733793" y="4196921"/>
                  <a:pt x="1733793" y="4199518"/>
                </a:cubicBezTo>
                <a:lnTo>
                  <a:pt x="1736389" y="4199518"/>
                </a:lnTo>
                <a:cubicBezTo>
                  <a:pt x="1751963" y="4199518"/>
                  <a:pt x="1764938" y="4212493"/>
                  <a:pt x="1764938" y="4228067"/>
                </a:cubicBezTo>
                <a:cubicBezTo>
                  <a:pt x="1764938" y="4243639"/>
                  <a:pt x="1751963" y="4256619"/>
                  <a:pt x="1736389" y="4256619"/>
                </a:cubicBezTo>
                <a:cubicBezTo>
                  <a:pt x="1720817" y="4256619"/>
                  <a:pt x="1707838" y="4243639"/>
                  <a:pt x="1707838" y="4228067"/>
                </a:cubicBezTo>
                <a:cubicBezTo>
                  <a:pt x="1707838" y="4225473"/>
                  <a:pt x="1707838" y="4220282"/>
                  <a:pt x="1710435" y="4217685"/>
                </a:cubicBezTo>
                <a:lnTo>
                  <a:pt x="1707838" y="4217685"/>
                </a:lnTo>
                <a:cubicBezTo>
                  <a:pt x="1697456" y="4217685"/>
                  <a:pt x="1689671" y="4212493"/>
                  <a:pt x="1684480" y="4204708"/>
                </a:cubicBezTo>
                <a:cubicBezTo>
                  <a:pt x="1681883" y="4207303"/>
                  <a:pt x="1679288" y="4207303"/>
                  <a:pt x="1676692" y="4209899"/>
                </a:cubicBezTo>
                <a:cubicBezTo>
                  <a:pt x="1679288" y="4215091"/>
                  <a:pt x="1679288" y="4222876"/>
                  <a:pt x="1679288" y="4228067"/>
                </a:cubicBezTo>
                <a:lnTo>
                  <a:pt x="1679288" y="4238448"/>
                </a:lnTo>
                <a:lnTo>
                  <a:pt x="1687073" y="4238448"/>
                </a:lnTo>
                <a:cubicBezTo>
                  <a:pt x="1707838" y="4238448"/>
                  <a:pt x="1723411" y="4256619"/>
                  <a:pt x="1723411" y="4274786"/>
                </a:cubicBezTo>
                <a:cubicBezTo>
                  <a:pt x="1723411" y="4279977"/>
                  <a:pt x="1720817" y="4282574"/>
                  <a:pt x="1720817" y="4285168"/>
                </a:cubicBezTo>
                <a:cubicBezTo>
                  <a:pt x="1723411" y="4292955"/>
                  <a:pt x="1726008" y="4303338"/>
                  <a:pt x="1728602" y="4311123"/>
                </a:cubicBezTo>
                <a:cubicBezTo>
                  <a:pt x="1754557" y="4324102"/>
                  <a:pt x="1772727" y="4350056"/>
                  <a:pt x="1775321" y="4381203"/>
                </a:cubicBezTo>
                <a:cubicBezTo>
                  <a:pt x="1801276" y="4388988"/>
                  <a:pt x="1822039" y="4414943"/>
                  <a:pt x="1822039" y="4443495"/>
                </a:cubicBezTo>
                <a:cubicBezTo>
                  <a:pt x="1822039" y="4466853"/>
                  <a:pt x="1809064" y="4487616"/>
                  <a:pt x="1790894" y="4497999"/>
                </a:cubicBezTo>
                <a:cubicBezTo>
                  <a:pt x="1801276" y="4500596"/>
                  <a:pt x="1809064" y="4505786"/>
                  <a:pt x="1814254" y="4510977"/>
                </a:cubicBezTo>
                <a:cubicBezTo>
                  <a:pt x="1822039" y="4485022"/>
                  <a:pt x="1845400" y="4461661"/>
                  <a:pt x="1871355" y="4451280"/>
                </a:cubicBezTo>
                <a:cubicBezTo>
                  <a:pt x="1871355" y="4448686"/>
                  <a:pt x="1868759" y="4446089"/>
                  <a:pt x="1868759" y="4443495"/>
                </a:cubicBezTo>
                <a:cubicBezTo>
                  <a:pt x="1850592" y="4433112"/>
                  <a:pt x="1837613" y="4417540"/>
                  <a:pt x="1829828" y="4396775"/>
                </a:cubicBezTo>
                <a:cubicBezTo>
                  <a:pt x="1824637" y="4394179"/>
                  <a:pt x="1822039" y="4388988"/>
                  <a:pt x="1819445" y="4383797"/>
                </a:cubicBezTo>
                <a:cubicBezTo>
                  <a:pt x="1790894" y="4381203"/>
                  <a:pt x="1767536" y="4355248"/>
                  <a:pt x="1767536" y="4326695"/>
                </a:cubicBezTo>
                <a:cubicBezTo>
                  <a:pt x="1767536" y="4308529"/>
                  <a:pt x="1775321" y="4292955"/>
                  <a:pt x="1788299" y="4282574"/>
                </a:cubicBezTo>
                <a:cubicBezTo>
                  <a:pt x="1785703" y="4279977"/>
                  <a:pt x="1783109" y="4274786"/>
                  <a:pt x="1783109" y="4269594"/>
                </a:cubicBezTo>
                <a:cubicBezTo>
                  <a:pt x="1783109" y="4256619"/>
                  <a:pt x="1793491" y="4246237"/>
                  <a:pt x="1806467" y="4246237"/>
                </a:cubicBezTo>
                <a:cubicBezTo>
                  <a:pt x="1814254" y="4246237"/>
                  <a:pt x="1819445" y="4248831"/>
                  <a:pt x="1824637" y="4254022"/>
                </a:cubicBezTo>
                <a:cubicBezTo>
                  <a:pt x="1824637" y="4248831"/>
                  <a:pt x="1827231" y="4246237"/>
                  <a:pt x="1829828" y="4241046"/>
                </a:cubicBezTo>
                <a:cubicBezTo>
                  <a:pt x="1811658" y="4233258"/>
                  <a:pt x="1798682" y="4217685"/>
                  <a:pt x="1798682" y="4196921"/>
                </a:cubicBezTo>
                <a:cubicBezTo>
                  <a:pt x="1798682" y="4170966"/>
                  <a:pt x="1819445" y="4150202"/>
                  <a:pt x="1845400" y="4150202"/>
                </a:cubicBezTo>
                <a:cubicBezTo>
                  <a:pt x="1868759" y="4150202"/>
                  <a:pt x="1889523" y="4168372"/>
                  <a:pt x="1892120" y="4191729"/>
                </a:cubicBezTo>
                <a:cubicBezTo>
                  <a:pt x="1897310" y="4189136"/>
                  <a:pt x="1899904" y="4189136"/>
                  <a:pt x="1905095" y="4189136"/>
                </a:cubicBezTo>
                <a:cubicBezTo>
                  <a:pt x="1902501" y="4181348"/>
                  <a:pt x="1899904" y="4173563"/>
                  <a:pt x="1899904" y="4165775"/>
                </a:cubicBezTo>
                <a:cubicBezTo>
                  <a:pt x="1899904" y="4145011"/>
                  <a:pt x="1915478" y="4126843"/>
                  <a:pt x="1933647" y="4121652"/>
                </a:cubicBezTo>
                <a:cubicBezTo>
                  <a:pt x="1923265" y="4116462"/>
                  <a:pt x="1918075" y="4108673"/>
                  <a:pt x="1918075" y="4098292"/>
                </a:cubicBezTo>
                <a:cubicBezTo>
                  <a:pt x="1918075" y="4082719"/>
                  <a:pt x="1931050" y="4069742"/>
                  <a:pt x="1946624" y="4069742"/>
                </a:cubicBezTo>
                <a:cubicBezTo>
                  <a:pt x="1954411" y="4069742"/>
                  <a:pt x="1959603" y="4072336"/>
                  <a:pt x="1964794" y="4074933"/>
                </a:cubicBezTo>
                <a:cubicBezTo>
                  <a:pt x="1964794" y="4069742"/>
                  <a:pt x="1964794" y="4067146"/>
                  <a:pt x="1967388" y="4064552"/>
                </a:cubicBezTo>
                <a:cubicBezTo>
                  <a:pt x="1962196" y="4059361"/>
                  <a:pt x="1957005" y="4048978"/>
                  <a:pt x="1957005" y="4041191"/>
                </a:cubicBezTo>
                <a:cubicBezTo>
                  <a:pt x="1957005" y="4023024"/>
                  <a:pt x="1972579" y="4010045"/>
                  <a:pt x="1988151" y="4010045"/>
                </a:cubicBezTo>
                <a:cubicBezTo>
                  <a:pt x="1985557" y="4004854"/>
                  <a:pt x="1982960" y="3997069"/>
                  <a:pt x="1982960" y="3989281"/>
                </a:cubicBezTo>
                <a:cubicBezTo>
                  <a:pt x="1982960" y="3968516"/>
                  <a:pt x="1993343" y="3952944"/>
                  <a:pt x="2008916" y="3945159"/>
                </a:cubicBezTo>
                <a:cubicBezTo>
                  <a:pt x="1998534" y="3934776"/>
                  <a:pt x="1990749" y="3921798"/>
                  <a:pt x="1990749" y="3906225"/>
                </a:cubicBezTo>
                <a:cubicBezTo>
                  <a:pt x="1990749" y="3898440"/>
                  <a:pt x="1993343" y="3890652"/>
                  <a:pt x="1995940" y="3885460"/>
                </a:cubicBezTo>
                <a:cubicBezTo>
                  <a:pt x="1990749" y="3885460"/>
                  <a:pt x="1985557" y="3882866"/>
                  <a:pt x="1980366" y="3882866"/>
                </a:cubicBezTo>
                <a:cubicBezTo>
                  <a:pt x="1977770" y="3898440"/>
                  <a:pt x="1967388" y="3908821"/>
                  <a:pt x="1951815" y="3908821"/>
                </a:cubicBezTo>
                <a:cubicBezTo>
                  <a:pt x="1944028" y="3908821"/>
                  <a:pt x="1936891" y="3905577"/>
                  <a:pt x="1931700" y="3900386"/>
                </a:cubicBezTo>
                <a:lnTo>
                  <a:pt x="1927834" y="3891166"/>
                </a:lnTo>
                <a:cubicBezTo>
                  <a:pt x="1928042" y="3890130"/>
                  <a:pt x="1928249" y="3889093"/>
                  <a:pt x="1928456" y="3888058"/>
                </a:cubicBezTo>
                <a:lnTo>
                  <a:pt x="1925661" y="3875478"/>
                </a:lnTo>
                <a:lnTo>
                  <a:pt x="1933647" y="3859505"/>
                </a:lnTo>
                <a:lnTo>
                  <a:pt x="1925860" y="3851720"/>
                </a:lnTo>
                <a:cubicBezTo>
                  <a:pt x="1925860" y="3856912"/>
                  <a:pt x="1925860" y="3862103"/>
                  <a:pt x="1923265" y="3864697"/>
                </a:cubicBezTo>
                <a:lnTo>
                  <a:pt x="1925661" y="3875478"/>
                </a:lnTo>
                <a:lnTo>
                  <a:pt x="1923265" y="3880269"/>
                </a:lnTo>
                <a:lnTo>
                  <a:pt x="1927834" y="3891166"/>
                </a:lnTo>
                <a:lnTo>
                  <a:pt x="1925860" y="3901034"/>
                </a:lnTo>
                <a:lnTo>
                  <a:pt x="1940133" y="3916963"/>
                </a:lnTo>
                <a:lnTo>
                  <a:pt x="1946623" y="3914013"/>
                </a:lnTo>
                <a:cubicBezTo>
                  <a:pt x="1954411" y="3914013"/>
                  <a:pt x="1962196" y="3921798"/>
                  <a:pt x="1962196" y="3929586"/>
                </a:cubicBezTo>
                <a:cubicBezTo>
                  <a:pt x="1962196" y="3933479"/>
                  <a:pt x="1960250" y="3937372"/>
                  <a:pt x="1957330" y="3940292"/>
                </a:cubicBezTo>
                <a:lnTo>
                  <a:pt x="1952412" y="3942528"/>
                </a:lnTo>
                <a:lnTo>
                  <a:pt x="1957005" y="3960731"/>
                </a:lnTo>
                <a:cubicBezTo>
                  <a:pt x="1957005" y="3981496"/>
                  <a:pt x="1949220" y="3997069"/>
                  <a:pt x="1936241" y="4010045"/>
                </a:cubicBezTo>
                <a:lnTo>
                  <a:pt x="1936241" y="4012641"/>
                </a:lnTo>
                <a:cubicBezTo>
                  <a:pt x="1936241" y="4030809"/>
                  <a:pt x="1920669" y="4046381"/>
                  <a:pt x="1902501" y="4046381"/>
                </a:cubicBezTo>
                <a:cubicBezTo>
                  <a:pt x="1889523" y="4046381"/>
                  <a:pt x="1879140" y="4041191"/>
                  <a:pt x="1873949" y="4030809"/>
                </a:cubicBezTo>
                <a:cubicBezTo>
                  <a:pt x="1853185" y="4025617"/>
                  <a:pt x="1835019" y="4015236"/>
                  <a:pt x="1824637" y="3997069"/>
                </a:cubicBezTo>
                <a:cubicBezTo>
                  <a:pt x="1816849" y="4002260"/>
                  <a:pt x="1809064" y="4004854"/>
                  <a:pt x="1798682" y="4004854"/>
                </a:cubicBezTo>
                <a:cubicBezTo>
                  <a:pt x="1775321" y="4004854"/>
                  <a:pt x="1757153" y="3986686"/>
                  <a:pt x="1757153" y="3963325"/>
                </a:cubicBezTo>
                <a:cubicBezTo>
                  <a:pt x="1757153" y="3942561"/>
                  <a:pt x="1770129" y="3924395"/>
                  <a:pt x="1790894" y="3921798"/>
                </a:cubicBezTo>
                <a:cubicBezTo>
                  <a:pt x="1783109" y="3911415"/>
                  <a:pt x="1780512" y="3898440"/>
                  <a:pt x="1780512" y="3885460"/>
                </a:cubicBezTo>
                <a:cubicBezTo>
                  <a:pt x="1780512" y="3872485"/>
                  <a:pt x="1785703" y="3862103"/>
                  <a:pt x="1790894" y="3851720"/>
                </a:cubicBezTo>
                <a:cubicBezTo>
                  <a:pt x="1788299" y="3849124"/>
                  <a:pt x="1788299" y="3846529"/>
                  <a:pt x="1788299" y="3843933"/>
                </a:cubicBezTo>
                <a:cubicBezTo>
                  <a:pt x="1788299" y="3838742"/>
                  <a:pt x="1790894" y="3836148"/>
                  <a:pt x="1790894" y="3833551"/>
                </a:cubicBezTo>
                <a:cubicBezTo>
                  <a:pt x="1762344" y="3825765"/>
                  <a:pt x="1741581" y="3799810"/>
                  <a:pt x="1741581" y="3768664"/>
                </a:cubicBezTo>
                <a:lnTo>
                  <a:pt x="1741581" y="3766068"/>
                </a:lnTo>
                <a:cubicBezTo>
                  <a:pt x="1738983" y="3766068"/>
                  <a:pt x="1733793" y="3763473"/>
                  <a:pt x="1731198" y="3763473"/>
                </a:cubicBezTo>
                <a:cubicBezTo>
                  <a:pt x="1728602" y="3766068"/>
                  <a:pt x="1723411" y="3768664"/>
                  <a:pt x="1718220" y="3768664"/>
                </a:cubicBezTo>
                <a:cubicBezTo>
                  <a:pt x="1715626" y="3786832"/>
                  <a:pt x="1702647" y="3799810"/>
                  <a:pt x="1684480" y="3799810"/>
                </a:cubicBezTo>
                <a:cubicBezTo>
                  <a:pt x="1666310" y="3799810"/>
                  <a:pt x="1650737" y="3784238"/>
                  <a:pt x="1650737" y="3766068"/>
                </a:cubicBezTo>
                <a:cubicBezTo>
                  <a:pt x="1650737" y="3747901"/>
                  <a:pt x="1666310" y="3732328"/>
                  <a:pt x="1684480" y="3732328"/>
                </a:cubicBezTo>
                <a:cubicBezTo>
                  <a:pt x="1689671" y="3732328"/>
                  <a:pt x="1694862" y="3732328"/>
                  <a:pt x="1700053" y="3734922"/>
                </a:cubicBezTo>
                <a:cubicBezTo>
                  <a:pt x="1702647" y="3729731"/>
                  <a:pt x="1707838" y="3727137"/>
                  <a:pt x="1713028" y="3724540"/>
                </a:cubicBezTo>
                <a:cubicBezTo>
                  <a:pt x="1718220" y="3711563"/>
                  <a:pt x="1728602" y="3701182"/>
                  <a:pt x="1744175" y="3701182"/>
                </a:cubicBezTo>
                <a:cubicBezTo>
                  <a:pt x="1754557" y="3701182"/>
                  <a:pt x="1764938" y="3706373"/>
                  <a:pt x="1770129" y="3714158"/>
                </a:cubicBezTo>
                <a:cubicBezTo>
                  <a:pt x="1780512" y="3703776"/>
                  <a:pt x="1796084" y="3698585"/>
                  <a:pt x="1811658" y="3698585"/>
                </a:cubicBezTo>
                <a:cubicBezTo>
                  <a:pt x="1816849" y="3698585"/>
                  <a:pt x="1822039" y="3698585"/>
                  <a:pt x="1827231" y="3701182"/>
                </a:cubicBezTo>
                <a:cubicBezTo>
                  <a:pt x="1835019" y="3690800"/>
                  <a:pt x="1845400" y="3685608"/>
                  <a:pt x="1858377" y="3685608"/>
                </a:cubicBezTo>
                <a:cubicBezTo>
                  <a:pt x="1879140" y="3685608"/>
                  <a:pt x="1897310" y="3703776"/>
                  <a:pt x="1897310" y="3724540"/>
                </a:cubicBezTo>
                <a:cubicBezTo>
                  <a:pt x="1897310" y="3740113"/>
                  <a:pt x="1889523" y="3750495"/>
                  <a:pt x="1879140" y="3758283"/>
                </a:cubicBezTo>
                <a:lnTo>
                  <a:pt x="1879140" y="3766068"/>
                </a:lnTo>
                <a:cubicBezTo>
                  <a:pt x="1879140" y="3771258"/>
                  <a:pt x="1876547" y="3776449"/>
                  <a:pt x="1876547" y="3781641"/>
                </a:cubicBezTo>
                <a:lnTo>
                  <a:pt x="1879140" y="3781641"/>
                </a:lnTo>
                <a:cubicBezTo>
                  <a:pt x="1881738" y="3773856"/>
                  <a:pt x="1886929" y="3766068"/>
                  <a:pt x="1892120" y="3760877"/>
                </a:cubicBezTo>
                <a:cubicBezTo>
                  <a:pt x="1894714" y="3753092"/>
                  <a:pt x="1894714" y="3747901"/>
                  <a:pt x="1897310" y="3740113"/>
                </a:cubicBezTo>
                <a:lnTo>
                  <a:pt x="1897310" y="3729731"/>
                </a:lnTo>
                <a:cubicBezTo>
                  <a:pt x="1897310" y="3703776"/>
                  <a:pt x="1915478" y="3683012"/>
                  <a:pt x="1938839" y="3675227"/>
                </a:cubicBezTo>
                <a:cubicBezTo>
                  <a:pt x="1931050" y="3670036"/>
                  <a:pt x="1923265" y="3659653"/>
                  <a:pt x="1923265" y="3646675"/>
                </a:cubicBezTo>
                <a:cubicBezTo>
                  <a:pt x="1923265" y="3628507"/>
                  <a:pt x="1938839" y="3612935"/>
                  <a:pt x="1957005" y="3612935"/>
                </a:cubicBezTo>
                <a:cubicBezTo>
                  <a:pt x="1967388" y="3612935"/>
                  <a:pt x="1977770" y="3618126"/>
                  <a:pt x="1982960" y="3625911"/>
                </a:cubicBezTo>
                <a:cubicBezTo>
                  <a:pt x="1993343" y="3618126"/>
                  <a:pt x="2003725" y="3612935"/>
                  <a:pt x="2016703" y="3612935"/>
                </a:cubicBezTo>
                <a:cubicBezTo>
                  <a:pt x="2040061" y="3612935"/>
                  <a:pt x="2060826" y="3631102"/>
                  <a:pt x="2060826" y="3657057"/>
                </a:cubicBezTo>
                <a:cubicBezTo>
                  <a:pt x="2060826" y="3664845"/>
                  <a:pt x="2058231" y="3672630"/>
                  <a:pt x="2055635" y="3677821"/>
                </a:cubicBezTo>
                <a:cubicBezTo>
                  <a:pt x="2063422" y="3680417"/>
                  <a:pt x="2071207" y="3685608"/>
                  <a:pt x="2076399" y="3690800"/>
                </a:cubicBezTo>
                <a:cubicBezTo>
                  <a:pt x="2089377" y="3664845"/>
                  <a:pt x="2112736" y="3644081"/>
                  <a:pt x="2141287" y="3636292"/>
                </a:cubicBezTo>
                <a:cubicBezTo>
                  <a:pt x="2136097" y="3638890"/>
                  <a:pt x="2133500" y="3638890"/>
                  <a:pt x="2128308" y="3638890"/>
                </a:cubicBezTo>
                <a:cubicBezTo>
                  <a:pt x="2107545" y="3638890"/>
                  <a:pt x="2091971" y="3623317"/>
                  <a:pt x="2091971" y="3602552"/>
                </a:cubicBezTo>
                <a:cubicBezTo>
                  <a:pt x="2091971" y="3581789"/>
                  <a:pt x="2107545" y="3566216"/>
                  <a:pt x="2128308" y="3566216"/>
                </a:cubicBezTo>
                <a:cubicBezTo>
                  <a:pt x="2136097" y="3566216"/>
                  <a:pt x="2141287" y="3568810"/>
                  <a:pt x="2146478" y="3571406"/>
                </a:cubicBezTo>
                <a:cubicBezTo>
                  <a:pt x="2149072" y="3566216"/>
                  <a:pt x="2156861" y="3563619"/>
                  <a:pt x="2162052" y="3561025"/>
                </a:cubicBezTo>
                <a:cubicBezTo>
                  <a:pt x="2162052" y="3542855"/>
                  <a:pt x="2169837" y="3527281"/>
                  <a:pt x="2182815" y="3516900"/>
                </a:cubicBezTo>
                <a:cubicBezTo>
                  <a:pt x="2182815" y="3503924"/>
                  <a:pt x="2193197" y="3490945"/>
                  <a:pt x="2203579" y="3485754"/>
                </a:cubicBezTo>
                <a:lnTo>
                  <a:pt x="2208771" y="3480563"/>
                </a:lnTo>
                <a:lnTo>
                  <a:pt x="2206173" y="3477969"/>
                </a:lnTo>
                <a:cubicBezTo>
                  <a:pt x="2198388" y="3490945"/>
                  <a:pt x="2182815" y="3498733"/>
                  <a:pt x="2167242" y="3498733"/>
                </a:cubicBezTo>
                <a:cubicBezTo>
                  <a:pt x="2151669" y="3498733"/>
                  <a:pt x="2136097" y="3490945"/>
                  <a:pt x="2128308" y="3480563"/>
                </a:cubicBezTo>
                <a:cubicBezTo>
                  <a:pt x="2112736" y="3475372"/>
                  <a:pt x="2099759" y="3467586"/>
                  <a:pt x="2089377" y="3459799"/>
                </a:cubicBezTo>
                <a:lnTo>
                  <a:pt x="2089377" y="3462395"/>
                </a:lnTo>
                <a:cubicBezTo>
                  <a:pt x="2089377" y="3490945"/>
                  <a:pt x="2066016" y="3514306"/>
                  <a:pt x="2037467" y="3514306"/>
                </a:cubicBezTo>
                <a:cubicBezTo>
                  <a:pt x="2019297" y="3514306"/>
                  <a:pt x="2001131" y="3506518"/>
                  <a:pt x="1993343" y="3490945"/>
                </a:cubicBezTo>
                <a:cubicBezTo>
                  <a:pt x="1977770" y="3488350"/>
                  <a:pt x="1967388" y="3477969"/>
                  <a:pt x="1957005" y="3467586"/>
                </a:cubicBezTo>
                <a:cubicBezTo>
                  <a:pt x="1954411" y="3470180"/>
                  <a:pt x="1949220" y="3470180"/>
                  <a:pt x="1946624" y="3470180"/>
                </a:cubicBezTo>
                <a:cubicBezTo>
                  <a:pt x="1938839" y="3470180"/>
                  <a:pt x="1933647" y="3467586"/>
                  <a:pt x="1928456" y="3464990"/>
                </a:cubicBezTo>
                <a:cubicBezTo>
                  <a:pt x="1941433" y="3472778"/>
                  <a:pt x="1951815" y="3488350"/>
                  <a:pt x="1951815" y="3506518"/>
                </a:cubicBezTo>
                <a:cubicBezTo>
                  <a:pt x="1951815" y="3524687"/>
                  <a:pt x="1941433" y="3540261"/>
                  <a:pt x="1925860" y="3548046"/>
                </a:cubicBezTo>
                <a:lnTo>
                  <a:pt x="1925860" y="3553236"/>
                </a:lnTo>
                <a:cubicBezTo>
                  <a:pt x="1925860" y="3571406"/>
                  <a:pt x="1910287" y="3586980"/>
                  <a:pt x="1892120" y="3586980"/>
                </a:cubicBezTo>
                <a:cubicBezTo>
                  <a:pt x="1884332" y="3586980"/>
                  <a:pt x="1876547" y="3584383"/>
                  <a:pt x="1871355" y="3579191"/>
                </a:cubicBezTo>
                <a:cubicBezTo>
                  <a:pt x="1863568" y="3581789"/>
                  <a:pt x="1858377" y="3584383"/>
                  <a:pt x="1850592" y="3584383"/>
                </a:cubicBezTo>
                <a:cubicBezTo>
                  <a:pt x="1827231" y="3584383"/>
                  <a:pt x="1809064" y="3566216"/>
                  <a:pt x="1809064" y="3542855"/>
                </a:cubicBezTo>
                <a:lnTo>
                  <a:pt x="1809064" y="3540261"/>
                </a:lnTo>
                <a:lnTo>
                  <a:pt x="1782744" y="3549831"/>
                </a:lnTo>
                <a:lnTo>
                  <a:pt x="1785378" y="3550968"/>
                </a:lnTo>
                <a:cubicBezTo>
                  <a:pt x="1793489" y="3559079"/>
                  <a:pt x="1798680" y="3570109"/>
                  <a:pt x="1798680" y="3581788"/>
                </a:cubicBezTo>
                <a:cubicBezTo>
                  <a:pt x="1798680" y="3594767"/>
                  <a:pt x="1793489" y="3605149"/>
                  <a:pt x="1785704" y="3612934"/>
                </a:cubicBezTo>
                <a:cubicBezTo>
                  <a:pt x="1780513" y="3641486"/>
                  <a:pt x="1757152" y="3664844"/>
                  <a:pt x="1726006" y="3664844"/>
                </a:cubicBezTo>
                <a:cubicBezTo>
                  <a:pt x="1694860" y="3664844"/>
                  <a:pt x="1666311" y="3638889"/>
                  <a:pt x="1666311" y="3605149"/>
                </a:cubicBezTo>
                <a:cubicBezTo>
                  <a:pt x="1666311" y="3596714"/>
                  <a:pt x="1667933" y="3588765"/>
                  <a:pt x="1670894" y="3581586"/>
                </a:cubicBezTo>
                <a:lnTo>
                  <a:pt x="1680534" y="3567109"/>
                </a:lnTo>
                <a:lnTo>
                  <a:pt x="1665663" y="3560700"/>
                </a:lnTo>
                <a:cubicBezTo>
                  <a:pt x="1661121" y="3555833"/>
                  <a:pt x="1658525" y="3549344"/>
                  <a:pt x="1658525" y="3542855"/>
                </a:cubicBezTo>
                <a:cubicBezTo>
                  <a:pt x="1650737" y="3535070"/>
                  <a:pt x="1648142" y="3524687"/>
                  <a:pt x="1648142" y="3514306"/>
                </a:cubicBezTo>
                <a:cubicBezTo>
                  <a:pt x="1648142" y="3501327"/>
                  <a:pt x="1653333" y="3488350"/>
                  <a:pt x="1661119" y="3480563"/>
                </a:cubicBezTo>
                <a:cubicBezTo>
                  <a:pt x="1658525" y="3475372"/>
                  <a:pt x="1655927" y="3472778"/>
                  <a:pt x="1655927" y="3467586"/>
                </a:cubicBezTo>
                <a:cubicBezTo>
                  <a:pt x="1655927" y="3457205"/>
                  <a:pt x="1663716" y="3449417"/>
                  <a:pt x="1674098" y="3449417"/>
                </a:cubicBezTo>
                <a:cubicBezTo>
                  <a:pt x="1684480" y="3449417"/>
                  <a:pt x="1692265" y="3457205"/>
                  <a:pt x="1692265" y="3467586"/>
                </a:cubicBezTo>
                <a:cubicBezTo>
                  <a:pt x="1705243" y="3470180"/>
                  <a:pt x="1715626" y="3475372"/>
                  <a:pt x="1723411" y="3483160"/>
                </a:cubicBezTo>
                <a:cubicBezTo>
                  <a:pt x="1726008" y="3472778"/>
                  <a:pt x="1731198" y="3464990"/>
                  <a:pt x="1738983" y="3457205"/>
                </a:cubicBezTo>
                <a:cubicBezTo>
                  <a:pt x="1736389" y="3446823"/>
                  <a:pt x="1733793" y="3436440"/>
                  <a:pt x="1733793" y="3426059"/>
                </a:cubicBezTo>
                <a:lnTo>
                  <a:pt x="1733793" y="3423462"/>
                </a:lnTo>
                <a:cubicBezTo>
                  <a:pt x="1726008" y="3413079"/>
                  <a:pt x="1720817" y="3400104"/>
                  <a:pt x="1720817" y="3384530"/>
                </a:cubicBezTo>
                <a:cubicBezTo>
                  <a:pt x="1718220" y="3389722"/>
                  <a:pt x="1713028" y="3394913"/>
                  <a:pt x="1707838" y="3397507"/>
                </a:cubicBezTo>
                <a:cubicBezTo>
                  <a:pt x="1694862" y="3418271"/>
                  <a:pt x="1671501" y="3431250"/>
                  <a:pt x="1645546" y="3431250"/>
                </a:cubicBezTo>
                <a:cubicBezTo>
                  <a:pt x="1637761" y="3431250"/>
                  <a:pt x="1629972" y="3428653"/>
                  <a:pt x="1622187" y="3426059"/>
                </a:cubicBezTo>
                <a:cubicBezTo>
                  <a:pt x="1606615" y="3452014"/>
                  <a:pt x="1580660" y="3467586"/>
                  <a:pt x="1549513" y="3467586"/>
                </a:cubicBezTo>
                <a:cubicBezTo>
                  <a:pt x="1502795" y="3467586"/>
                  <a:pt x="1463861" y="3428653"/>
                  <a:pt x="1463861" y="3381934"/>
                </a:cubicBezTo>
                <a:cubicBezTo>
                  <a:pt x="1463861" y="3335215"/>
                  <a:pt x="1502795" y="3296283"/>
                  <a:pt x="1549513" y="3296283"/>
                </a:cubicBezTo>
                <a:cubicBezTo>
                  <a:pt x="1559896" y="3296283"/>
                  <a:pt x="1567681" y="3298878"/>
                  <a:pt x="1578062" y="3301474"/>
                </a:cubicBezTo>
                <a:cubicBezTo>
                  <a:pt x="1572872" y="3296283"/>
                  <a:pt x="1570277" y="3285902"/>
                  <a:pt x="1570277" y="3278113"/>
                </a:cubicBezTo>
                <a:cubicBezTo>
                  <a:pt x="1570277" y="3254756"/>
                  <a:pt x="1588445" y="3236586"/>
                  <a:pt x="1609209" y="3233992"/>
                </a:cubicBezTo>
                <a:cubicBezTo>
                  <a:pt x="1609209" y="3215822"/>
                  <a:pt x="1616997" y="3195057"/>
                  <a:pt x="1629972" y="3182082"/>
                </a:cubicBezTo>
                <a:lnTo>
                  <a:pt x="1622187" y="3166509"/>
                </a:lnTo>
                <a:cubicBezTo>
                  <a:pt x="1598827" y="3150936"/>
                  <a:pt x="1583254" y="3124981"/>
                  <a:pt x="1583254" y="3093835"/>
                </a:cubicBezTo>
                <a:cubicBezTo>
                  <a:pt x="1583254" y="3044519"/>
                  <a:pt x="1622187" y="3005588"/>
                  <a:pt x="1671501" y="3005588"/>
                </a:cubicBezTo>
                <a:lnTo>
                  <a:pt x="1674098" y="3005588"/>
                </a:lnTo>
                <a:cubicBezTo>
                  <a:pt x="1666310" y="2997800"/>
                  <a:pt x="1663716" y="2990015"/>
                  <a:pt x="1663716" y="2979633"/>
                </a:cubicBezTo>
                <a:cubicBezTo>
                  <a:pt x="1663716" y="2971845"/>
                  <a:pt x="1666310" y="2964060"/>
                  <a:pt x="1671501" y="2958869"/>
                </a:cubicBezTo>
                <a:cubicBezTo>
                  <a:pt x="1663716" y="2961463"/>
                  <a:pt x="1658525" y="2964060"/>
                  <a:pt x="1650737" y="2964060"/>
                </a:cubicBezTo>
                <a:cubicBezTo>
                  <a:pt x="1622187" y="2964060"/>
                  <a:pt x="1601423" y="2940699"/>
                  <a:pt x="1601423" y="2914744"/>
                </a:cubicBezTo>
                <a:lnTo>
                  <a:pt x="1601423" y="2912149"/>
                </a:lnTo>
                <a:cubicBezTo>
                  <a:pt x="1585851" y="2909553"/>
                  <a:pt x="1575468" y="2896577"/>
                  <a:pt x="1575468" y="2881004"/>
                </a:cubicBezTo>
                <a:cubicBezTo>
                  <a:pt x="1575468" y="2862835"/>
                  <a:pt x="1591042" y="2847261"/>
                  <a:pt x="1609209" y="2847261"/>
                </a:cubicBezTo>
                <a:cubicBezTo>
                  <a:pt x="1611806" y="2847261"/>
                  <a:pt x="1616997" y="2847261"/>
                  <a:pt x="1619591" y="2849858"/>
                </a:cubicBezTo>
                <a:lnTo>
                  <a:pt x="1619591" y="2844667"/>
                </a:lnTo>
                <a:cubicBezTo>
                  <a:pt x="1619591" y="2816115"/>
                  <a:pt x="1635164" y="2792757"/>
                  <a:pt x="1655927" y="2777183"/>
                </a:cubicBezTo>
                <a:cubicBezTo>
                  <a:pt x="1650737" y="2769396"/>
                  <a:pt x="1645546" y="2759014"/>
                  <a:pt x="1645546" y="2748632"/>
                </a:cubicBezTo>
                <a:cubicBezTo>
                  <a:pt x="1645546" y="2740847"/>
                  <a:pt x="1645546" y="2735656"/>
                  <a:pt x="1648142" y="2730465"/>
                </a:cubicBezTo>
                <a:lnTo>
                  <a:pt x="1648142" y="2722677"/>
                </a:lnTo>
                <a:cubicBezTo>
                  <a:pt x="1648142" y="2717486"/>
                  <a:pt x="1648142" y="2712295"/>
                  <a:pt x="1650737" y="2707104"/>
                </a:cubicBezTo>
                <a:cubicBezTo>
                  <a:pt x="1642952" y="2725274"/>
                  <a:pt x="1627379" y="2740847"/>
                  <a:pt x="1606615" y="2743441"/>
                </a:cubicBezTo>
                <a:cubicBezTo>
                  <a:pt x="1611806" y="2751229"/>
                  <a:pt x="1614400" y="2761611"/>
                  <a:pt x="1614400" y="2771993"/>
                </a:cubicBezTo>
                <a:cubicBezTo>
                  <a:pt x="1614400" y="2800542"/>
                  <a:pt x="1591042" y="2823903"/>
                  <a:pt x="1562490" y="2823903"/>
                </a:cubicBezTo>
                <a:cubicBezTo>
                  <a:pt x="1557299" y="2823903"/>
                  <a:pt x="1552107" y="2823903"/>
                  <a:pt x="1546916" y="2821306"/>
                </a:cubicBezTo>
                <a:cubicBezTo>
                  <a:pt x="1531344" y="2834286"/>
                  <a:pt x="1513176" y="2842070"/>
                  <a:pt x="1489816" y="2842070"/>
                </a:cubicBezTo>
                <a:cubicBezTo>
                  <a:pt x="1479434" y="2842070"/>
                  <a:pt x="1471649" y="2839476"/>
                  <a:pt x="1463861" y="2836879"/>
                </a:cubicBezTo>
                <a:cubicBezTo>
                  <a:pt x="1466457" y="2839476"/>
                  <a:pt x="1466457" y="2844667"/>
                  <a:pt x="1466457" y="2849858"/>
                </a:cubicBezTo>
                <a:cubicBezTo>
                  <a:pt x="1466457" y="2886194"/>
                  <a:pt x="1443097" y="2917341"/>
                  <a:pt x="1409356" y="2927723"/>
                </a:cubicBezTo>
                <a:cubicBezTo>
                  <a:pt x="1404165" y="2945889"/>
                  <a:pt x="1391187" y="2961463"/>
                  <a:pt x="1373020" y="2969250"/>
                </a:cubicBezTo>
                <a:cubicBezTo>
                  <a:pt x="1375614" y="2971845"/>
                  <a:pt x="1378210" y="2974442"/>
                  <a:pt x="1380805" y="2979633"/>
                </a:cubicBezTo>
                <a:cubicBezTo>
                  <a:pt x="1383401" y="2977036"/>
                  <a:pt x="1385995" y="2977036"/>
                  <a:pt x="1388593" y="2977036"/>
                </a:cubicBezTo>
                <a:cubicBezTo>
                  <a:pt x="1396378" y="2977036"/>
                  <a:pt x="1404165" y="2984824"/>
                  <a:pt x="1404165" y="2992609"/>
                </a:cubicBezTo>
                <a:cubicBezTo>
                  <a:pt x="1404165" y="3000397"/>
                  <a:pt x="1398975" y="3008182"/>
                  <a:pt x="1391187" y="3008182"/>
                </a:cubicBezTo>
                <a:cubicBezTo>
                  <a:pt x="1393784" y="3015970"/>
                  <a:pt x="1393784" y="3021160"/>
                  <a:pt x="1393784" y="3028945"/>
                </a:cubicBezTo>
                <a:cubicBezTo>
                  <a:pt x="1393784" y="3054900"/>
                  <a:pt x="1380805" y="3078261"/>
                  <a:pt x="1365232" y="3096429"/>
                </a:cubicBezTo>
                <a:cubicBezTo>
                  <a:pt x="1373020" y="3091238"/>
                  <a:pt x="1383401" y="3088644"/>
                  <a:pt x="1393784" y="3088644"/>
                </a:cubicBezTo>
                <a:cubicBezTo>
                  <a:pt x="1427524" y="3088644"/>
                  <a:pt x="1453479" y="3114599"/>
                  <a:pt x="1453479" y="3148339"/>
                </a:cubicBezTo>
                <a:lnTo>
                  <a:pt x="1453479" y="3156127"/>
                </a:lnTo>
                <a:cubicBezTo>
                  <a:pt x="1476840" y="3163912"/>
                  <a:pt x="1492412" y="3179485"/>
                  <a:pt x="1502795" y="3200249"/>
                </a:cubicBezTo>
                <a:cubicBezTo>
                  <a:pt x="1505389" y="3197655"/>
                  <a:pt x="1507986" y="3197655"/>
                  <a:pt x="1510580" y="3197655"/>
                </a:cubicBezTo>
                <a:cubicBezTo>
                  <a:pt x="1502795" y="3192463"/>
                  <a:pt x="1497604" y="3184676"/>
                  <a:pt x="1497604" y="3174294"/>
                </a:cubicBezTo>
                <a:cubicBezTo>
                  <a:pt x="1497604" y="3171700"/>
                  <a:pt x="1500198" y="3169103"/>
                  <a:pt x="1500198" y="3166509"/>
                </a:cubicBezTo>
                <a:lnTo>
                  <a:pt x="1497604" y="3166509"/>
                </a:lnTo>
                <a:cubicBezTo>
                  <a:pt x="1471649" y="3166509"/>
                  <a:pt x="1453479" y="3145745"/>
                  <a:pt x="1453479" y="3122384"/>
                </a:cubicBezTo>
                <a:cubicBezTo>
                  <a:pt x="1453479" y="3096429"/>
                  <a:pt x="1474243" y="3078261"/>
                  <a:pt x="1497604" y="3078261"/>
                </a:cubicBezTo>
                <a:cubicBezTo>
                  <a:pt x="1523559" y="3078261"/>
                  <a:pt x="1541726" y="3099026"/>
                  <a:pt x="1541726" y="3122384"/>
                </a:cubicBezTo>
                <a:cubicBezTo>
                  <a:pt x="1541726" y="3132766"/>
                  <a:pt x="1539132" y="3140554"/>
                  <a:pt x="1533941" y="3148339"/>
                </a:cubicBezTo>
                <a:cubicBezTo>
                  <a:pt x="1544322" y="3153530"/>
                  <a:pt x="1552107" y="3161317"/>
                  <a:pt x="1552107" y="3174294"/>
                </a:cubicBezTo>
                <a:cubicBezTo>
                  <a:pt x="1552107" y="3187272"/>
                  <a:pt x="1541726" y="3197655"/>
                  <a:pt x="1528750" y="3200249"/>
                </a:cubicBezTo>
                <a:cubicBezTo>
                  <a:pt x="1533941" y="3205440"/>
                  <a:pt x="1539132" y="3210631"/>
                  <a:pt x="1539132" y="3218418"/>
                </a:cubicBezTo>
                <a:cubicBezTo>
                  <a:pt x="1539132" y="3231395"/>
                  <a:pt x="1528750" y="3241777"/>
                  <a:pt x="1515771" y="3241777"/>
                </a:cubicBezTo>
                <a:lnTo>
                  <a:pt x="1510580" y="3241777"/>
                </a:lnTo>
                <a:cubicBezTo>
                  <a:pt x="1507986" y="3254756"/>
                  <a:pt x="1505389" y="3265138"/>
                  <a:pt x="1497604" y="3275519"/>
                </a:cubicBezTo>
                <a:lnTo>
                  <a:pt x="1497604" y="3278113"/>
                </a:lnTo>
                <a:cubicBezTo>
                  <a:pt x="1497604" y="3298878"/>
                  <a:pt x="1482031" y="3314451"/>
                  <a:pt x="1461266" y="3314451"/>
                </a:cubicBezTo>
                <a:cubicBezTo>
                  <a:pt x="1453479" y="3314451"/>
                  <a:pt x="1448288" y="3311857"/>
                  <a:pt x="1443097" y="3309260"/>
                </a:cubicBezTo>
                <a:lnTo>
                  <a:pt x="1437905" y="3309260"/>
                </a:lnTo>
                <a:cubicBezTo>
                  <a:pt x="1445694" y="3311857"/>
                  <a:pt x="1450885" y="3319642"/>
                  <a:pt x="1450885" y="3330023"/>
                </a:cubicBezTo>
                <a:cubicBezTo>
                  <a:pt x="1450885" y="3343003"/>
                  <a:pt x="1440503" y="3353384"/>
                  <a:pt x="1427524" y="3353384"/>
                </a:cubicBezTo>
                <a:cubicBezTo>
                  <a:pt x="1414548" y="3353384"/>
                  <a:pt x="1404165" y="3343003"/>
                  <a:pt x="1404165" y="3330023"/>
                </a:cubicBezTo>
                <a:cubicBezTo>
                  <a:pt x="1404165" y="3322239"/>
                  <a:pt x="1409356" y="3311857"/>
                  <a:pt x="1417142" y="3309260"/>
                </a:cubicBezTo>
                <a:cubicBezTo>
                  <a:pt x="1378210" y="3304068"/>
                  <a:pt x="1349659" y="3270328"/>
                  <a:pt x="1349659" y="3231395"/>
                </a:cubicBezTo>
                <a:cubicBezTo>
                  <a:pt x="1349659" y="3218418"/>
                  <a:pt x="1352255" y="3208037"/>
                  <a:pt x="1357447" y="3197655"/>
                </a:cubicBezTo>
                <a:cubicBezTo>
                  <a:pt x="1341874" y="3187272"/>
                  <a:pt x="1331492" y="3169103"/>
                  <a:pt x="1331492" y="3148339"/>
                </a:cubicBezTo>
                <a:lnTo>
                  <a:pt x="1331492" y="3145745"/>
                </a:lnTo>
                <a:lnTo>
                  <a:pt x="1328894" y="3145745"/>
                </a:lnTo>
                <a:cubicBezTo>
                  <a:pt x="1315919" y="3145745"/>
                  <a:pt x="1305537" y="3135362"/>
                  <a:pt x="1305537" y="3122384"/>
                </a:cubicBezTo>
                <a:lnTo>
                  <a:pt x="1295154" y="3122384"/>
                </a:lnTo>
                <a:cubicBezTo>
                  <a:pt x="1287367" y="3122384"/>
                  <a:pt x="1282176" y="3119790"/>
                  <a:pt x="1276985" y="3119790"/>
                </a:cubicBezTo>
                <a:cubicBezTo>
                  <a:pt x="1310728" y="3130171"/>
                  <a:pt x="1336683" y="3161317"/>
                  <a:pt x="1336683" y="3200249"/>
                </a:cubicBezTo>
                <a:cubicBezTo>
                  <a:pt x="1336683" y="3223610"/>
                  <a:pt x="1326300" y="3246968"/>
                  <a:pt x="1308131" y="3262541"/>
                </a:cubicBezTo>
                <a:cubicBezTo>
                  <a:pt x="1318513" y="3267732"/>
                  <a:pt x="1326300" y="3275519"/>
                  <a:pt x="1326300" y="3288496"/>
                </a:cubicBezTo>
                <a:cubicBezTo>
                  <a:pt x="1326300" y="3304068"/>
                  <a:pt x="1315919" y="3314451"/>
                  <a:pt x="1302939" y="3317048"/>
                </a:cubicBezTo>
                <a:cubicBezTo>
                  <a:pt x="1305537" y="3324833"/>
                  <a:pt x="1308131" y="3332621"/>
                  <a:pt x="1308131" y="3340406"/>
                </a:cubicBezTo>
                <a:cubicBezTo>
                  <a:pt x="1308131" y="3361169"/>
                  <a:pt x="1292558" y="3379339"/>
                  <a:pt x="1271794" y="3384530"/>
                </a:cubicBezTo>
                <a:cubicBezTo>
                  <a:pt x="1269199" y="3389722"/>
                  <a:pt x="1266603" y="3392316"/>
                  <a:pt x="1261412" y="3394913"/>
                </a:cubicBezTo>
                <a:cubicBezTo>
                  <a:pt x="1264009" y="3394913"/>
                  <a:pt x="1264009" y="3397507"/>
                  <a:pt x="1264009" y="3400104"/>
                </a:cubicBezTo>
                <a:cubicBezTo>
                  <a:pt x="1300345" y="3402698"/>
                  <a:pt x="1326300" y="3431250"/>
                  <a:pt x="1326300" y="3464990"/>
                </a:cubicBezTo>
                <a:cubicBezTo>
                  <a:pt x="1326300" y="3484457"/>
                  <a:pt x="1318514" y="3501328"/>
                  <a:pt x="1306185" y="3513332"/>
                </a:cubicBezTo>
                <a:lnTo>
                  <a:pt x="1291115" y="3523198"/>
                </a:lnTo>
                <a:lnTo>
                  <a:pt x="1296859" y="3525577"/>
                </a:lnTo>
                <a:cubicBezTo>
                  <a:pt x="1300616" y="3529334"/>
                  <a:pt x="1302941" y="3534525"/>
                  <a:pt x="1302941" y="3540260"/>
                </a:cubicBezTo>
                <a:cubicBezTo>
                  <a:pt x="1302941" y="3551727"/>
                  <a:pt x="1293643" y="3561024"/>
                  <a:pt x="1282177" y="3561024"/>
                </a:cubicBezTo>
                <a:cubicBezTo>
                  <a:pt x="1270707" y="3561024"/>
                  <a:pt x="1261413" y="3551727"/>
                  <a:pt x="1261413" y="3540260"/>
                </a:cubicBezTo>
                <a:lnTo>
                  <a:pt x="1265152" y="3531232"/>
                </a:lnTo>
                <a:lnTo>
                  <a:pt x="1258818" y="3532473"/>
                </a:lnTo>
                <a:lnTo>
                  <a:pt x="1253627" y="3532473"/>
                </a:lnTo>
                <a:cubicBezTo>
                  <a:pt x="1256221" y="3537664"/>
                  <a:pt x="1256221" y="3540261"/>
                  <a:pt x="1256221" y="3545451"/>
                </a:cubicBezTo>
                <a:cubicBezTo>
                  <a:pt x="1256221" y="3576597"/>
                  <a:pt x="1245839" y="3602552"/>
                  <a:pt x="1225075" y="3623317"/>
                </a:cubicBezTo>
                <a:cubicBezTo>
                  <a:pt x="1230266" y="3618126"/>
                  <a:pt x="1238054" y="3615529"/>
                  <a:pt x="1245839" y="3615529"/>
                </a:cubicBezTo>
                <a:cubicBezTo>
                  <a:pt x="1248436" y="3615529"/>
                  <a:pt x="1251030" y="3618126"/>
                  <a:pt x="1253627" y="3618126"/>
                </a:cubicBezTo>
                <a:cubicBezTo>
                  <a:pt x="1266603" y="3607743"/>
                  <a:pt x="1279582" y="3602552"/>
                  <a:pt x="1295154" y="3602552"/>
                </a:cubicBezTo>
                <a:cubicBezTo>
                  <a:pt x="1305537" y="3602552"/>
                  <a:pt x="1315919" y="3607743"/>
                  <a:pt x="1326300" y="3612935"/>
                </a:cubicBezTo>
                <a:lnTo>
                  <a:pt x="1326300" y="3610337"/>
                </a:lnTo>
                <a:cubicBezTo>
                  <a:pt x="1326300" y="3592171"/>
                  <a:pt x="1339277" y="3579191"/>
                  <a:pt x="1357447" y="3579191"/>
                </a:cubicBezTo>
                <a:cubicBezTo>
                  <a:pt x="1375614" y="3579191"/>
                  <a:pt x="1388593" y="3592171"/>
                  <a:pt x="1388593" y="3607743"/>
                </a:cubicBezTo>
                <a:cubicBezTo>
                  <a:pt x="1393784" y="3607743"/>
                  <a:pt x="1401569" y="3607743"/>
                  <a:pt x="1406760" y="3610337"/>
                </a:cubicBezTo>
                <a:cubicBezTo>
                  <a:pt x="1411950" y="3607743"/>
                  <a:pt x="1419739" y="3607743"/>
                  <a:pt x="1424930" y="3607743"/>
                </a:cubicBezTo>
                <a:cubicBezTo>
                  <a:pt x="1484625" y="3607743"/>
                  <a:pt x="1531344" y="3654462"/>
                  <a:pt x="1531344" y="3714158"/>
                </a:cubicBezTo>
                <a:cubicBezTo>
                  <a:pt x="1531344" y="3721946"/>
                  <a:pt x="1531344" y="3727137"/>
                  <a:pt x="1528750" y="3734922"/>
                </a:cubicBezTo>
                <a:cubicBezTo>
                  <a:pt x="1533941" y="3737518"/>
                  <a:pt x="1536535" y="3742709"/>
                  <a:pt x="1536535" y="3750495"/>
                </a:cubicBezTo>
                <a:cubicBezTo>
                  <a:pt x="1536535" y="3763473"/>
                  <a:pt x="1528750" y="3771258"/>
                  <a:pt x="1518367" y="3771258"/>
                </a:cubicBezTo>
                <a:lnTo>
                  <a:pt x="1515771" y="3771258"/>
                </a:lnTo>
                <a:cubicBezTo>
                  <a:pt x="1497604" y="3802404"/>
                  <a:pt x="1463861" y="3823169"/>
                  <a:pt x="1424930" y="3823169"/>
                </a:cubicBezTo>
                <a:cubicBezTo>
                  <a:pt x="1383401" y="3823169"/>
                  <a:pt x="1347065" y="3799810"/>
                  <a:pt x="1328894" y="3763473"/>
                </a:cubicBezTo>
                <a:lnTo>
                  <a:pt x="1326300" y="3763473"/>
                </a:lnTo>
                <a:lnTo>
                  <a:pt x="1318513" y="3763473"/>
                </a:lnTo>
                <a:cubicBezTo>
                  <a:pt x="1305537" y="3792023"/>
                  <a:pt x="1276985" y="3810193"/>
                  <a:pt x="1243244" y="3810193"/>
                </a:cubicBezTo>
                <a:cubicBezTo>
                  <a:pt x="1222481" y="3810193"/>
                  <a:pt x="1204311" y="3802404"/>
                  <a:pt x="1188738" y="3789429"/>
                </a:cubicBezTo>
                <a:cubicBezTo>
                  <a:pt x="1193929" y="3794619"/>
                  <a:pt x="1196526" y="3805002"/>
                  <a:pt x="1196526" y="3812787"/>
                </a:cubicBezTo>
                <a:cubicBezTo>
                  <a:pt x="1196526" y="3836148"/>
                  <a:pt x="1178356" y="3856912"/>
                  <a:pt x="1152401" y="3856912"/>
                </a:cubicBezTo>
                <a:lnTo>
                  <a:pt x="1147210" y="3856912"/>
                </a:lnTo>
                <a:cubicBezTo>
                  <a:pt x="1139425" y="3867294"/>
                  <a:pt x="1126446" y="3875079"/>
                  <a:pt x="1113470" y="3875079"/>
                </a:cubicBezTo>
                <a:cubicBezTo>
                  <a:pt x="1108279" y="3926989"/>
                  <a:pt x="1061560" y="3968516"/>
                  <a:pt x="1007053" y="3968516"/>
                </a:cubicBezTo>
                <a:cubicBezTo>
                  <a:pt x="981098" y="3968516"/>
                  <a:pt x="957740" y="3960731"/>
                  <a:pt x="939570" y="3945159"/>
                </a:cubicBezTo>
                <a:cubicBezTo>
                  <a:pt x="931785" y="3947753"/>
                  <a:pt x="923997" y="3950350"/>
                  <a:pt x="916212" y="3950350"/>
                </a:cubicBezTo>
                <a:cubicBezTo>
                  <a:pt x="887661" y="3950350"/>
                  <a:pt x="864302" y="3926989"/>
                  <a:pt x="864302" y="3898440"/>
                </a:cubicBezTo>
                <a:cubicBezTo>
                  <a:pt x="864302" y="3877675"/>
                  <a:pt x="877278" y="3859505"/>
                  <a:pt x="898042" y="3851720"/>
                </a:cubicBezTo>
                <a:cubicBezTo>
                  <a:pt x="900639" y="3830957"/>
                  <a:pt x="908424" y="3812787"/>
                  <a:pt x="918807" y="3797213"/>
                </a:cubicBezTo>
                <a:lnTo>
                  <a:pt x="918807" y="3794619"/>
                </a:lnTo>
                <a:cubicBezTo>
                  <a:pt x="918807" y="3786832"/>
                  <a:pt x="926594" y="3779047"/>
                  <a:pt x="934379" y="3779047"/>
                </a:cubicBezTo>
                <a:lnTo>
                  <a:pt x="936976" y="3779047"/>
                </a:lnTo>
                <a:cubicBezTo>
                  <a:pt x="955143" y="3763473"/>
                  <a:pt x="981098" y="3753092"/>
                  <a:pt x="1007053" y="3753092"/>
                </a:cubicBezTo>
                <a:cubicBezTo>
                  <a:pt x="1040796" y="3753092"/>
                  <a:pt x="1071942" y="3771258"/>
                  <a:pt x="1092706" y="3797213"/>
                </a:cubicBezTo>
                <a:cubicBezTo>
                  <a:pt x="1097897" y="3794619"/>
                  <a:pt x="1105682" y="3792023"/>
                  <a:pt x="1113470" y="3792023"/>
                </a:cubicBezTo>
                <a:lnTo>
                  <a:pt x="1116064" y="3792023"/>
                </a:lnTo>
                <a:cubicBezTo>
                  <a:pt x="1123852" y="3779047"/>
                  <a:pt x="1139425" y="3768664"/>
                  <a:pt x="1154998" y="3768664"/>
                </a:cubicBezTo>
                <a:cubicBezTo>
                  <a:pt x="1165380" y="3768664"/>
                  <a:pt x="1173165" y="3771258"/>
                  <a:pt x="1180953" y="3776449"/>
                </a:cubicBezTo>
                <a:cubicBezTo>
                  <a:pt x="1170571" y="3760877"/>
                  <a:pt x="1162783" y="3742709"/>
                  <a:pt x="1162783" y="3724540"/>
                </a:cubicBezTo>
                <a:cubicBezTo>
                  <a:pt x="1162783" y="3688202"/>
                  <a:pt x="1186143" y="3659653"/>
                  <a:pt x="1217289" y="3646675"/>
                </a:cubicBezTo>
                <a:cubicBezTo>
                  <a:pt x="1217289" y="3638890"/>
                  <a:pt x="1219883" y="3631102"/>
                  <a:pt x="1225075" y="3625911"/>
                </a:cubicBezTo>
                <a:cubicBezTo>
                  <a:pt x="1204311" y="3644081"/>
                  <a:pt x="1178356" y="3654462"/>
                  <a:pt x="1149807" y="3654462"/>
                </a:cubicBezTo>
                <a:cubicBezTo>
                  <a:pt x="1103088" y="3654462"/>
                  <a:pt x="1061560" y="3625911"/>
                  <a:pt x="1045987" y="3584383"/>
                </a:cubicBezTo>
                <a:cubicBezTo>
                  <a:pt x="1035605" y="3594765"/>
                  <a:pt x="1022626" y="3599956"/>
                  <a:pt x="1007053" y="3599956"/>
                </a:cubicBezTo>
                <a:cubicBezTo>
                  <a:pt x="978504" y="3599956"/>
                  <a:pt x="955143" y="3576597"/>
                  <a:pt x="955143" y="3548046"/>
                </a:cubicBezTo>
                <a:cubicBezTo>
                  <a:pt x="955143" y="3519496"/>
                  <a:pt x="978504" y="3496135"/>
                  <a:pt x="1007053" y="3496135"/>
                </a:cubicBezTo>
                <a:cubicBezTo>
                  <a:pt x="1012244" y="3496135"/>
                  <a:pt x="1014841" y="3498733"/>
                  <a:pt x="1020032" y="3498733"/>
                </a:cubicBezTo>
                <a:lnTo>
                  <a:pt x="1020032" y="3496135"/>
                </a:lnTo>
                <a:lnTo>
                  <a:pt x="1020032" y="3488350"/>
                </a:lnTo>
                <a:cubicBezTo>
                  <a:pt x="1020032" y="3467586"/>
                  <a:pt x="1035605" y="3452014"/>
                  <a:pt x="1056369" y="3452014"/>
                </a:cubicBezTo>
                <a:cubicBezTo>
                  <a:pt x="1064154" y="3452014"/>
                  <a:pt x="1071942" y="3454608"/>
                  <a:pt x="1077132" y="3459799"/>
                </a:cubicBezTo>
                <a:cubicBezTo>
                  <a:pt x="1095300" y="3444225"/>
                  <a:pt x="1121255" y="3433844"/>
                  <a:pt x="1147210" y="3433844"/>
                </a:cubicBezTo>
                <a:cubicBezTo>
                  <a:pt x="1165380" y="3433844"/>
                  <a:pt x="1183547" y="3439035"/>
                  <a:pt x="1199120" y="3446823"/>
                </a:cubicBezTo>
                <a:cubicBezTo>
                  <a:pt x="1204311" y="3431250"/>
                  <a:pt x="1214693" y="3415677"/>
                  <a:pt x="1227672" y="3407889"/>
                </a:cubicBezTo>
                <a:lnTo>
                  <a:pt x="1227672" y="3405294"/>
                </a:lnTo>
                <a:lnTo>
                  <a:pt x="1225075" y="3405294"/>
                </a:lnTo>
                <a:cubicBezTo>
                  <a:pt x="1196526" y="3405294"/>
                  <a:pt x="1170571" y="3387124"/>
                  <a:pt x="1160188" y="3363767"/>
                </a:cubicBezTo>
                <a:cubicBezTo>
                  <a:pt x="1154998" y="3381934"/>
                  <a:pt x="1139425" y="3397507"/>
                  <a:pt x="1118661" y="3397507"/>
                </a:cubicBezTo>
                <a:cubicBezTo>
                  <a:pt x="1092706" y="3397507"/>
                  <a:pt x="1074536" y="3376743"/>
                  <a:pt x="1074536" y="3353384"/>
                </a:cubicBezTo>
                <a:cubicBezTo>
                  <a:pt x="1074536" y="3332621"/>
                  <a:pt x="1090109" y="3317048"/>
                  <a:pt x="1108279" y="3311857"/>
                </a:cubicBezTo>
                <a:cubicBezTo>
                  <a:pt x="1090109" y="3309260"/>
                  <a:pt x="1077132" y="3296283"/>
                  <a:pt x="1077132" y="3278113"/>
                </a:cubicBezTo>
                <a:lnTo>
                  <a:pt x="1077132" y="3275519"/>
                </a:lnTo>
                <a:cubicBezTo>
                  <a:pt x="1058963" y="3262541"/>
                  <a:pt x="1045987" y="3239183"/>
                  <a:pt x="1045987" y="3213227"/>
                </a:cubicBezTo>
                <a:cubicBezTo>
                  <a:pt x="1045987" y="3169103"/>
                  <a:pt x="1079727" y="3135362"/>
                  <a:pt x="1123852" y="3135362"/>
                </a:cubicBezTo>
                <a:cubicBezTo>
                  <a:pt x="1147210" y="3135362"/>
                  <a:pt x="1167974" y="3143148"/>
                  <a:pt x="1180953" y="3158721"/>
                </a:cubicBezTo>
                <a:cubicBezTo>
                  <a:pt x="1193929" y="3130171"/>
                  <a:pt x="1225075" y="3109407"/>
                  <a:pt x="1258818" y="3109407"/>
                </a:cubicBezTo>
                <a:cubicBezTo>
                  <a:pt x="1264009" y="3109407"/>
                  <a:pt x="1269199" y="3112001"/>
                  <a:pt x="1274391" y="3112001"/>
                </a:cubicBezTo>
                <a:cubicBezTo>
                  <a:pt x="1235457" y="3099026"/>
                  <a:pt x="1206908" y="3065283"/>
                  <a:pt x="1206908" y="3021160"/>
                </a:cubicBezTo>
                <a:cubicBezTo>
                  <a:pt x="1206908" y="3010779"/>
                  <a:pt x="1209502" y="2997800"/>
                  <a:pt x="1214693" y="2987418"/>
                </a:cubicBezTo>
                <a:cubicBezTo>
                  <a:pt x="1186143" y="2982227"/>
                  <a:pt x="1162783" y="2956272"/>
                  <a:pt x="1162783" y="2925126"/>
                </a:cubicBezTo>
                <a:cubicBezTo>
                  <a:pt x="1162783" y="2891386"/>
                  <a:pt x="1188738" y="2865431"/>
                  <a:pt x="1219883" y="2862835"/>
                </a:cubicBezTo>
                <a:cubicBezTo>
                  <a:pt x="1227672" y="2857643"/>
                  <a:pt x="1235457" y="2855048"/>
                  <a:pt x="1245839" y="2855048"/>
                </a:cubicBezTo>
                <a:cubicBezTo>
                  <a:pt x="1269199" y="2855048"/>
                  <a:pt x="1287367" y="2873216"/>
                  <a:pt x="1287367" y="2896577"/>
                </a:cubicBezTo>
                <a:cubicBezTo>
                  <a:pt x="1287367" y="2901768"/>
                  <a:pt x="1284773" y="2904362"/>
                  <a:pt x="1284773" y="2909553"/>
                </a:cubicBezTo>
                <a:cubicBezTo>
                  <a:pt x="1287367" y="2914744"/>
                  <a:pt x="1287367" y="2919935"/>
                  <a:pt x="1287367" y="2925126"/>
                </a:cubicBezTo>
                <a:lnTo>
                  <a:pt x="1287367" y="2927723"/>
                </a:lnTo>
                <a:lnTo>
                  <a:pt x="1297749" y="2927723"/>
                </a:lnTo>
                <a:cubicBezTo>
                  <a:pt x="1295154" y="2922532"/>
                  <a:pt x="1292558" y="2914744"/>
                  <a:pt x="1292558" y="2906959"/>
                </a:cubicBezTo>
                <a:cubicBezTo>
                  <a:pt x="1292558" y="2888789"/>
                  <a:pt x="1300345" y="2873216"/>
                  <a:pt x="1310728" y="2862835"/>
                </a:cubicBezTo>
                <a:cubicBezTo>
                  <a:pt x="1308131" y="2857643"/>
                  <a:pt x="1308131" y="2849858"/>
                  <a:pt x="1308131" y="2844667"/>
                </a:cubicBezTo>
                <a:cubicBezTo>
                  <a:pt x="1308131" y="2839476"/>
                  <a:pt x="1310728" y="2834286"/>
                  <a:pt x="1310728" y="2829093"/>
                </a:cubicBezTo>
                <a:cubicBezTo>
                  <a:pt x="1300345" y="2821306"/>
                  <a:pt x="1295154" y="2808330"/>
                  <a:pt x="1295154" y="2795351"/>
                </a:cubicBezTo>
                <a:cubicBezTo>
                  <a:pt x="1295154" y="2769396"/>
                  <a:pt x="1315919" y="2748632"/>
                  <a:pt x="1341874" y="2748632"/>
                </a:cubicBezTo>
                <a:cubicBezTo>
                  <a:pt x="1357447" y="2748632"/>
                  <a:pt x="1370423" y="2756420"/>
                  <a:pt x="1378210" y="2766802"/>
                </a:cubicBezTo>
                <a:cubicBezTo>
                  <a:pt x="1383401" y="2764205"/>
                  <a:pt x="1385995" y="2764205"/>
                  <a:pt x="1391187" y="2764205"/>
                </a:cubicBezTo>
                <a:cubicBezTo>
                  <a:pt x="1398975" y="2764205"/>
                  <a:pt x="1404165" y="2766802"/>
                  <a:pt x="1409356" y="2766802"/>
                </a:cubicBezTo>
                <a:cubicBezTo>
                  <a:pt x="1406760" y="2761611"/>
                  <a:pt x="1406760" y="2753824"/>
                  <a:pt x="1406760" y="2746038"/>
                </a:cubicBezTo>
                <a:cubicBezTo>
                  <a:pt x="1406760" y="2722677"/>
                  <a:pt x="1417142" y="2699319"/>
                  <a:pt x="1432715" y="2683746"/>
                </a:cubicBezTo>
                <a:cubicBezTo>
                  <a:pt x="1427524" y="2675958"/>
                  <a:pt x="1424930" y="2668173"/>
                  <a:pt x="1424930" y="2660385"/>
                </a:cubicBezTo>
                <a:cubicBezTo>
                  <a:pt x="1424930" y="2634430"/>
                  <a:pt x="1445694" y="2613667"/>
                  <a:pt x="1471649" y="2613667"/>
                </a:cubicBezTo>
                <a:cubicBezTo>
                  <a:pt x="1497604" y="2613667"/>
                  <a:pt x="1515771" y="2631836"/>
                  <a:pt x="1518367" y="2657791"/>
                </a:cubicBezTo>
                <a:cubicBezTo>
                  <a:pt x="1528750" y="2657791"/>
                  <a:pt x="1539132" y="2662981"/>
                  <a:pt x="1546916" y="2668173"/>
                </a:cubicBezTo>
                <a:cubicBezTo>
                  <a:pt x="1549513" y="2660385"/>
                  <a:pt x="1552107" y="2655194"/>
                  <a:pt x="1554705" y="2650003"/>
                </a:cubicBezTo>
                <a:cubicBezTo>
                  <a:pt x="1544322" y="2644812"/>
                  <a:pt x="1539132" y="2634430"/>
                  <a:pt x="1539132" y="2624048"/>
                </a:cubicBezTo>
                <a:cubicBezTo>
                  <a:pt x="1539132" y="2608475"/>
                  <a:pt x="1552107" y="2595499"/>
                  <a:pt x="1567681" y="2595499"/>
                </a:cubicBezTo>
                <a:cubicBezTo>
                  <a:pt x="1583254" y="2595499"/>
                  <a:pt x="1596232" y="2608475"/>
                  <a:pt x="1596232" y="2624048"/>
                </a:cubicBezTo>
                <a:lnTo>
                  <a:pt x="1601423" y="2624048"/>
                </a:lnTo>
                <a:lnTo>
                  <a:pt x="1611806" y="2624048"/>
                </a:lnTo>
                <a:cubicBezTo>
                  <a:pt x="1598827" y="2611073"/>
                  <a:pt x="1591042" y="2595499"/>
                  <a:pt x="1588445" y="2577329"/>
                </a:cubicBezTo>
                <a:cubicBezTo>
                  <a:pt x="1585851" y="2579925"/>
                  <a:pt x="1580660" y="2579925"/>
                  <a:pt x="1578062" y="2579925"/>
                </a:cubicBezTo>
                <a:lnTo>
                  <a:pt x="1572872" y="2579925"/>
                </a:lnTo>
                <a:cubicBezTo>
                  <a:pt x="1562490" y="2587710"/>
                  <a:pt x="1552107" y="2590308"/>
                  <a:pt x="1539132" y="2590308"/>
                </a:cubicBezTo>
                <a:cubicBezTo>
                  <a:pt x="1523559" y="2590308"/>
                  <a:pt x="1513176" y="2587710"/>
                  <a:pt x="1502795" y="2579925"/>
                </a:cubicBezTo>
                <a:cubicBezTo>
                  <a:pt x="1500198" y="2582520"/>
                  <a:pt x="1497604" y="2582520"/>
                  <a:pt x="1492412" y="2582520"/>
                </a:cubicBezTo>
                <a:cubicBezTo>
                  <a:pt x="1482031" y="2582520"/>
                  <a:pt x="1471649" y="2574735"/>
                  <a:pt x="1466457" y="2564353"/>
                </a:cubicBezTo>
                <a:cubicBezTo>
                  <a:pt x="1456076" y="2574735"/>
                  <a:pt x="1440503" y="2582520"/>
                  <a:pt x="1422333" y="2582520"/>
                </a:cubicBezTo>
                <a:cubicBezTo>
                  <a:pt x="1411950" y="2585117"/>
                  <a:pt x="1401569" y="2587710"/>
                  <a:pt x="1388593" y="2587710"/>
                </a:cubicBezTo>
                <a:cubicBezTo>
                  <a:pt x="1380805" y="2587710"/>
                  <a:pt x="1375614" y="2585117"/>
                  <a:pt x="1370423" y="2585117"/>
                </a:cubicBezTo>
                <a:cubicBezTo>
                  <a:pt x="1367829" y="2587710"/>
                  <a:pt x="1362638" y="2590308"/>
                  <a:pt x="1357447" y="2590308"/>
                </a:cubicBezTo>
                <a:lnTo>
                  <a:pt x="1354850" y="2590308"/>
                </a:lnTo>
                <a:lnTo>
                  <a:pt x="1349517" y="2600490"/>
                </a:lnTo>
                <a:lnTo>
                  <a:pt x="1367827" y="2592905"/>
                </a:lnTo>
                <a:cubicBezTo>
                  <a:pt x="1383596" y="2592905"/>
                  <a:pt x="1396379" y="2605688"/>
                  <a:pt x="1396379" y="2621454"/>
                </a:cubicBezTo>
                <a:cubicBezTo>
                  <a:pt x="1396379" y="2637223"/>
                  <a:pt x="1383596" y="2650006"/>
                  <a:pt x="1367827" y="2650006"/>
                </a:cubicBezTo>
                <a:cubicBezTo>
                  <a:pt x="1352060" y="2650006"/>
                  <a:pt x="1339278" y="2637223"/>
                  <a:pt x="1339278" y="2621454"/>
                </a:cubicBezTo>
                <a:lnTo>
                  <a:pt x="1342084" y="2614680"/>
                </a:lnTo>
                <a:lnTo>
                  <a:pt x="1340575" y="2617560"/>
                </a:lnTo>
                <a:cubicBezTo>
                  <a:pt x="1332789" y="2624698"/>
                  <a:pt x="1322407" y="2629239"/>
                  <a:pt x="1310728" y="2629239"/>
                </a:cubicBezTo>
                <a:cubicBezTo>
                  <a:pt x="1284773" y="2629239"/>
                  <a:pt x="1266603" y="2608475"/>
                  <a:pt x="1266603" y="2585117"/>
                </a:cubicBezTo>
                <a:cubicBezTo>
                  <a:pt x="1266603" y="2564353"/>
                  <a:pt x="1279582" y="2548780"/>
                  <a:pt x="1295154" y="2543589"/>
                </a:cubicBezTo>
                <a:cubicBezTo>
                  <a:pt x="1276985" y="2522825"/>
                  <a:pt x="1264009" y="2494273"/>
                  <a:pt x="1264009" y="2463127"/>
                </a:cubicBezTo>
                <a:cubicBezTo>
                  <a:pt x="1264009" y="2437172"/>
                  <a:pt x="1271794" y="2413814"/>
                  <a:pt x="1284773" y="2393050"/>
                </a:cubicBezTo>
                <a:cubicBezTo>
                  <a:pt x="1253627" y="2382668"/>
                  <a:pt x="1230266" y="2354116"/>
                  <a:pt x="1230266" y="2320376"/>
                </a:cubicBezTo>
                <a:cubicBezTo>
                  <a:pt x="1230266" y="2302206"/>
                  <a:pt x="1238054" y="2284039"/>
                  <a:pt x="1248436" y="2271060"/>
                </a:cubicBezTo>
                <a:cubicBezTo>
                  <a:pt x="1243244" y="2273657"/>
                  <a:pt x="1235457" y="2276251"/>
                  <a:pt x="1227672" y="2276251"/>
                </a:cubicBezTo>
                <a:cubicBezTo>
                  <a:pt x="1212099" y="2276251"/>
                  <a:pt x="1199120" y="2271060"/>
                  <a:pt x="1188738" y="2260679"/>
                </a:cubicBezTo>
                <a:cubicBezTo>
                  <a:pt x="1183547" y="2263275"/>
                  <a:pt x="1175762" y="2265869"/>
                  <a:pt x="1167974" y="2265869"/>
                </a:cubicBezTo>
                <a:cubicBezTo>
                  <a:pt x="1136829" y="2265869"/>
                  <a:pt x="1113470" y="2239914"/>
                  <a:pt x="1113470" y="2211365"/>
                </a:cubicBezTo>
                <a:cubicBezTo>
                  <a:pt x="1113470" y="2190601"/>
                  <a:pt x="1126446" y="2169837"/>
                  <a:pt x="1147210" y="2162049"/>
                </a:cubicBezTo>
                <a:cubicBezTo>
                  <a:pt x="1152401" y="2154264"/>
                  <a:pt x="1162783" y="2146477"/>
                  <a:pt x="1173165" y="2146477"/>
                </a:cubicBezTo>
                <a:cubicBezTo>
                  <a:pt x="1188738" y="2146477"/>
                  <a:pt x="1199120" y="2156858"/>
                  <a:pt x="1201717" y="2172432"/>
                </a:cubicBezTo>
                <a:cubicBezTo>
                  <a:pt x="1209502" y="2169837"/>
                  <a:pt x="1217289" y="2167240"/>
                  <a:pt x="1227672" y="2167240"/>
                </a:cubicBezTo>
                <a:cubicBezTo>
                  <a:pt x="1245839" y="2167240"/>
                  <a:pt x="1264009" y="2177622"/>
                  <a:pt x="1274391" y="2193195"/>
                </a:cubicBezTo>
                <a:cubicBezTo>
                  <a:pt x="1287367" y="2177622"/>
                  <a:pt x="1308131" y="2167240"/>
                  <a:pt x="1328894" y="2167240"/>
                </a:cubicBezTo>
                <a:cubicBezTo>
                  <a:pt x="1336683" y="2167240"/>
                  <a:pt x="1344468" y="2167240"/>
                  <a:pt x="1352255" y="2169837"/>
                </a:cubicBezTo>
                <a:cubicBezTo>
                  <a:pt x="1349659" y="2164646"/>
                  <a:pt x="1347065" y="2156858"/>
                  <a:pt x="1347065" y="2149073"/>
                </a:cubicBezTo>
                <a:cubicBezTo>
                  <a:pt x="1347065" y="2117927"/>
                  <a:pt x="1373020" y="2091972"/>
                  <a:pt x="1404165" y="2091972"/>
                </a:cubicBezTo>
                <a:cubicBezTo>
                  <a:pt x="1435311" y="2091972"/>
                  <a:pt x="1461266" y="2117927"/>
                  <a:pt x="1461266" y="2149073"/>
                </a:cubicBezTo>
                <a:cubicBezTo>
                  <a:pt x="1461266" y="2180219"/>
                  <a:pt x="1435311" y="2206174"/>
                  <a:pt x="1404165" y="2206174"/>
                </a:cubicBezTo>
                <a:cubicBezTo>
                  <a:pt x="1398975" y="2206174"/>
                  <a:pt x="1396378" y="2203577"/>
                  <a:pt x="1391187" y="2203577"/>
                </a:cubicBezTo>
                <a:cubicBezTo>
                  <a:pt x="1396378" y="2213959"/>
                  <a:pt x="1398975" y="2224341"/>
                  <a:pt x="1398975" y="2234723"/>
                </a:cubicBezTo>
                <a:cubicBezTo>
                  <a:pt x="1398975" y="2250296"/>
                  <a:pt x="1393784" y="2265869"/>
                  <a:pt x="1385995" y="2276251"/>
                </a:cubicBezTo>
                <a:cubicBezTo>
                  <a:pt x="1383401" y="2284039"/>
                  <a:pt x="1380805" y="2289230"/>
                  <a:pt x="1375614" y="2294421"/>
                </a:cubicBezTo>
                <a:cubicBezTo>
                  <a:pt x="1378210" y="2304802"/>
                  <a:pt x="1380805" y="2315185"/>
                  <a:pt x="1380805" y="2325567"/>
                </a:cubicBezTo>
                <a:cubicBezTo>
                  <a:pt x="1383401" y="2322970"/>
                  <a:pt x="1388593" y="2322970"/>
                  <a:pt x="1391187" y="2322970"/>
                </a:cubicBezTo>
                <a:cubicBezTo>
                  <a:pt x="1409356" y="2322970"/>
                  <a:pt x="1422333" y="2335949"/>
                  <a:pt x="1427524" y="2351522"/>
                </a:cubicBezTo>
                <a:cubicBezTo>
                  <a:pt x="1430121" y="2354116"/>
                  <a:pt x="1432715" y="2354116"/>
                  <a:pt x="1435311" y="2356713"/>
                </a:cubicBezTo>
                <a:cubicBezTo>
                  <a:pt x="1440503" y="2354116"/>
                  <a:pt x="1448288" y="2354116"/>
                  <a:pt x="1453479" y="2354116"/>
                </a:cubicBezTo>
                <a:lnTo>
                  <a:pt x="1463861" y="2354116"/>
                </a:lnTo>
                <a:cubicBezTo>
                  <a:pt x="1450885" y="2346331"/>
                  <a:pt x="1440503" y="2330758"/>
                  <a:pt x="1440503" y="2315185"/>
                </a:cubicBezTo>
                <a:cubicBezTo>
                  <a:pt x="1440503" y="2291824"/>
                  <a:pt x="1461266" y="2271060"/>
                  <a:pt x="1484625" y="2271060"/>
                </a:cubicBezTo>
                <a:cubicBezTo>
                  <a:pt x="1507986" y="2271060"/>
                  <a:pt x="1528750" y="2289230"/>
                  <a:pt x="1528750" y="2315185"/>
                </a:cubicBezTo>
                <a:cubicBezTo>
                  <a:pt x="1528750" y="2338544"/>
                  <a:pt x="1510580" y="2359307"/>
                  <a:pt x="1484625" y="2359307"/>
                </a:cubicBezTo>
                <a:cubicBezTo>
                  <a:pt x="1510580" y="2372286"/>
                  <a:pt x="1528750" y="2395645"/>
                  <a:pt x="1531344" y="2424196"/>
                </a:cubicBezTo>
                <a:cubicBezTo>
                  <a:pt x="1533941" y="2421600"/>
                  <a:pt x="1539132" y="2421600"/>
                  <a:pt x="1544322" y="2421600"/>
                </a:cubicBezTo>
                <a:cubicBezTo>
                  <a:pt x="1580660" y="2421600"/>
                  <a:pt x="1611806" y="2452745"/>
                  <a:pt x="1611806" y="2489082"/>
                </a:cubicBezTo>
                <a:lnTo>
                  <a:pt x="1611806" y="2491679"/>
                </a:lnTo>
                <a:cubicBezTo>
                  <a:pt x="1627379" y="2478700"/>
                  <a:pt x="1650737" y="2468318"/>
                  <a:pt x="1674098" y="2468318"/>
                </a:cubicBezTo>
                <a:cubicBezTo>
                  <a:pt x="1692265" y="2468318"/>
                  <a:pt x="1710435" y="2473509"/>
                  <a:pt x="1726008" y="2483891"/>
                </a:cubicBezTo>
                <a:cubicBezTo>
                  <a:pt x="1728602" y="2470914"/>
                  <a:pt x="1736389" y="2460533"/>
                  <a:pt x="1749366" y="2455342"/>
                </a:cubicBezTo>
                <a:cubicBezTo>
                  <a:pt x="1746772" y="2450151"/>
                  <a:pt x="1746772" y="2447555"/>
                  <a:pt x="1746772" y="2442363"/>
                </a:cubicBezTo>
                <a:cubicBezTo>
                  <a:pt x="1746772" y="2421600"/>
                  <a:pt x="1762344" y="2406026"/>
                  <a:pt x="1783109" y="2406026"/>
                </a:cubicBezTo>
                <a:cubicBezTo>
                  <a:pt x="1803873" y="2406026"/>
                  <a:pt x="1819445" y="2421600"/>
                  <a:pt x="1819445" y="2442363"/>
                </a:cubicBezTo>
                <a:cubicBezTo>
                  <a:pt x="1819445" y="2457936"/>
                  <a:pt x="1811658" y="2470914"/>
                  <a:pt x="1798682" y="2476107"/>
                </a:cubicBezTo>
                <a:cubicBezTo>
                  <a:pt x="1798682" y="2478700"/>
                  <a:pt x="1801276" y="2481297"/>
                  <a:pt x="1801276" y="2483891"/>
                </a:cubicBezTo>
                <a:cubicBezTo>
                  <a:pt x="1837613" y="2491679"/>
                  <a:pt x="1866164" y="2522825"/>
                  <a:pt x="1866164" y="2561756"/>
                </a:cubicBezTo>
                <a:cubicBezTo>
                  <a:pt x="1866164" y="2605881"/>
                  <a:pt x="1829828" y="2642218"/>
                  <a:pt x="1785703" y="2642218"/>
                </a:cubicBezTo>
                <a:cubicBezTo>
                  <a:pt x="1767536" y="2642218"/>
                  <a:pt x="1751963" y="2637026"/>
                  <a:pt x="1738983" y="2626645"/>
                </a:cubicBezTo>
                <a:cubicBezTo>
                  <a:pt x="1731198" y="2634430"/>
                  <a:pt x="1720817" y="2642218"/>
                  <a:pt x="1710435" y="2647409"/>
                </a:cubicBezTo>
                <a:cubicBezTo>
                  <a:pt x="1707838" y="2657791"/>
                  <a:pt x="1702647" y="2665576"/>
                  <a:pt x="1697456" y="2670766"/>
                </a:cubicBezTo>
                <a:cubicBezTo>
                  <a:pt x="1723411" y="2673364"/>
                  <a:pt x="1744175" y="2694127"/>
                  <a:pt x="1744175" y="2720082"/>
                </a:cubicBezTo>
                <a:cubicBezTo>
                  <a:pt x="1744175" y="2738250"/>
                  <a:pt x="1736389" y="2751229"/>
                  <a:pt x="1723411" y="2761611"/>
                </a:cubicBezTo>
                <a:lnTo>
                  <a:pt x="1723411" y="2764205"/>
                </a:lnTo>
                <a:cubicBezTo>
                  <a:pt x="1728602" y="2764205"/>
                  <a:pt x="1731198" y="2766802"/>
                  <a:pt x="1736389" y="2769396"/>
                </a:cubicBezTo>
                <a:cubicBezTo>
                  <a:pt x="1744175" y="2761611"/>
                  <a:pt x="1754557" y="2756420"/>
                  <a:pt x="1764938" y="2756420"/>
                </a:cubicBezTo>
                <a:cubicBezTo>
                  <a:pt x="1785703" y="2756420"/>
                  <a:pt x="1801276" y="2771993"/>
                  <a:pt x="1801276" y="2792757"/>
                </a:cubicBezTo>
                <a:cubicBezTo>
                  <a:pt x="1801276" y="2808330"/>
                  <a:pt x="1790894" y="2821306"/>
                  <a:pt x="1777918" y="2826497"/>
                </a:cubicBezTo>
                <a:cubicBezTo>
                  <a:pt x="1780512" y="2831688"/>
                  <a:pt x="1780512" y="2836879"/>
                  <a:pt x="1780512" y="2842070"/>
                </a:cubicBezTo>
                <a:cubicBezTo>
                  <a:pt x="1780512" y="2888789"/>
                  <a:pt x="1744175" y="2925126"/>
                  <a:pt x="1697456" y="2925126"/>
                </a:cubicBezTo>
                <a:lnTo>
                  <a:pt x="1692265" y="2925126"/>
                </a:lnTo>
                <a:cubicBezTo>
                  <a:pt x="1689671" y="2932914"/>
                  <a:pt x="1687073" y="2938104"/>
                  <a:pt x="1681883" y="2943295"/>
                </a:cubicBezTo>
                <a:cubicBezTo>
                  <a:pt x="1684480" y="2940699"/>
                  <a:pt x="1689671" y="2940699"/>
                  <a:pt x="1694862" y="2940699"/>
                </a:cubicBezTo>
                <a:cubicBezTo>
                  <a:pt x="1715626" y="2940699"/>
                  <a:pt x="1733793" y="2958869"/>
                  <a:pt x="1733793" y="2979633"/>
                </a:cubicBezTo>
                <a:cubicBezTo>
                  <a:pt x="1733793" y="2987418"/>
                  <a:pt x="1731198" y="2995205"/>
                  <a:pt x="1726008" y="3000397"/>
                </a:cubicBezTo>
                <a:lnTo>
                  <a:pt x="1728602" y="3000397"/>
                </a:lnTo>
                <a:cubicBezTo>
                  <a:pt x="1731198" y="2997800"/>
                  <a:pt x="1736389" y="2997800"/>
                  <a:pt x="1738983" y="2997800"/>
                </a:cubicBezTo>
                <a:cubicBezTo>
                  <a:pt x="1736389" y="2995205"/>
                  <a:pt x="1736389" y="2992609"/>
                  <a:pt x="1736389" y="2990015"/>
                </a:cubicBezTo>
                <a:cubicBezTo>
                  <a:pt x="1736389" y="2977036"/>
                  <a:pt x="1746772" y="2964060"/>
                  <a:pt x="1762344" y="2964060"/>
                </a:cubicBezTo>
                <a:lnTo>
                  <a:pt x="1767536" y="2964060"/>
                </a:lnTo>
                <a:cubicBezTo>
                  <a:pt x="1759748" y="2953678"/>
                  <a:pt x="1754557" y="2943295"/>
                  <a:pt x="1754557" y="2930317"/>
                </a:cubicBezTo>
                <a:cubicBezTo>
                  <a:pt x="1754557" y="2901768"/>
                  <a:pt x="1777918" y="2875813"/>
                  <a:pt x="1809064" y="2875813"/>
                </a:cubicBezTo>
                <a:cubicBezTo>
                  <a:pt x="1819445" y="2875813"/>
                  <a:pt x="1827231" y="2878407"/>
                  <a:pt x="1835019" y="2883598"/>
                </a:cubicBezTo>
                <a:cubicBezTo>
                  <a:pt x="1832422" y="2878407"/>
                  <a:pt x="1832422" y="2875813"/>
                  <a:pt x="1832422" y="2870622"/>
                </a:cubicBezTo>
                <a:cubicBezTo>
                  <a:pt x="1832422" y="2852452"/>
                  <a:pt x="1847994" y="2836879"/>
                  <a:pt x="1866164" y="2836879"/>
                </a:cubicBezTo>
                <a:lnTo>
                  <a:pt x="1868759" y="2836879"/>
                </a:lnTo>
                <a:cubicBezTo>
                  <a:pt x="1873949" y="2834286"/>
                  <a:pt x="1879140" y="2831688"/>
                  <a:pt x="1884332" y="2831688"/>
                </a:cubicBezTo>
                <a:cubicBezTo>
                  <a:pt x="1897310" y="2831688"/>
                  <a:pt x="1907693" y="2842070"/>
                  <a:pt x="1907693" y="2855048"/>
                </a:cubicBezTo>
                <a:cubicBezTo>
                  <a:pt x="1907693" y="2860239"/>
                  <a:pt x="1905095" y="2865431"/>
                  <a:pt x="1902501" y="2870622"/>
                </a:cubicBezTo>
                <a:cubicBezTo>
                  <a:pt x="1902501" y="2888789"/>
                  <a:pt x="1886929" y="2904362"/>
                  <a:pt x="1868759" y="2904362"/>
                </a:cubicBezTo>
                <a:cubicBezTo>
                  <a:pt x="1866164" y="2904362"/>
                  <a:pt x="1860974" y="2901768"/>
                  <a:pt x="1858377" y="2901768"/>
                </a:cubicBezTo>
                <a:cubicBezTo>
                  <a:pt x="1863568" y="2909553"/>
                  <a:pt x="1866164" y="2919935"/>
                  <a:pt x="1866164" y="2930317"/>
                </a:cubicBezTo>
                <a:cubicBezTo>
                  <a:pt x="1866164" y="2940699"/>
                  <a:pt x="1863568" y="2951081"/>
                  <a:pt x="1858377" y="2958869"/>
                </a:cubicBezTo>
                <a:cubicBezTo>
                  <a:pt x="1863568" y="2956272"/>
                  <a:pt x="1868759" y="2953678"/>
                  <a:pt x="1873949" y="2953678"/>
                </a:cubicBezTo>
                <a:cubicBezTo>
                  <a:pt x="1886929" y="2953678"/>
                  <a:pt x="1899904" y="2961463"/>
                  <a:pt x="1905095" y="2974442"/>
                </a:cubicBezTo>
                <a:lnTo>
                  <a:pt x="1905095" y="2969250"/>
                </a:lnTo>
                <a:cubicBezTo>
                  <a:pt x="1905095" y="2932914"/>
                  <a:pt x="1933647" y="2904362"/>
                  <a:pt x="1969985" y="2904362"/>
                </a:cubicBezTo>
                <a:cubicBezTo>
                  <a:pt x="1980366" y="2904362"/>
                  <a:pt x="1993343" y="2906959"/>
                  <a:pt x="2003725" y="2914744"/>
                </a:cubicBezTo>
                <a:cubicBezTo>
                  <a:pt x="2001131" y="2909553"/>
                  <a:pt x="2001131" y="2904362"/>
                  <a:pt x="2001131" y="2899171"/>
                </a:cubicBezTo>
                <a:cubicBezTo>
                  <a:pt x="2001131" y="2865431"/>
                  <a:pt x="2029680" y="2836879"/>
                  <a:pt x="2063422" y="2836879"/>
                </a:cubicBezTo>
                <a:lnTo>
                  <a:pt x="2078996" y="2821306"/>
                </a:lnTo>
                <a:lnTo>
                  <a:pt x="2063422" y="2805733"/>
                </a:lnTo>
                <a:cubicBezTo>
                  <a:pt x="2060826" y="2805733"/>
                  <a:pt x="2055635" y="2808330"/>
                  <a:pt x="2050444" y="2808330"/>
                </a:cubicBezTo>
                <a:cubicBezTo>
                  <a:pt x="2053041" y="2810924"/>
                  <a:pt x="2055635" y="2816115"/>
                  <a:pt x="2055635" y="2821306"/>
                </a:cubicBezTo>
                <a:cubicBezTo>
                  <a:pt x="2055635" y="2834286"/>
                  <a:pt x="2045252" y="2842070"/>
                  <a:pt x="2034871" y="2842070"/>
                </a:cubicBezTo>
                <a:cubicBezTo>
                  <a:pt x="2021895" y="2842070"/>
                  <a:pt x="2014106" y="2831688"/>
                  <a:pt x="2014106" y="2821306"/>
                </a:cubicBezTo>
                <a:cubicBezTo>
                  <a:pt x="2014106" y="2813521"/>
                  <a:pt x="2019297" y="2805733"/>
                  <a:pt x="2024489" y="2803138"/>
                </a:cubicBezTo>
                <a:cubicBezTo>
                  <a:pt x="2014106" y="2797948"/>
                  <a:pt x="2006321" y="2787566"/>
                  <a:pt x="2001131" y="2777183"/>
                </a:cubicBezTo>
                <a:cubicBezTo>
                  <a:pt x="1998534" y="2774587"/>
                  <a:pt x="1995940" y="2774587"/>
                  <a:pt x="1993343" y="2771993"/>
                </a:cubicBezTo>
                <a:cubicBezTo>
                  <a:pt x="1990749" y="2774587"/>
                  <a:pt x="1988151" y="2779777"/>
                  <a:pt x="1985557" y="2782375"/>
                </a:cubicBezTo>
                <a:lnTo>
                  <a:pt x="1985557" y="2784969"/>
                </a:lnTo>
                <a:cubicBezTo>
                  <a:pt x="1985557" y="2800542"/>
                  <a:pt x="1975175" y="2810924"/>
                  <a:pt x="1959603" y="2810924"/>
                </a:cubicBezTo>
                <a:cubicBezTo>
                  <a:pt x="1954411" y="2810924"/>
                  <a:pt x="1949220" y="2810924"/>
                  <a:pt x="1946624" y="2808330"/>
                </a:cubicBezTo>
                <a:cubicBezTo>
                  <a:pt x="1936241" y="2810924"/>
                  <a:pt x="1925860" y="2813521"/>
                  <a:pt x="1915478" y="2813521"/>
                </a:cubicBezTo>
                <a:cubicBezTo>
                  <a:pt x="1866164" y="2813521"/>
                  <a:pt x="1824637" y="2771993"/>
                  <a:pt x="1824637" y="2722677"/>
                </a:cubicBezTo>
                <a:cubicBezTo>
                  <a:pt x="1824637" y="2673364"/>
                  <a:pt x="1866164" y="2631836"/>
                  <a:pt x="1915478" y="2631836"/>
                </a:cubicBezTo>
                <a:cubicBezTo>
                  <a:pt x="1923265" y="2631836"/>
                  <a:pt x="1928456" y="2634430"/>
                  <a:pt x="1933647" y="2634430"/>
                </a:cubicBezTo>
                <a:cubicBezTo>
                  <a:pt x="1933647" y="2613667"/>
                  <a:pt x="1938839" y="2595499"/>
                  <a:pt x="1949220" y="2579925"/>
                </a:cubicBezTo>
                <a:lnTo>
                  <a:pt x="1938839" y="2579925"/>
                </a:lnTo>
                <a:cubicBezTo>
                  <a:pt x="1918075" y="2579925"/>
                  <a:pt x="1899904" y="2561756"/>
                  <a:pt x="1899904" y="2540992"/>
                </a:cubicBezTo>
                <a:cubicBezTo>
                  <a:pt x="1899904" y="2520228"/>
                  <a:pt x="1918075" y="2502061"/>
                  <a:pt x="1938839" y="2502061"/>
                </a:cubicBezTo>
                <a:cubicBezTo>
                  <a:pt x="1962196" y="2502061"/>
                  <a:pt x="1977770" y="2520228"/>
                  <a:pt x="1977770" y="2540992"/>
                </a:cubicBezTo>
                <a:lnTo>
                  <a:pt x="1977770" y="2548780"/>
                </a:lnTo>
                <a:cubicBezTo>
                  <a:pt x="1995940" y="2535801"/>
                  <a:pt x="2016703" y="2528015"/>
                  <a:pt x="2040061" y="2528015"/>
                </a:cubicBezTo>
                <a:cubicBezTo>
                  <a:pt x="2050444" y="2528015"/>
                  <a:pt x="2060826" y="2530611"/>
                  <a:pt x="2068613" y="2533207"/>
                </a:cubicBezTo>
                <a:cubicBezTo>
                  <a:pt x="2073805" y="2530611"/>
                  <a:pt x="2078996" y="2530611"/>
                  <a:pt x="2084186" y="2530611"/>
                </a:cubicBezTo>
                <a:cubicBezTo>
                  <a:pt x="2073805" y="2522825"/>
                  <a:pt x="2068613" y="2509846"/>
                  <a:pt x="2068613" y="2494273"/>
                </a:cubicBezTo>
                <a:cubicBezTo>
                  <a:pt x="2068613" y="2489082"/>
                  <a:pt x="2071207" y="2483891"/>
                  <a:pt x="2071207" y="2481297"/>
                </a:cubicBezTo>
                <a:cubicBezTo>
                  <a:pt x="2068613" y="2481297"/>
                  <a:pt x="2066016" y="2478700"/>
                  <a:pt x="2063422" y="2478700"/>
                </a:cubicBezTo>
                <a:cubicBezTo>
                  <a:pt x="2058231" y="2491679"/>
                  <a:pt x="2045252" y="2499464"/>
                  <a:pt x="2032276" y="2499464"/>
                </a:cubicBezTo>
                <a:cubicBezTo>
                  <a:pt x="2027086" y="2499464"/>
                  <a:pt x="2024489" y="2499464"/>
                  <a:pt x="2019297" y="2496870"/>
                </a:cubicBezTo>
                <a:cubicBezTo>
                  <a:pt x="2016703" y="2502061"/>
                  <a:pt x="2011512" y="2504654"/>
                  <a:pt x="2003725" y="2504654"/>
                </a:cubicBezTo>
                <a:cubicBezTo>
                  <a:pt x="1993343" y="2504654"/>
                  <a:pt x="1985557" y="2496870"/>
                  <a:pt x="1982960" y="2489082"/>
                </a:cubicBezTo>
                <a:cubicBezTo>
                  <a:pt x="1946624" y="2489082"/>
                  <a:pt x="1912884" y="2465724"/>
                  <a:pt x="1897310" y="2431981"/>
                </a:cubicBezTo>
                <a:cubicBezTo>
                  <a:pt x="1884332" y="2431981"/>
                  <a:pt x="1871355" y="2424196"/>
                  <a:pt x="1863568" y="2413814"/>
                </a:cubicBezTo>
                <a:cubicBezTo>
                  <a:pt x="1866164" y="2419005"/>
                  <a:pt x="1868759" y="2424196"/>
                  <a:pt x="1868759" y="2429387"/>
                </a:cubicBezTo>
                <a:cubicBezTo>
                  <a:pt x="1868759" y="2442363"/>
                  <a:pt x="1858377" y="2452745"/>
                  <a:pt x="1845400" y="2452745"/>
                </a:cubicBezTo>
                <a:cubicBezTo>
                  <a:pt x="1832422" y="2452745"/>
                  <a:pt x="1822039" y="2442363"/>
                  <a:pt x="1822039" y="2429387"/>
                </a:cubicBezTo>
                <a:cubicBezTo>
                  <a:pt x="1822039" y="2416408"/>
                  <a:pt x="1832422" y="2406026"/>
                  <a:pt x="1845400" y="2406026"/>
                </a:cubicBezTo>
                <a:cubicBezTo>
                  <a:pt x="1850592" y="2406026"/>
                  <a:pt x="1855783" y="2408623"/>
                  <a:pt x="1860974" y="2411217"/>
                </a:cubicBezTo>
                <a:cubicBezTo>
                  <a:pt x="1860974" y="2408623"/>
                  <a:pt x="1858377" y="2408623"/>
                  <a:pt x="1858377" y="2406026"/>
                </a:cubicBezTo>
                <a:cubicBezTo>
                  <a:pt x="1853185" y="2400835"/>
                  <a:pt x="1850592" y="2398241"/>
                  <a:pt x="1847994" y="2393050"/>
                </a:cubicBezTo>
                <a:lnTo>
                  <a:pt x="1845400" y="2393050"/>
                </a:lnTo>
                <a:cubicBezTo>
                  <a:pt x="1824637" y="2393050"/>
                  <a:pt x="1806467" y="2374880"/>
                  <a:pt x="1806467" y="2354116"/>
                </a:cubicBezTo>
                <a:cubicBezTo>
                  <a:pt x="1806467" y="2351522"/>
                  <a:pt x="1809064" y="2346331"/>
                  <a:pt x="1809064" y="2343734"/>
                </a:cubicBezTo>
                <a:lnTo>
                  <a:pt x="1803873" y="2343734"/>
                </a:lnTo>
                <a:cubicBezTo>
                  <a:pt x="1793491" y="2348925"/>
                  <a:pt x="1783109" y="2351522"/>
                  <a:pt x="1772727" y="2351522"/>
                </a:cubicBezTo>
                <a:cubicBezTo>
                  <a:pt x="1733793" y="2351522"/>
                  <a:pt x="1702647" y="2320376"/>
                  <a:pt x="1702647" y="2281443"/>
                </a:cubicBezTo>
                <a:cubicBezTo>
                  <a:pt x="1702647" y="2250296"/>
                  <a:pt x="1720817" y="2226938"/>
                  <a:pt x="1749366" y="2216556"/>
                </a:cubicBezTo>
                <a:cubicBezTo>
                  <a:pt x="1744175" y="2206174"/>
                  <a:pt x="1738983" y="2195793"/>
                  <a:pt x="1738983" y="2182813"/>
                </a:cubicBezTo>
                <a:lnTo>
                  <a:pt x="1738983" y="2177622"/>
                </a:lnTo>
                <a:cubicBezTo>
                  <a:pt x="1728602" y="2188004"/>
                  <a:pt x="1713028" y="2195793"/>
                  <a:pt x="1697456" y="2195793"/>
                </a:cubicBezTo>
                <a:cubicBezTo>
                  <a:pt x="1668907" y="2195793"/>
                  <a:pt x="1642952" y="2172432"/>
                  <a:pt x="1642952" y="2141285"/>
                </a:cubicBezTo>
                <a:cubicBezTo>
                  <a:pt x="1642952" y="2125712"/>
                  <a:pt x="1648142" y="2110139"/>
                  <a:pt x="1661119" y="2099757"/>
                </a:cubicBezTo>
                <a:cubicBezTo>
                  <a:pt x="1666310" y="2091972"/>
                  <a:pt x="1676692" y="2084184"/>
                  <a:pt x="1687073" y="2084184"/>
                </a:cubicBezTo>
                <a:cubicBezTo>
                  <a:pt x="1692265" y="2084184"/>
                  <a:pt x="1697456" y="2084184"/>
                  <a:pt x="1700053" y="2086781"/>
                </a:cubicBezTo>
                <a:cubicBezTo>
                  <a:pt x="1728602" y="2086781"/>
                  <a:pt x="1751963" y="2112737"/>
                  <a:pt x="1751963" y="2141285"/>
                </a:cubicBezTo>
                <a:lnTo>
                  <a:pt x="1751963" y="2146477"/>
                </a:lnTo>
                <a:cubicBezTo>
                  <a:pt x="1757153" y="2138691"/>
                  <a:pt x="1767536" y="2130903"/>
                  <a:pt x="1777918" y="2128309"/>
                </a:cubicBezTo>
                <a:cubicBezTo>
                  <a:pt x="1772727" y="2115331"/>
                  <a:pt x="1770129" y="2104948"/>
                  <a:pt x="1770129" y="2091972"/>
                </a:cubicBezTo>
                <a:cubicBezTo>
                  <a:pt x="1770129" y="2084184"/>
                  <a:pt x="1772727" y="2073802"/>
                  <a:pt x="1775321" y="2066017"/>
                </a:cubicBezTo>
                <a:cubicBezTo>
                  <a:pt x="1770129" y="2071208"/>
                  <a:pt x="1762344" y="2076399"/>
                  <a:pt x="1754557" y="2076399"/>
                </a:cubicBezTo>
                <a:cubicBezTo>
                  <a:pt x="1741581" y="2076399"/>
                  <a:pt x="1728602" y="2063421"/>
                  <a:pt x="1728602" y="2050444"/>
                </a:cubicBezTo>
                <a:cubicBezTo>
                  <a:pt x="1728602" y="2037466"/>
                  <a:pt x="1738983" y="2024489"/>
                  <a:pt x="1754557" y="2024489"/>
                </a:cubicBezTo>
                <a:cubicBezTo>
                  <a:pt x="1749366" y="2019298"/>
                  <a:pt x="1744175" y="2014107"/>
                  <a:pt x="1738983" y="2006320"/>
                </a:cubicBezTo>
                <a:cubicBezTo>
                  <a:pt x="1731198" y="2014107"/>
                  <a:pt x="1720817" y="2019298"/>
                  <a:pt x="1707838" y="2019298"/>
                </a:cubicBezTo>
                <a:cubicBezTo>
                  <a:pt x="1681883" y="2019298"/>
                  <a:pt x="1663716" y="1998534"/>
                  <a:pt x="1663716" y="1975173"/>
                </a:cubicBezTo>
                <a:cubicBezTo>
                  <a:pt x="1663716" y="1949219"/>
                  <a:pt x="1684480" y="1931051"/>
                  <a:pt x="1707838" y="1931051"/>
                </a:cubicBezTo>
                <a:cubicBezTo>
                  <a:pt x="1718220" y="1931051"/>
                  <a:pt x="1728602" y="1933645"/>
                  <a:pt x="1736389" y="1941433"/>
                </a:cubicBezTo>
                <a:cubicBezTo>
                  <a:pt x="1738983" y="1936242"/>
                  <a:pt x="1738983" y="1933645"/>
                  <a:pt x="1741581" y="1931051"/>
                </a:cubicBezTo>
                <a:lnTo>
                  <a:pt x="1741581" y="1925860"/>
                </a:lnTo>
                <a:cubicBezTo>
                  <a:pt x="1741581" y="1902499"/>
                  <a:pt x="1759748" y="1884332"/>
                  <a:pt x="1783109" y="1884332"/>
                </a:cubicBezTo>
                <a:lnTo>
                  <a:pt x="1785703" y="1884332"/>
                </a:lnTo>
                <a:cubicBezTo>
                  <a:pt x="1780512" y="1876544"/>
                  <a:pt x="1777918" y="1868759"/>
                  <a:pt x="1777918" y="1860971"/>
                </a:cubicBezTo>
                <a:cubicBezTo>
                  <a:pt x="1772727" y="1855780"/>
                  <a:pt x="1767536" y="1847995"/>
                  <a:pt x="1764938" y="1840208"/>
                </a:cubicBezTo>
                <a:cubicBezTo>
                  <a:pt x="1754557" y="1837614"/>
                  <a:pt x="1746772" y="1835016"/>
                  <a:pt x="1738983" y="1832422"/>
                </a:cubicBezTo>
                <a:cubicBezTo>
                  <a:pt x="1741581" y="1837614"/>
                  <a:pt x="1741581" y="1842804"/>
                  <a:pt x="1741581" y="1847995"/>
                </a:cubicBezTo>
                <a:cubicBezTo>
                  <a:pt x="1741581" y="1879141"/>
                  <a:pt x="1718220" y="1902499"/>
                  <a:pt x="1687073" y="1902499"/>
                </a:cubicBezTo>
                <a:cubicBezTo>
                  <a:pt x="1655927" y="1902499"/>
                  <a:pt x="1632570" y="1879141"/>
                  <a:pt x="1632570" y="1847995"/>
                </a:cubicBezTo>
                <a:cubicBezTo>
                  <a:pt x="1632570" y="1842804"/>
                  <a:pt x="1632570" y="1835016"/>
                  <a:pt x="1635164" y="1829825"/>
                </a:cubicBezTo>
                <a:cubicBezTo>
                  <a:pt x="1614400" y="1829825"/>
                  <a:pt x="1596232" y="1811658"/>
                  <a:pt x="1596232" y="1790894"/>
                </a:cubicBezTo>
                <a:cubicBezTo>
                  <a:pt x="1596232" y="1770130"/>
                  <a:pt x="1614400" y="1751960"/>
                  <a:pt x="1635164" y="1751960"/>
                </a:cubicBezTo>
                <a:cubicBezTo>
                  <a:pt x="1655927" y="1751960"/>
                  <a:pt x="1674098" y="1770130"/>
                  <a:pt x="1674098" y="1790894"/>
                </a:cubicBezTo>
                <a:lnTo>
                  <a:pt x="1674098" y="1796085"/>
                </a:lnTo>
                <a:cubicBezTo>
                  <a:pt x="1676692" y="1793489"/>
                  <a:pt x="1679288" y="1793489"/>
                  <a:pt x="1684480" y="1793489"/>
                </a:cubicBezTo>
                <a:cubicBezTo>
                  <a:pt x="1689671" y="1793489"/>
                  <a:pt x="1692265" y="1796085"/>
                  <a:pt x="1697456" y="1796085"/>
                </a:cubicBezTo>
                <a:cubicBezTo>
                  <a:pt x="1692265" y="1785704"/>
                  <a:pt x="1689671" y="1772724"/>
                  <a:pt x="1689671" y="1759748"/>
                </a:cubicBezTo>
                <a:cubicBezTo>
                  <a:pt x="1689671" y="1751960"/>
                  <a:pt x="1689671" y="1746769"/>
                  <a:pt x="1692265" y="1738984"/>
                </a:cubicBezTo>
                <a:lnTo>
                  <a:pt x="1689671" y="1738984"/>
                </a:lnTo>
                <a:cubicBezTo>
                  <a:pt x="1679288" y="1746769"/>
                  <a:pt x="1668907" y="1751960"/>
                  <a:pt x="1655927" y="1751960"/>
                </a:cubicBezTo>
                <a:cubicBezTo>
                  <a:pt x="1627379" y="1751960"/>
                  <a:pt x="1604017" y="1728603"/>
                  <a:pt x="1604017" y="1700051"/>
                </a:cubicBezTo>
                <a:cubicBezTo>
                  <a:pt x="1604017" y="1692265"/>
                  <a:pt x="1606615" y="1684477"/>
                  <a:pt x="1609209" y="1679287"/>
                </a:cubicBezTo>
                <a:cubicBezTo>
                  <a:pt x="1609209" y="1674096"/>
                  <a:pt x="1606615" y="1668904"/>
                  <a:pt x="1606615" y="1663713"/>
                </a:cubicBezTo>
                <a:cubicBezTo>
                  <a:pt x="1606615" y="1640356"/>
                  <a:pt x="1624782" y="1622186"/>
                  <a:pt x="1648142" y="1622186"/>
                </a:cubicBezTo>
                <a:cubicBezTo>
                  <a:pt x="1671501" y="1622186"/>
                  <a:pt x="1689671" y="1640356"/>
                  <a:pt x="1689671" y="1661119"/>
                </a:cubicBezTo>
                <a:cubicBezTo>
                  <a:pt x="1700053" y="1671502"/>
                  <a:pt x="1707838" y="1684477"/>
                  <a:pt x="1707838" y="1700051"/>
                </a:cubicBezTo>
                <a:lnTo>
                  <a:pt x="1707838" y="1707838"/>
                </a:lnTo>
                <a:cubicBezTo>
                  <a:pt x="1713028" y="1700051"/>
                  <a:pt x="1720817" y="1694859"/>
                  <a:pt x="1728602" y="1689668"/>
                </a:cubicBezTo>
                <a:lnTo>
                  <a:pt x="1728602" y="1684477"/>
                </a:lnTo>
                <a:cubicBezTo>
                  <a:pt x="1728602" y="1645547"/>
                  <a:pt x="1749366" y="1609209"/>
                  <a:pt x="1793491" y="1614401"/>
                </a:cubicBezTo>
                <a:cubicBezTo>
                  <a:pt x="1788299" y="1611803"/>
                  <a:pt x="1785703" y="1611803"/>
                  <a:pt x="1783109" y="1609209"/>
                </a:cubicBezTo>
                <a:cubicBezTo>
                  <a:pt x="1777918" y="1614401"/>
                  <a:pt x="1770129" y="1619591"/>
                  <a:pt x="1759748" y="1619591"/>
                </a:cubicBezTo>
                <a:cubicBezTo>
                  <a:pt x="1741581" y="1619591"/>
                  <a:pt x="1728602" y="1606612"/>
                  <a:pt x="1728602" y="1588446"/>
                </a:cubicBezTo>
                <a:cubicBezTo>
                  <a:pt x="1728602" y="1570276"/>
                  <a:pt x="1741581" y="1557300"/>
                  <a:pt x="1759748" y="1557300"/>
                </a:cubicBezTo>
                <a:cubicBezTo>
                  <a:pt x="1767536" y="1557300"/>
                  <a:pt x="1772727" y="1559893"/>
                  <a:pt x="1777918" y="1562491"/>
                </a:cubicBezTo>
                <a:cubicBezTo>
                  <a:pt x="1783109" y="1557300"/>
                  <a:pt x="1790894" y="1552108"/>
                  <a:pt x="1801276" y="1552108"/>
                </a:cubicBezTo>
                <a:cubicBezTo>
                  <a:pt x="1816849" y="1552108"/>
                  <a:pt x="1832422" y="1565085"/>
                  <a:pt x="1832422" y="1583254"/>
                </a:cubicBezTo>
                <a:cubicBezTo>
                  <a:pt x="1832422" y="1588446"/>
                  <a:pt x="1829828" y="1593636"/>
                  <a:pt x="1827231" y="1598827"/>
                </a:cubicBezTo>
                <a:cubicBezTo>
                  <a:pt x="1835019" y="1598827"/>
                  <a:pt x="1842804" y="1596231"/>
                  <a:pt x="1853185" y="1596231"/>
                </a:cubicBezTo>
                <a:cubicBezTo>
                  <a:pt x="1915478" y="1596231"/>
                  <a:pt x="1967388" y="1648141"/>
                  <a:pt x="1967388" y="1710432"/>
                </a:cubicBezTo>
                <a:cubicBezTo>
                  <a:pt x="1967388" y="1720814"/>
                  <a:pt x="1964794" y="1733793"/>
                  <a:pt x="1962196" y="1744175"/>
                </a:cubicBezTo>
                <a:cubicBezTo>
                  <a:pt x="1962196" y="1746769"/>
                  <a:pt x="1962196" y="1749366"/>
                  <a:pt x="1959603" y="1751960"/>
                </a:cubicBezTo>
                <a:cubicBezTo>
                  <a:pt x="1954411" y="1762343"/>
                  <a:pt x="1946624" y="1772724"/>
                  <a:pt x="1938839" y="1783107"/>
                </a:cubicBezTo>
                <a:cubicBezTo>
                  <a:pt x="1941433" y="1788298"/>
                  <a:pt x="1944030" y="1796085"/>
                  <a:pt x="1946624" y="1803870"/>
                </a:cubicBezTo>
                <a:cubicBezTo>
                  <a:pt x="1951815" y="1801276"/>
                  <a:pt x="1957005" y="1801276"/>
                  <a:pt x="1962196" y="1801276"/>
                </a:cubicBezTo>
                <a:cubicBezTo>
                  <a:pt x="1985557" y="1801276"/>
                  <a:pt x="2006321" y="1814253"/>
                  <a:pt x="2019297" y="1832422"/>
                </a:cubicBezTo>
                <a:cubicBezTo>
                  <a:pt x="2029680" y="1837614"/>
                  <a:pt x="2037467" y="1850589"/>
                  <a:pt x="2037467" y="1863569"/>
                </a:cubicBezTo>
                <a:cubicBezTo>
                  <a:pt x="2037467" y="1876544"/>
                  <a:pt x="2032276" y="1884332"/>
                  <a:pt x="2024489" y="1892117"/>
                </a:cubicBezTo>
                <a:cubicBezTo>
                  <a:pt x="2019297" y="1902499"/>
                  <a:pt x="2014106" y="1910287"/>
                  <a:pt x="2006321" y="1918072"/>
                </a:cubicBezTo>
                <a:cubicBezTo>
                  <a:pt x="2014106" y="1920670"/>
                  <a:pt x="2024489" y="1923264"/>
                  <a:pt x="2032276" y="1928455"/>
                </a:cubicBezTo>
                <a:cubicBezTo>
                  <a:pt x="2047850" y="1905096"/>
                  <a:pt x="2071207" y="1892117"/>
                  <a:pt x="2099759" y="1892117"/>
                </a:cubicBezTo>
                <a:cubicBezTo>
                  <a:pt x="2128308" y="1892117"/>
                  <a:pt x="2154263" y="1907690"/>
                  <a:pt x="2169837" y="1931051"/>
                </a:cubicBezTo>
                <a:lnTo>
                  <a:pt x="2169837" y="1923264"/>
                </a:lnTo>
                <a:cubicBezTo>
                  <a:pt x="2169837" y="1910287"/>
                  <a:pt x="2172433" y="1899905"/>
                  <a:pt x="2175027" y="1889524"/>
                </a:cubicBezTo>
                <a:cubicBezTo>
                  <a:pt x="2169837" y="1884332"/>
                  <a:pt x="2167242" y="1881735"/>
                  <a:pt x="2164646" y="1876544"/>
                </a:cubicBezTo>
                <a:cubicBezTo>
                  <a:pt x="2162052" y="1879141"/>
                  <a:pt x="2159455" y="1879141"/>
                  <a:pt x="2156861" y="1879141"/>
                </a:cubicBezTo>
                <a:cubicBezTo>
                  <a:pt x="2138691" y="1879141"/>
                  <a:pt x="2125715" y="1866163"/>
                  <a:pt x="2125715" y="1847995"/>
                </a:cubicBezTo>
                <a:cubicBezTo>
                  <a:pt x="2125715" y="1829825"/>
                  <a:pt x="2138691" y="1816849"/>
                  <a:pt x="2156861" y="1816849"/>
                </a:cubicBezTo>
                <a:cubicBezTo>
                  <a:pt x="2162052" y="1816849"/>
                  <a:pt x="2167242" y="1819443"/>
                  <a:pt x="2172433" y="1822040"/>
                </a:cubicBezTo>
                <a:cubicBezTo>
                  <a:pt x="2180218" y="1814253"/>
                  <a:pt x="2190601" y="1809061"/>
                  <a:pt x="2203579" y="1809061"/>
                </a:cubicBezTo>
                <a:cubicBezTo>
                  <a:pt x="2219153" y="1809061"/>
                  <a:pt x="2232128" y="1816849"/>
                  <a:pt x="2239917" y="1829825"/>
                </a:cubicBezTo>
                <a:cubicBezTo>
                  <a:pt x="2242511" y="1827231"/>
                  <a:pt x="2242511" y="1827231"/>
                  <a:pt x="2245108" y="1827231"/>
                </a:cubicBezTo>
                <a:cubicBezTo>
                  <a:pt x="2242511" y="1819443"/>
                  <a:pt x="2239917" y="1811658"/>
                  <a:pt x="2239917" y="1801276"/>
                </a:cubicBezTo>
                <a:lnTo>
                  <a:pt x="2239917" y="1798679"/>
                </a:lnTo>
                <a:cubicBezTo>
                  <a:pt x="2239917" y="1796085"/>
                  <a:pt x="2237319" y="1793489"/>
                  <a:pt x="2237319" y="1790894"/>
                </a:cubicBezTo>
                <a:cubicBezTo>
                  <a:pt x="2229534" y="1788298"/>
                  <a:pt x="2221747" y="1788298"/>
                  <a:pt x="2216556" y="1785704"/>
                </a:cubicBezTo>
                <a:cubicBezTo>
                  <a:pt x="2211364" y="1788298"/>
                  <a:pt x="2208771" y="1788298"/>
                  <a:pt x="2203579" y="1788298"/>
                </a:cubicBezTo>
                <a:cubicBezTo>
                  <a:pt x="2193197" y="1796085"/>
                  <a:pt x="2180218" y="1801276"/>
                  <a:pt x="2164646" y="1801276"/>
                </a:cubicBezTo>
                <a:cubicBezTo>
                  <a:pt x="2128308" y="1801276"/>
                  <a:pt x="2097162" y="1770130"/>
                  <a:pt x="2097162" y="1733793"/>
                </a:cubicBezTo>
                <a:cubicBezTo>
                  <a:pt x="2081590" y="1733793"/>
                  <a:pt x="2071207" y="1720814"/>
                  <a:pt x="2071207" y="1707838"/>
                </a:cubicBezTo>
                <a:cubicBezTo>
                  <a:pt x="2071207" y="1697457"/>
                  <a:pt x="2078996" y="1687074"/>
                  <a:pt x="2086781" y="1684477"/>
                </a:cubicBezTo>
                <a:cubicBezTo>
                  <a:pt x="2084186" y="1681883"/>
                  <a:pt x="2084186" y="1676692"/>
                  <a:pt x="2084186" y="1671502"/>
                </a:cubicBezTo>
                <a:cubicBezTo>
                  <a:pt x="2084186" y="1640356"/>
                  <a:pt x="2110142" y="1614401"/>
                  <a:pt x="2141287" y="1614401"/>
                </a:cubicBezTo>
                <a:cubicBezTo>
                  <a:pt x="2151669" y="1614401"/>
                  <a:pt x="2162052" y="1619591"/>
                  <a:pt x="2172433" y="1624782"/>
                </a:cubicBezTo>
                <a:cubicBezTo>
                  <a:pt x="2172433" y="1622186"/>
                  <a:pt x="2175027" y="1622186"/>
                  <a:pt x="2177624" y="1622186"/>
                </a:cubicBezTo>
                <a:cubicBezTo>
                  <a:pt x="2180218" y="1609209"/>
                  <a:pt x="2188007" y="1601421"/>
                  <a:pt x="2200982" y="1601421"/>
                </a:cubicBezTo>
                <a:cubicBezTo>
                  <a:pt x="2211364" y="1601421"/>
                  <a:pt x="2219153" y="1606612"/>
                  <a:pt x="2224343" y="1616995"/>
                </a:cubicBezTo>
                <a:cubicBezTo>
                  <a:pt x="2229534" y="1614401"/>
                  <a:pt x="2234725" y="1614401"/>
                  <a:pt x="2239917" y="1614401"/>
                </a:cubicBezTo>
                <a:lnTo>
                  <a:pt x="2250298" y="1614401"/>
                </a:lnTo>
                <a:cubicBezTo>
                  <a:pt x="2245108" y="1604018"/>
                  <a:pt x="2242511" y="1593636"/>
                  <a:pt x="2242511" y="1583254"/>
                </a:cubicBezTo>
                <a:cubicBezTo>
                  <a:pt x="2242511" y="1580657"/>
                  <a:pt x="2245108" y="1575466"/>
                  <a:pt x="2245108" y="1570276"/>
                </a:cubicBezTo>
                <a:cubicBezTo>
                  <a:pt x="2239917" y="1572872"/>
                  <a:pt x="2234725" y="1572872"/>
                  <a:pt x="2229534" y="1572872"/>
                </a:cubicBezTo>
                <a:cubicBezTo>
                  <a:pt x="2200982" y="1572872"/>
                  <a:pt x="2180218" y="1549511"/>
                  <a:pt x="2180218" y="1523556"/>
                </a:cubicBezTo>
                <a:cubicBezTo>
                  <a:pt x="2180218" y="1495007"/>
                  <a:pt x="2203579" y="1474244"/>
                  <a:pt x="2229534" y="1474244"/>
                </a:cubicBezTo>
                <a:cubicBezTo>
                  <a:pt x="2258083" y="1474244"/>
                  <a:pt x="2278848" y="1497601"/>
                  <a:pt x="2278848" y="1523556"/>
                </a:cubicBezTo>
                <a:lnTo>
                  <a:pt x="2278848" y="1528747"/>
                </a:lnTo>
                <a:cubicBezTo>
                  <a:pt x="2281444" y="1528747"/>
                  <a:pt x="2281444" y="1526153"/>
                  <a:pt x="2284038" y="1526153"/>
                </a:cubicBezTo>
                <a:cubicBezTo>
                  <a:pt x="2294420" y="1515771"/>
                  <a:pt x="2309993" y="1507984"/>
                  <a:pt x="2325567" y="1507984"/>
                </a:cubicBezTo>
                <a:lnTo>
                  <a:pt x="2335948" y="1507984"/>
                </a:lnTo>
                <a:lnTo>
                  <a:pt x="2335948" y="1502792"/>
                </a:lnTo>
                <a:cubicBezTo>
                  <a:pt x="2335948" y="1476837"/>
                  <a:pt x="2356713" y="1456074"/>
                  <a:pt x="2382668" y="1456074"/>
                </a:cubicBezTo>
                <a:cubicBezTo>
                  <a:pt x="2408623" y="1456074"/>
                  <a:pt x="2429386" y="1476837"/>
                  <a:pt x="2429386" y="1502792"/>
                </a:cubicBezTo>
                <a:cubicBezTo>
                  <a:pt x="2429386" y="1510580"/>
                  <a:pt x="2426792" y="1518365"/>
                  <a:pt x="2424195" y="1526153"/>
                </a:cubicBezTo>
                <a:cubicBezTo>
                  <a:pt x="2431983" y="1518365"/>
                  <a:pt x="2442365" y="1515771"/>
                  <a:pt x="2455341" y="1515771"/>
                </a:cubicBezTo>
                <a:cubicBezTo>
                  <a:pt x="2489085" y="1515771"/>
                  <a:pt x="2515039" y="1541726"/>
                  <a:pt x="2515039" y="1575466"/>
                </a:cubicBezTo>
                <a:lnTo>
                  <a:pt x="2511342" y="1594473"/>
                </a:lnTo>
                <a:lnTo>
                  <a:pt x="2518931" y="1576766"/>
                </a:lnTo>
                <a:cubicBezTo>
                  <a:pt x="2526068" y="1569629"/>
                  <a:pt x="2535801" y="1565087"/>
                  <a:pt x="2546183" y="1565087"/>
                </a:cubicBezTo>
                <a:cubicBezTo>
                  <a:pt x="2566947" y="1565087"/>
                  <a:pt x="2585117" y="1583254"/>
                  <a:pt x="2585117" y="1604018"/>
                </a:cubicBezTo>
                <a:cubicBezTo>
                  <a:pt x="2585117" y="1624782"/>
                  <a:pt x="2566947" y="1642952"/>
                  <a:pt x="2546183" y="1642952"/>
                </a:cubicBezTo>
                <a:cubicBezTo>
                  <a:pt x="2522825" y="1642952"/>
                  <a:pt x="2507252" y="1624782"/>
                  <a:pt x="2507252" y="1604018"/>
                </a:cubicBezTo>
                <a:lnTo>
                  <a:pt x="2507465" y="1603522"/>
                </a:lnTo>
                <a:lnTo>
                  <a:pt x="2497844" y="1617969"/>
                </a:lnTo>
                <a:cubicBezTo>
                  <a:pt x="2487138" y="1628676"/>
                  <a:pt x="2472213" y="1635164"/>
                  <a:pt x="2455341" y="1635164"/>
                </a:cubicBezTo>
                <a:cubicBezTo>
                  <a:pt x="2421601" y="1635164"/>
                  <a:pt x="2395646" y="1609209"/>
                  <a:pt x="2395646" y="1575466"/>
                </a:cubicBezTo>
                <a:cubicBezTo>
                  <a:pt x="2395646" y="1565085"/>
                  <a:pt x="2400837" y="1554702"/>
                  <a:pt x="2406029" y="1544320"/>
                </a:cubicBezTo>
                <a:cubicBezTo>
                  <a:pt x="2398240" y="1546917"/>
                  <a:pt x="2390455" y="1549511"/>
                  <a:pt x="2382668" y="1549511"/>
                </a:cubicBezTo>
                <a:lnTo>
                  <a:pt x="2380074" y="1549511"/>
                </a:lnTo>
                <a:lnTo>
                  <a:pt x="2380074" y="1559893"/>
                </a:lnTo>
                <a:cubicBezTo>
                  <a:pt x="2380074" y="1575466"/>
                  <a:pt x="2372285" y="1588446"/>
                  <a:pt x="2361904" y="1598827"/>
                </a:cubicBezTo>
                <a:cubicBezTo>
                  <a:pt x="2354119" y="1622186"/>
                  <a:pt x="2333354" y="1637758"/>
                  <a:pt x="2307399" y="1640356"/>
                </a:cubicBezTo>
                <a:cubicBezTo>
                  <a:pt x="2309993" y="1645547"/>
                  <a:pt x="2315184" y="1653332"/>
                  <a:pt x="2317781" y="1658522"/>
                </a:cubicBezTo>
                <a:cubicBezTo>
                  <a:pt x="2320375" y="1661119"/>
                  <a:pt x="2320375" y="1661119"/>
                  <a:pt x="2322973" y="1661119"/>
                </a:cubicBezTo>
                <a:cubicBezTo>
                  <a:pt x="2335948" y="1642949"/>
                  <a:pt x="2356713" y="1629973"/>
                  <a:pt x="2382668" y="1629973"/>
                </a:cubicBezTo>
                <a:cubicBezTo>
                  <a:pt x="2408623" y="1629973"/>
                  <a:pt x="2431983" y="1642949"/>
                  <a:pt x="2444959" y="1663713"/>
                </a:cubicBezTo>
                <a:cubicBezTo>
                  <a:pt x="2450150" y="1653332"/>
                  <a:pt x="2460532" y="1648141"/>
                  <a:pt x="2470915" y="1648141"/>
                </a:cubicBezTo>
                <a:cubicBezTo>
                  <a:pt x="2489085" y="1648141"/>
                  <a:pt x="2504657" y="1663713"/>
                  <a:pt x="2504657" y="1681883"/>
                </a:cubicBezTo>
                <a:cubicBezTo>
                  <a:pt x="2507251" y="1679287"/>
                  <a:pt x="2512442" y="1679287"/>
                  <a:pt x="2517633" y="1679287"/>
                </a:cubicBezTo>
                <a:lnTo>
                  <a:pt x="2520230" y="1679287"/>
                </a:lnTo>
                <a:cubicBezTo>
                  <a:pt x="2535803" y="1668904"/>
                  <a:pt x="2553970" y="1663713"/>
                  <a:pt x="2574735" y="1663713"/>
                </a:cubicBezTo>
                <a:lnTo>
                  <a:pt x="2579926" y="1663713"/>
                </a:lnTo>
                <a:cubicBezTo>
                  <a:pt x="2577331" y="1661119"/>
                  <a:pt x="2577331" y="1658522"/>
                  <a:pt x="2577331" y="1655928"/>
                </a:cubicBezTo>
                <a:cubicBezTo>
                  <a:pt x="2577331" y="1640356"/>
                  <a:pt x="2590307" y="1624782"/>
                  <a:pt x="2608477" y="1624782"/>
                </a:cubicBezTo>
                <a:cubicBezTo>
                  <a:pt x="2618859" y="1624782"/>
                  <a:pt x="2629241" y="1629973"/>
                  <a:pt x="2634432" y="1637758"/>
                </a:cubicBezTo>
                <a:lnTo>
                  <a:pt x="2634432" y="1629973"/>
                </a:lnTo>
                <a:cubicBezTo>
                  <a:pt x="2621453" y="1627376"/>
                  <a:pt x="2613668" y="1619591"/>
                  <a:pt x="2611071" y="1609209"/>
                </a:cubicBezTo>
                <a:cubicBezTo>
                  <a:pt x="2600689" y="1604018"/>
                  <a:pt x="2595498" y="1596231"/>
                  <a:pt x="2595498" y="1585848"/>
                </a:cubicBezTo>
                <a:cubicBezTo>
                  <a:pt x="2595498" y="1572872"/>
                  <a:pt x="2605881" y="1562491"/>
                  <a:pt x="2616262" y="1559893"/>
                </a:cubicBezTo>
                <a:cubicBezTo>
                  <a:pt x="2611071" y="1554702"/>
                  <a:pt x="2608477" y="1549511"/>
                  <a:pt x="2608477" y="1544320"/>
                </a:cubicBezTo>
                <a:cubicBezTo>
                  <a:pt x="2608477" y="1539130"/>
                  <a:pt x="2608477" y="1536535"/>
                  <a:pt x="2611071" y="1533939"/>
                </a:cubicBezTo>
                <a:lnTo>
                  <a:pt x="2605881" y="1528747"/>
                </a:lnTo>
                <a:cubicBezTo>
                  <a:pt x="2600689" y="1528747"/>
                  <a:pt x="2595498" y="1531345"/>
                  <a:pt x="2590307" y="1531345"/>
                </a:cubicBezTo>
                <a:lnTo>
                  <a:pt x="2587713" y="1531345"/>
                </a:lnTo>
                <a:lnTo>
                  <a:pt x="2587713" y="1536535"/>
                </a:lnTo>
                <a:cubicBezTo>
                  <a:pt x="2587713" y="1544320"/>
                  <a:pt x="2579926" y="1552108"/>
                  <a:pt x="2572141" y="1552108"/>
                </a:cubicBezTo>
                <a:cubicBezTo>
                  <a:pt x="2564352" y="1552108"/>
                  <a:pt x="2556567" y="1544320"/>
                  <a:pt x="2556567" y="1536535"/>
                </a:cubicBezTo>
                <a:cubicBezTo>
                  <a:pt x="2556567" y="1531345"/>
                  <a:pt x="2559161" y="1526153"/>
                  <a:pt x="2564352" y="1523556"/>
                </a:cubicBezTo>
                <a:cubicBezTo>
                  <a:pt x="2559161" y="1518365"/>
                  <a:pt x="2556567" y="1513175"/>
                  <a:pt x="2553970" y="1507984"/>
                </a:cubicBezTo>
                <a:cubicBezTo>
                  <a:pt x="2553970" y="1526153"/>
                  <a:pt x="2538397" y="1541726"/>
                  <a:pt x="2520230" y="1541726"/>
                </a:cubicBezTo>
                <a:cubicBezTo>
                  <a:pt x="2502060" y="1541726"/>
                  <a:pt x="2486487" y="1526153"/>
                  <a:pt x="2486487" y="1507984"/>
                </a:cubicBezTo>
                <a:cubicBezTo>
                  <a:pt x="2486487" y="1489816"/>
                  <a:pt x="2502060" y="1474244"/>
                  <a:pt x="2520230" y="1474244"/>
                </a:cubicBezTo>
                <a:cubicBezTo>
                  <a:pt x="2533206" y="1474244"/>
                  <a:pt x="2546186" y="1482029"/>
                  <a:pt x="2551376" y="1495007"/>
                </a:cubicBezTo>
                <a:lnTo>
                  <a:pt x="2551376" y="1492410"/>
                </a:lnTo>
                <a:cubicBezTo>
                  <a:pt x="2551376" y="1476837"/>
                  <a:pt x="2559161" y="1463861"/>
                  <a:pt x="2572141" y="1458670"/>
                </a:cubicBezTo>
                <a:cubicBezTo>
                  <a:pt x="2569543" y="1456074"/>
                  <a:pt x="2569543" y="1450883"/>
                  <a:pt x="2569543" y="1448289"/>
                </a:cubicBezTo>
                <a:cubicBezTo>
                  <a:pt x="2569543" y="1430119"/>
                  <a:pt x="2579926" y="1414545"/>
                  <a:pt x="2598095" y="1411951"/>
                </a:cubicBezTo>
                <a:cubicBezTo>
                  <a:pt x="2587713" y="1411951"/>
                  <a:pt x="2577331" y="1409354"/>
                  <a:pt x="2566949" y="1404164"/>
                </a:cubicBezTo>
                <a:cubicBezTo>
                  <a:pt x="2566949" y="1435310"/>
                  <a:pt x="2540995" y="1458670"/>
                  <a:pt x="2512442" y="1458670"/>
                </a:cubicBezTo>
                <a:cubicBezTo>
                  <a:pt x="2499466" y="1458670"/>
                  <a:pt x="2486487" y="1453480"/>
                  <a:pt x="2476105" y="1443097"/>
                </a:cubicBezTo>
                <a:cubicBezTo>
                  <a:pt x="2473511" y="1443097"/>
                  <a:pt x="2473511" y="1445691"/>
                  <a:pt x="2470915" y="1445691"/>
                </a:cubicBezTo>
                <a:cubicBezTo>
                  <a:pt x="2465724" y="1456074"/>
                  <a:pt x="2455341" y="1463861"/>
                  <a:pt x="2442365" y="1463861"/>
                </a:cubicBezTo>
                <a:cubicBezTo>
                  <a:pt x="2426792" y="1463861"/>
                  <a:pt x="2411219" y="1450883"/>
                  <a:pt x="2411219" y="1432715"/>
                </a:cubicBezTo>
                <a:lnTo>
                  <a:pt x="2411219" y="1430119"/>
                </a:lnTo>
                <a:cubicBezTo>
                  <a:pt x="2406029" y="1424928"/>
                  <a:pt x="2400837" y="1417142"/>
                  <a:pt x="2400837" y="1406760"/>
                </a:cubicBezTo>
                <a:cubicBezTo>
                  <a:pt x="2400837" y="1398973"/>
                  <a:pt x="2403431" y="1391188"/>
                  <a:pt x="2408623" y="1385996"/>
                </a:cubicBezTo>
                <a:cubicBezTo>
                  <a:pt x="2403431" y="1388590"/>
                  <a:pt x="2395646" y="1391188"/>
                  <a:pt x="2387859" y="1391188"/>
                </a:cubicBezTo>
                <a:cubicBezTo>
                  <a:pt x="2359309" y="1391188"/>
                  <a:pt x="2338545" y="1367827"/>
                  <a:pt x="2338545" y="1341872"/>
                </a:cubicBezTo>
                <a:cubicBezTo>
                  <a:pt x="2338545" y="1328895"/>
                  <a:pt x="2341139" y="1318514"/>
                  <a:pt x="2348927" y="1310725"/>
                </a:cubicBezTo>
                <a:lnTo>
                  <a:pt x="2348927" y="1308132"/>
                </a:lnTo>
                <a:cubicBezTo>
                  <a:pt x="2348927" y="1284771"/>
                  <a:pt x="2359309" y="1266603"/>
                  <a:pt x="2372285" y="1253624"/>
                </a:cubicBezTo>
                <a:lnTo>
                  <a:pt x="2372285" y="1245839"/>
                </a:lnTo>
                <a:cubicBezTo>
                  <a:pt x="2372285" y="1235457"/>
                  <a:pt x="2377476" y="1225076"/>
                  <a:pt x="2385264" y="1219884"/>
                </a:cubicBezTo>
                <a:cubicBezTo>
                  <a:pt x="2382668" y="1217287"/>
                  <a:pt x="2380074" y="1214693"/>
                  <a:pt x="2380074" y="1212097"/>
                </a:cubicBezTo>
                <a:cubicBezTo>
                  <a:pt x="2374883" y="1214693"/>
                  <a:pt x="2369691" y="1214693"/>
                  <a:pt x="2364500" y="1214693"/>
                </a:cubicBezTo>
                <a:cubicBezTo>
                  <a:pt x="2356713" y="1214693"/>
                  <a:pt x="2348927" y="1212097"/>
                  <a:pt x="2341139" y="1209502"/>
                </a:cubicBezTo>
                <a:cubicBezTo>
                  <a:pt x="2341139" y="1219884"/>
                  <a:pt x="2330758" y="1230267"/>
                  <a:pt x="2317781" y="1230267"/>
                </a:cubicBezTo>
                <a:cubicBezTo>
                  <a:pt x="2304803" y="1230267"/>
                  <a:pt x="2294420" y="1219884"/>
                  <a:pt x="2294420" y="1206906"/>
                </a:cubicBezTo>
                <a:cubicBezTo>
                  <a:pt x="2294420" y="1193930"/>
                  <a:pt x="2304803" y="1186142"/>
                  <a:pt x="2315184" y="1183548"/>
                </a:cubicBezTo>
                <a:cubicBezTo>
                  <a:pt x="2312590" y="1178358"/>
                  <a:pt x="2309993" y="1170569"/>
                  <a:pt x="2309993" y="1162784"/>
                </a:cubicBezTo>
                <a:cubicBezTo>
                  <a:pt x="2304803" y="1178358"/>
                  <a:pt x="2289229" y="1188739"/>
                  <a:pt x="2273657" y="1188739"/>
                </a:cubicBezTo>
                <a:cubicBezTo>
                  <a:pt x="2252893" y="1188739"/>
                  <a:pt x="2237319" y="1173167"/>
                  <a:pt x="2237319" y="1152402"/>
                </a:cubicBezTo>
                <a:cubicBezTo>
                  <a:pt x="2237319" y="1147212"/>
                  <a:pt x="2237319" y="1144614"/>
                  <a:pt x="2239917" y="1139423"/>
                </a:cubicBezTo>
                <a:cubicBezTo>
                  <a:pt x="2229534" y="1126447"/>
                  <a:pt x="2224343" y="1110874"/>
                  <a:pt x="2224343" y="1095302"/>
                </a:cubicBezTo>
                <a:cubicBezTo>
                  <a:pt x="2224343" y="1077131"/>
                  <a:pt x="2229534" y="1064156"/>
                  <a:pt x="2239917" y="1051176"/>
                </a:cubicBezTo>
                <a:lnTo>
                  <a:pt x="2239917" y="1045986"/>
                </a:lnTo>
                <a:cubicBezTo>
                  <a:pt x="2239917" y="1022627"/>
                  <a:pt x="2258083" y="1004458"/>
                  <a:pt x="2281444" y="1004458"/>
                </a:cubicBezTo>
                <a:cubicBezTo>
                  <a:pt x="2299612" y="1004458"/>
                  <a:pt x="2315184" y="1014840"/>
                  <a:pt x="2320375" y="1030412"/>
                </a:cubicBezTo>
                <a:cubicBezTo>
                  <a:pt x="2333354" y="1035603"/>
                  <a:pt x="2343736" y="1045986"/>
                  <a:pt x="2351521" y="1058964"/>
                </a:cubicBezTo>
                <a:cubicBezTo>
                  <a:pt x="2348927" y="1051176"/>
                  <a:pt x="2348927" y="1043391"/>
                  <a:pt x="2348927" y="1035603"/>
                </a:cubicBezTo>
                <a:cubicBezTo>
                  <a:pt x="2348927" y="983694"/>
                  <a:pt x="2390455" y="942165"/>
                  <a:pt x="2442365" y="942165"/>
                </a:cubicBezTo>
                <a:cubicBezTo>
                  <a:pt x="2468320" y="942165"/>
                  <a:pt x="2491679" y="952547"/>
                  <a:pt x="2509848" y="970717"/>
                </a:cubicBezTo>
                <a:cubicBezTo>
                  <a:pt x="2509848" y="960336"/>
                  <a:pt x="2515039" y="952547"/>
                  <a:pt x="2520230" y="947356"/>
                </a:cubicBezTo>
                <a:cubicBezTo>
                  <a:pt x="2502060" y="942165"/>
                  <a:pt x="2489085" y="926592"/>
                  <a:pt x="2489085" y="905829"/>
                </a:cubicBezTo>
                <a:lnTo>
                  <a:pt x="2489085" y="900638"/>
                </a:lnTo>
                <a:cubicBezTo>
                  <a:pt x="2476105" y="890255"/>
                  <a:pt x="2468320" y="874683"/>
                  <a:pt x="2468320" y="856515"/>
                </a:cubicBezTo>
                <a:cubicBezTo>
                  <a:pt x="2468320" y="848728"/>
                  <a:pt x="2468320" y="840943"/>
                  <a:pt x="2470915" y="835752"/>
                </a:cubicBezTo>
                <a:lnTo>
                  <a:pt x="2470915" y="830560"/>
                </a:lnTo>
                <a:lnTo>
                  <a:pt x="2470915" y="827963"/>
                </a:lnTo>
                <a:cubicBezTo>
                  <a:pt x="2455341" y="814988"/>
                  <a:pt x="2444959" y="802008"/>
                  <a:pt x="2439769" y="783842"/>
                </a:cubicBezTo>
                <a:lnTo>
                  <a:pt x="2437175" y="783842"/>
                </a:lnTo>
                <a:cubicBezTo>
                  <a:pt x="2434577" y="783842"/>
                  <a:pt x="2434577" y="786435"/>
                  <a:pt x="2431983" y="786435"/>
                </a:cubicBezTo>
                <a:cubicBezTo>
                  <a:pt x="2419004" y="822773"/>
                  <a:pt x="2382668" y="848728"/>
                  <a:pt x="2341139" y="848728"/>
                </a:cubicBezTo>
                <a:cubicBezTo>
                  <a:pt x="2333354" y="848728"/>
                  <a:pt x="2325567" y="848728"/>
                  <a:pt x="2317781" y="846134"/>
                </a:cubicBezTo>
                <a:cubicBezTo>
                  <a:pt x="2309993" y="848728"/>
                  <a:pt x="2302208" y="851324"/>
                  <a:pt x="2291827" y="851324"/>
                </a:cubicBezTo>
                <a:cubicBezTo>
                  <a:pt x="2250298" y="851324"/>
                  <a:pt x="2216556" y="817581"/>
                  <a:pt x="2216556" y="776053"/>
                </a:cubicBezTo>
                <a:cubicBezTo>
                  <a:pt x="2216556" y="752696"/>
                  <a:pt x="2229534" y="729334"/>
                  <a:pt x="2247702" y="716358"/>
                </a:cubicBezTo>
                <a:cubicBezTo>
                  <a:pt x="2255489" y="692997"/>
                  <a:pt x="2271063" y="677425"/>
                  <a:pt x="2289229" y="664448"/>
                </a:cubicBezTo>
                <a:lnTo>
                  <a:pt x="2289229" y="659257"/>
                </a:lnTo>
                <a:cubicBezTo>
                  <a:pt x="2289229" y="651469"/>
                  <a:pt x="2291827" y="641087"/>
                  <a:pt x="2297018" y="633302"/>
                </a:cubicBezTo>
                <a:cubicBezTo>
                  <a:pt x="2273657" y="615132"/>
                  <a:pt x="2258083" y="586583"/>
                  <a:pt x="2258083" y="552840"/>
                </a:cubicBezTo>
                <a:lnTo>
                  <a:pt x="2258083" y="545056"/>
                </a:lnTo>
                <a:cubicBezTo>
                  <a:pt x="2252893" y="547650"/>
                  <a:pt x="2247702" y="547650"/>
                  <a:pt x="2242511" y="547650"/>
                </a:cubicBezTo>
                <a:cubicBezTo>
                  <a:pt x="2219153" y="547650"/>
                  <a:pt x="2200982" y="529482"/>
                  <a:pt x="2200982" y="506121"/>
                </a:cubicBezTo>
                <a:cubicBezTo>
                  <a:pt x="2200982" y="482763"/>
                  <a:pt x="2219153" y="464594"/>
                  <a:pt x="2242511" y="464594"/>
                </a:cubicBezTo>
                <a:cubicBezTo>
                  <a:pt x="2258083" y="464594"/>
                  <a:pt x="2271063" y="474975"/>
                  <a:pt x="2278848" y="487955"/>
                </a:cubicBezTo>
                <a:cubicBezTo>
                  <a:pt x="2299612" y="461999"/>
                  <a:pt x="2330758" y="446426"/>
                  <a:pt x="2364500" y="446426"/>
                </a:cubicBezTo>
                <a:cubicBezTo>
                  <a:pt x="2385264" y="446426"/>
                  <a:pt x="2403431" y="451617"/>
                  <a:pt x="2419004" y="461999"/>
                </a:cubicBezTo>
                <a:cubicBezTo>
                  <a:pt x="2416410" y="456809"/>
                  <a:pt x="2416410" y="451617"/>
                  <a:pt x="2416410" y="446426"/>
                </a:cubicBezTo>
                <a:cubicBezTo>
                  <a:pt x="2416410" y="430853"/>
                  <a:pt x="2421601" y="412684"/>
                  <a:pt x="2429386" y="399707"/>
                </a:cubicBezTo>
                <a:lnTo>
                  <a:pt x="2421601" y="399707"/>
                </a:lnTo>
                <a:cubicBezTo>
                  <a:pt x="2395646" y="399707"/>
                  <a:pt x="2372285" y="384134"/>
                  <a:pt x="2361904" y="363370"/>
                </a:cubicBezTo>
                <a:cubicBezTo>
                  <a:pt x="2351521" y="373752"/>
                  <a:pt x="2335948" y="381538"/>
                  <a:pt x="2320375" y="381538"/>
                </a:cubicBezTo>
                <a:cubicBezTo>
                  <a:pt x="2286635" y="381538"/>
                  <a:pt x="2260680" y="355583"/>
                  <a:pt x="2260680" y="321843"/>
                </a:cubicBezTo>
                <a:cubicBezTo>
                  <a:pt x="2260680" y="288099"/>
                  <a:pt x="2289229" y="262144"/>
                  <a:pt x="2320375" y="262144"/>
                </a:cubicBezTo>
                <a:cubicBezTo>
                  <a:pt x="2341139" y="262144"/>
                  <a:pt x="2359309" y="272527"/>
                  <a:pt x="2369691" y="290697"/>
                </a:cubicBezTo>
                <a:cubicBezTo>
                  <a:pt x="2380074" y="277717"/>
                  <a:pt x="2398240" y="267335"/>
                  <a:pt x="2419004" y="267335"/>
                </a:cubicBezTo>
                <a:cubicBezTo>
                  <a:pt x="2424195" y="267335"/>
                  <a:pt x="2426792" y="269933"/>
                  <a:pt x="2431983" y="269933"/>
                </a:cubicBezTo>
                <a:cubicBezTo>
                  <a:pt x="2411219" y="256953"/>
                  <a:pt x="2398240" y="233595"/>
                  <a:pt x="2398240" y="207640"/>
                </a:cubicBezTo>
                <a:cubicBezTo>
                  <a:pt x="2398240" y="199852"/>
                  <a:pt x="2398240" y="192067"/>
                  <a:pt x="2400837" y="184279"/>
                </a:cubicBezTo>
                <a:cubicBezTo>
                  <a:pt x="2390455" y="192067"/>
                  <a:pt x="2377476" y="197258"/>
                  <a:pt x="2364500" y="197258"/>
                </a:cubicBezTo>
                <a:cubicBezTo>
                  <a:pt x="2333354" y="197258"/>
                  <a:pt x="2307399" y="171303"/>
                  <a:pt x="2307399" y="140157"/>
                </a:cubicBezTo>
                <a:cubicBezTo>
                  <a:pt x="2307399" y="109011"/>
                  <a:pt x="2333354" y="83056"/>
                  <a:pt x="2364500" y="83056"/>
                </a:cubicBezTo>
                <a:cubicBezTo>
                  <a:pt x="2395646" y="83056"/>
                  <a:pt x="2421601" y="109011"/>
                  <a:pt x="2421601" y="140157"/>
                </a:cubicBezTo>
                <a:lnTo>
                  <a:pt x="2421601" y="150539"/>
                </a:lnTo>
                <a:cubicBezTo>
                  <a:pt x="2437175" y="134966"/>
                  <a:pt x="2455341" y="127178"/>
                  <a:pt x="2476105" y="127178"/>
                </a:cubicBezTo>
                <a:cubicBezTo>
                  <a:pt x="2499466" y="127178"/>
                  <a:pt x="2522825" y="137561"/>
                  <a:pt x="2535803" y="155731"/>
                </a:cubicBezTo>
                <a:cubicBezTo>
                  <a:pt x="2540995" y="145348"/>
                  <a:pt x="2551376" y="140157"/>
                  <a:pt x="2564352" y="140157"/>
                </a:cubicBezTo>
                <a:cubicBezTo>
                  <a:pt x="2585116" y="140157"/>
                  <a:pt x="2600689" y="155731"/>
                  <a:pt x="2600689" y="176494"/>
                </a:cubicBezTo>
                <a:cubicBezTo>
                  <a:pt x="2600689" y="197258"/>
                  <a:pt x="2585116" y="212832"/>
                  <a:pt x="2564352" y="212832"/>
                </a:cubicBezTo>
                <a:cubicBezTo>
                  <a:pt x="2559161" y="212832"/>
                  <a:pt x="2556567" y="212832"/>
                  <a:pt x="2551376" y="210234"/>
                </a:cubicBezTo>
                <a:cubicBezTo>
                  <a:pt x="2546186" y="246572"/>
                  <a:pt x="2515039" y="275123"/>
                  <a:pt x="2476105" y="275123"/>
                </a:cubicBezTo>
                <a:cubicBezTo>
                  <a:pt x="2470915" y="275123"/>
                  <a:pt x="2463130" y="275123"/>
                  <a:pt x="2457939" y="272527"/>
                </a:cubicBezTo>
                <a:cubicBezTo>
                  <a:pt x="2465724" y="280314"/>
                  <a:pt x="2473511" y="288099"/>
                  <a:pt x="2478702" y="298481"/>
                </a:cubicBezTo>
                <a:cubicBezTo>
                  <a:pt x="2483893" y="290697"/>
                  <a:pt x="2491679" y="285505"/>
                  <a:pt x="2499466" y="285505"/>
                </a:cubicBezTo>
                <a:cubicBezTo>
                  <a:pt x="2515039" y="285505"/>
                  <a:pt x="2525421" y="295887"/>
                  <a:pt x="2525421" y="311460"/>
                </a:cubicBezTo>
                <a:cubicBezTo>
                  <a:pt x="2525421" y="327032"/>
                  <a:pt x="2512442" y="337415"/>
                  <a:pt x="2499466" y="337415"/>
                </a:cubicBezTo>
                <a:cubicBezTo>
                  <a:pt x="2494275" y="337415"/>
                  <a:pt x="2489085" y="334818"/>
                  <a:pt x="2483893" y="332224"/>
                </a:cubicBezTo>
                <a:cubicBezTo>
                  <a:pt x="2483893" y="340009"/>
                  <a:pt x="2483893" y="345200"/>
                  <a:pt x="2481296" y="350392"/>
                </a:cubicBezTo>
                <a:cubicBezTo>
                  <a:pt x="2486487" y="350392"/>
                  <a:pt x="2494275" y="347797"/>
                  <a:pt x="2499466" y="347797"/>
                </a:cubicBezTo>
                <a:cubicBezTo>
                  <a:pt x="2504657" y="345200"/>
                  <a:pt x="2509848" y="342606"/>
                  <a:pt x="2515039" y="342606"/>
                </a:cubicBezTo>
                <a:cubicBezTo>
                  <a:pt x="2522825" y="342606"/>
                  <a:pt x="2528015" y="345200"/>
                  <a:pt x="2533206" y="350392"/>
                </a:cubicBezTo>
                <a:cubicBezTo>
                  <a:pt x="2574735" y="360773"/>
                  <a:pt x="2605881" y="399707"/>
                  <a:pt x="2605881" y="443829"/>
                </a:cubicBezTo>
                <a:cubicBezTo>
                  <a:pt x="2605881" y="461999"/>
                  <a:pt x="2600689" y="480166"/>
                  <a:pt x="2590307" y="495740"/>
                </a:cubicBezTo>
                <a:cubicBezTo>
                  <a:pt x="2598095" y="503527"/>
                  <a:pt x="2600689" y="511313"/>
                  <a:pt x="2600689" y="519100"/>
                </a:cubicBezTo>
                <a:cubicBezTo>
                  <a:pt x="2600689" y="537267"/>
                  <a:pt x="2587713" y="550246"/>
                  <a:pt x="2569543" y="550246"/>
                </a:cubicBezTo>
                <a:cubicBezTo>
                  <a:pt x="2559161" y="550246"/>
                  <a:pt x="2548780" y="542458"/>
                  <a:pt x="2543588" y="534673"/>
                </a:cubicBezTo>
                <a:cubicBezTo>
                  <a:pt x="2535803" y="537267"/>
                  <a:pt x="2528015" y="539864"/>
                  <a:pt x="2517633" y="539864"/>
                </a:cubicBezTo>
                <a:cubicBezTo>
                  <a:pt x="2538397" y="550246"/>
                  <a:pt x="2551376" y="568414"/>
                  <a:pt x="2553970" y="589177"/>
                </a:cubicBezTo>
                <a:cubicBezTo>
                  <a:pt x="2561758" y="589177"/>
                  <a:pt x="2569543" y="591774"/>
                  <a:pt x="2574735" y="596966"/>
                </a:cubicBezTo>
                <a:cubicBezTo>
                  <a:pt x="2577331" y="586583"/>
                  <a:pt x="2582522" y="578795"/>
                  <a:pt x="2590307" y="573605"/>
                </a:cubicBezTo>
                <a:cubicBezTo>
                  <a:pt x="2590307" y="571011"/>
                  <a:pt x="2587713" y="568414"/>
                  <a:pt x="2587713" y="563222"/>
                </a:cubicBezTo>
                <a:cubicBezTo>
                  <a:pt x="2587713" y="550246"/>
                  <a:pt x="2598095" y="539864"/>
                  <a:pt x="2611071" y="539864"/>
                </a:cubicBezTo>
                <a:cubicBezTo>
                  <a:pt x="2618859" y="539864"/>
                  <a:pt x="2624051" y="542458"/>
                  <a:pt x="2629241" y="547650"/>
                </a:cubicBezTo>
                <a:cubicBezTo>
                  <a:pt x="2631836" y="545056"/>
                  <a:pt x="2637026" y="545056"/>
                  <a:pt x="2642217" y="545056"/>
                </a:cubicBezTo>
                <a:cubicBezTo>
                  <a:pt x="2639623" y="539864"/>
                  <a:pt x="2637026" y="532076"/>
                  <a:pt x="2637026" y="524291"/>
                </a:cubicBezTo>
                <a:cubicBezTo>
                  <a:pt x="2637026" y="503527"/>
                  <a:pt x="2647408" y="482763"/>
                  <a:pt x="2662981" y="472381"/>
                </a:cubicBezTo>
                <a:cubicBezTo>
                  <a:pt x="2652599" y="469785"/>
                  <a:pt x="2644814" y="461999"/>
                  <a:pt x="2644814" y="451617"/>
                </a:cubicBezTo>
                <a:cubicBezTo>
                  <a:pt x="2644814" y="441235"/>
                  <a:pt x="2655197" y="430853"/>
                  <a:pt x="2665578" y="430853"/>
                </a:cubicBezTo>
                <a:cubicBezTo>
                  <a:pt x="2675960" y="430853"/>
                  <a:pt x="2686342" y="441235"/>
                  <a:pt x="2686342" y="451617"/>
                </a:cubicBezTo>
                <a:cubicBezTo>
                  <a:pt x="2686342" y="454211"/>
                  <a:pt x="2683745" y="459402"/>
                  <a:pt x="2681151" y="461999"/>
                </a:cubicBezTo>
                <a:cubicBezTo>
                  <a:pt x="2686342" y="459402"/>
                  <a:pt x="2694127" y="459402"/>
                  <a:pt x="2699318" y="459402"/>
                </a:cubicBezTo>
                <a:cubicBezTo>
                  <a:pt x="2709700" y="459402"/>
                  <a:pt x="2720082" y="461999"/>
                  <a:pt x="2730464" y="467190"/>
                </a:cubicBezTo>
                <a:cubicBezTo>
                  <a:pt x="2746037" y="456809"/>
                  <a:pt x="2764206" y="451617"/>
                  <a:pt x="2784971" y="451617"/>
                </a:cubicBezTo>
                <a:cubicBezTo>
                  <a:pt x="2790162" y="451617"/>
                  <a:pt x="2792756" y="454211"/>
                  <a:pt x="2797948" y="454211"/>
                </a:cubicBezTo>
                <a:cubicBezTo>
                  <a:pt x="2797948" y="446426"/>
                  <a:pt x="2803138" y="438639"/>
                  <a:pt x="2808329" y="430853"/>
                </a:cubicBezTo>
                <a:cubicBezTo>
                  <a:pt x="2805735" y="428256"/>
                  <a:pt x="2805735" y="425662"/>
                  <a:pt x="2805735" y="423065"/>
                </a:cubicBezTo>
                <a:cubicBezTo>
                  <a:pt x="2805735" y="407493"/>
                  <a:pt x="2818711" y="397110"/>
                  <a:pt x="2831690" y="397110"/>
                </a:cubicBezTo>
                <a:cubicBezTo>
                  <a:pt x="2839475" y="397110"/>
                  <a:pt x="2844666" y="399707"/>
                  <a:pt x="2849857" y="404898"/>
                </a:cubicBezTo>
                <a:lnTo>
                  <a:pt x="2857645" y="404898"/>
                </a:lnTo>
                <a:cubicBezTo>
                  <a:pt x="2870622" y="404898"/>
                  <a:pt x="2882302" y="408792"/>
                  <a:pt x="2892035" y="415281"/>
                </a:cubicBezTo>
                <a:lnTo>
                  <a:pt x="2894424" y="418010"/>
                </a:lnTo>
                <a:lnTo>
                  <a:pt x="2902662" y="406731"/>
                </a:lnTo>
                <a:lnTo>
                  <a:pt x="2916378" y="399479"/>
                </a:lnTo>
                <a:lnTo>
                  <a:pt x="2910527" y="394840"/>
                </a:lnTo>
                <a:cubicBezTo>
                  <a:pt x="2908256" y="391271"/>
                  <a:pt x="2906959" y="386728"/>
                  <a:pt x="2906959" y="381538"/>
                </a:cubicBezTo>
                <a:cubicBezTo>
                  <a:pt x="2906959" y="368561"/>
                  <a:pt x="2917340" y="358179"/>
                  <a:pt x="2930318" y="358179"/>
                </a:cubicBezTo>
                <a:cubicBezTo>
                  <a:pt x="2943295" y="358179"/>
                  <a:pt x="2951083" y="365964"/>
                  <a:pt x="2953677" y="376346"/>
                </a:cubicBezTo>
                <a:cubicBezTo>
                  <a:pt x="2956273" y="371155"/>
                  <a:pt x="2961465" y="365964"/>
                  <a:pt x="2966656" y="363370"/>
                </a:cubicBezTo>
                <a:cubicBezTo>
                  <a:pt x="2956273" y="358179"/>
                  <a:pt x="2948486" y="350392"/>
                  <a:pt x="2943295" y="342606"/>
                </a:cubicBezTo>
                <a:cubicBezTo>
                  <a:pt x="2935510" y="340009"/>
                  <a:pt x="2930318" y="340009"/>
                  <a:pt x="2925128" y="337415"/>
                </a:cubicBezTo>
                <a:cubicBezTo>
                  <a:pt x="2912149" y="360773"/>
                  <a:pt x="2886194" y="378944"/>
                  <a:pt x="2857645" y="378944"/>
                </a:cubicBezTo>
                <a:cubicBezTo>
                  <a:pt x="2818711" y="378944"/>
                  <a:pt x="2787565" y="350392"/>
                  <a:pt x="2784971" y="314054"/>
                </a:cubicBezTo>
                <a:cubicBezTo>
                  <a:pt x="2777183" y="308863"/>
                  <a:pt x="2769398" y="301078"/>
                  <a:pt x="2769398" y="290697"/>
                </a:cubicBezTo>
                <a:lnTo>
                  <a:pt x="2769398" y="285505"/>
                </a:lnTo>
                <a:cubicBezTo>
                  <a:pt x="2764206" y="285505"/>
                  <a:pt x="2756419" y="282908"/>
                  <a:pt x="2751228" y="280314"/>
                </a:cubicBezTo>
                <a:cubicBezTo>
                  <a:pt x="2748634" y="303673"/>
                  <a:pt x="2727870" y="321843"/>
                  <a:pt x="2704509" y="321843"/>
                </a:cubicBezTo>
                <a:lnTo>
                  <a:pt x="2701915" y="321843"/>
                </a:lnTo>
                <a:cubicBezTo>
                  <a:pt x="2701915" y="329628"/>
                  <a:pt x="2699318" y="334818"/>
                  <a:pt x="2696724" y="342606"/>
                </a:cubicBezTo>
                <a:cubicBezTo>
                  <a:pt x="2701915" y="342606"/>
                  <a:pt x="2707107" y="340009"/>
                  <a:pt x="2712297" y="340009"/>
                </a:cubicBezTo>
                <a:cubicBezTo>
                  <a:pt x="2733061" y="340009"/>
                  <a:pt x="2748634" y="355583"/>
                  <a:pt x="2748634" y="376346"/>
                </a:cubicBezTo>
                <a:cubicBezTo>
                  <a:pt x="2748634" y="397110"/>
                  <a:pt x="2733061" y="412684"/>
                  <a:pt x="2712297" y="412684"/>
                </a:cubicBezTo>
                <a:cubicBezTo>
                  <a:pt x="2691533" y="412684"/>
                  <a:pt x="2675960" y="397110"/>
                  <a:pt x="2675960" y="376346"/>
                </a:cubicBezTo>
                <a:cubicBezTo>
                  <a:pt x="2675960" y="371155"/>
                  <a:pt x="2678554" y="365964"/>
                  <a:pt x="2678554" y="363370"/>
                </a:cubicBezTo>
                <a:cubicBezTo>
                  <a:pt x="2675960" y="365964"/>
                  <a:pt x="2670769" y="365964"/>
                  <a:pt x="2668172" y="368561"/>
                </a:cubicBezTo>
                <a:cubicBezTo>
                  <a:pt x="2670769" y="371155"/>
                  <a:pt x="2670769" y="376346"/>
                  <a:pt x="2670769" y="378944"/>
                </a:cubicBezTo>
                <a:cubicBezTo>
                  <a:pt x="2670769" y="394516"/>
                  <a:pt x="2657791" y="407493"/>
                  <a:pt x="2642217" y="407493"/>
                </a:cubicBezTo>
                <a:cubicBezTo>
                  <a:pt x="2626644" y="407493"/>
                  <a:pt x="2613668" y="394516"/>
                  <a:pt x="2613668" y="378944"/>
                </a:cubicBezTo>
                <a:cubicBezTo>
                  <a:pt x="2613668" y="373752"/>
                  <a:pt x="2616262" y="368561"/>
                  <a:pt x="2618859" y="363370"/>
                </a:cubicBezTo>
                <a:cubicBezTo>
                  <a:pt x="2600689" y="352989"/>
                  <a:pt x="2590307" y="334818"/>
                  <a:pt x="2590307" y="314054"/>
                </a:cubicBezTo>
                <a:cubicBezTo>
                  <a:pt x="2590307" y="282908"/>
                  <a:pt x="2616262" y="256953"/>
                  <a:pt x="2647408" y="256953"/>
                </a:cubicBezTo>
                <a:lnTo>
                  <a:pt x="2650005" y="256953"/>
                </a:lnTo>
                <a:cubicBezTo>
                  <a:pt x="2647408" y="251762"/>
                  <a:pt x="2647408" y="243977"/>
                  <a:pt x="2647408" y="238787"/>
                </a:cubicBezTo>
                <a:cubicBezTo>
                  <a:pt x="2647408" y="225807"/>
                  <a:pt x="2652599" y="215426"/>
                  <a:pt x="2660387" y="207640"/>
                </a:cubicBezTo>
                <a:cubicBezTo>
                  <a:pt x="2660387" y="205043"/>
                  <a:pt x="2657791" y="202449"/>
                  <a:pt x="2655197" y="199852"/>
                </a:cubicBezTo>
                <a:cubicBezTo>
                  <a:pt x="2637026" y="194662"/>
                  <a:pt x="2624051" y="179088"/>
                  <a:pt x="2624051" y="158324"/>
                </a:cubicBezTo>
                <a:cubicBezTo>
                  <a:pt x="2624051" y="137561"/>
                  <a:pt x="2642217" y="119393"/>
                  <a:pt x="2662981" y="116796"/>
                </a:cubicBezTo>
                <a:cubicBezTo>
                  <a:pt x="2668172" y="111606"/>
                  <a:pt x="2673363" y="106415"/>
                  <a:pt x="2681151" y="103820"/>
                </a:cubicBezTo>
                <a:cubicBezTo>
                  <a:pt x="2678554" y="98629"/>
                  <a:pt x="2675960" y="93438"/>
                  <a:pt x="2675960" y="88247"/>
                </a:cubicBezTo>
                <a:cubicBezTo>
                  <a:pt x="2670769" y="90841"/>
                  <a:pt x="2668172" y="90841"/>
                  <a:pt x="2662981" y="90841"/>
                </a:cubicBezTo>
                <a:cubicBezTo>
                  <a:pt x="2652599" y="90841"/>
                  <a:pt x="2644814" y="85650"/>
                  <a:pt x="2639623" y="80460"/>
                </a:cubicBezTo>
                <a:cubicBezTo>
                  <a:pt x="2634432" y="83056"/>
                  <a:pt x="2629241" y="83056"/>
                  <a:pt x="2624051" y="83056"/>
                </a:cubicBezTo>
                <a:cubicBezTo>
                  <a:pt x="2600689" y="83056"/>
                  <a:pt x="2582522" y="64886"/>
                  <a:pt x="2582522" y="41529"/>
                </a:cubicBezTo>
                <a:cubicBezTo>
                  <a:pt x="2582522" y="18167"/>
                  <a:pt x="2600689" y="0"/>
                  <a:pt x="2624051" y="0"/>
                </a:cubicBezTo>
                <a:close/>
              </a:path>
            </a:pathLst>
          </a:custGeom>
          <a:solidFill>
            <a:srgbClr val="00206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89"/>
          <p:cNvSpPr/>
          <p:nvPr/>
        </p:nvSpPr>
        <p:spPr>
          <a:xfrm>
            <a:off x="3328200" y="3466440"/>
            <a:ext cx="86400" cy="8928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21431" y="7144"/>
                </a:moveTo>
                <a:cubicBezTo>
                  <a:pt x="13811" y="7144"/>
                  <a:pt x="7144" y="13811"/>
                  <a:pt x="7144" y="21431"/>
                </a:cubicBezTo>
                <a:cubicBezTo>
                  <a:pt x="7144" y="29051"/>
                  <a:pt x="13811" y="35719"/>
                  <a:pt x="21431" y="35719"/>
                </a:cubicBezTo>
                <a:cubicBezTo>
                  <a:pt x="29051" y="35719"/>
                  <a:pt x="35719" y="29051"/>
                  <a:pt x="35719" y="21431"/>
                </a:cubicBezTo>
                <a:cubicBezTo>
                  <a:pt x="35719" y="13811"/>
                  <a:pt x="29051" y="7144"/>
                  <a:pt x="21431" y="7144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90"/>
          <p:cNvSpPr/>
          <p:nvPr/>
        </p:nvSpPr>
        <p:spPr>
          <a:xfrm>
            <a:off x="1009800" y="4311720"/>
            <a:ext cx="3203280" cy="191520"/>
          </a:xfrm>
          <a:custGeom>
            <a:avLst/>
            <a:gdLst/>
            <a:ahLst/>
            <a:rect l="l" t="t" r="r" b="b"/>
            <a:pathLst>
              <a:path w="3476625" h="200025">
                <a:moveTo>
                  <a:pt x="1497806" y="7144"/>
                </a:moveTo>
                <a:lnTo>
                  <a:pt x="1822609" y="7144"/>
                </a:lnTo>
                <a:lnTo>
                  <a:pt x="1899761" y="84296"/>
                </a:lnTo>
                <a:lnTo>
                  <a:pt x="2174081" y="84296"/>
                </a:lnTo>
                <a:lnTo>
                  <a:pt x="2240756" y="17621"/>
                </a:lnTo>
                <a:lnTo>
                  <a:pt x="3470434" y="17621"/>
                </a:lnTo>
                <a:lnTo>
                  <a:pt x="3470434" y="24289"/>
                </a:lnTo>
                <a:lnTo>
                  <a:pt x="2243614" y="24289"/>
                </a:lnTo>
                <a:lnTo>
                  <a:pt x="2176939" y="90964"/>
                </a:lnTo>
                <a:lnTo>
                  <a:pt x="1896904" y="90964"/>
                </a:lnTo>
                <a:lnTo>
                  <a:pt x="1819751" y="13811"/>
                </a:lnTo>
                <a:lnTo>
                  <a:pt x="1500664" y="13811"/>
                </a:lnTo>
                <a:lnTo>
                  <a:pt x="1432084" y="120491"/>
                </a:lnTo>
                <a:lnTo>
                  <a:pt x="1057751" y="120491"/>
                </a:lnTo>
                <a:lnTo>
                  <a:pt x="971074" y="14764"/>
                </a:lnTo>
                <a:lnTo>
                  <a:pt x="379571" y="14764"/>
                </a:lnTo>
                <a:lnTo>
                  <a:pt x="11906" y="201454"/>
                </a:lnTo>
                <a:lnTo>
                  <a:pt x="7144" y="196691"/>
                </a:lnTo>
                <a:lnTo>
                  <a:pt x="376714" y="8096"/>
                </a:lnTo>
                <a:lnTo>
                  <a:pt x="973931" y="8096"/>
                </a:lnTo>
                <a:lnTo>
                  <a:pt x="1061561" y="113824"/>
                </a:lnTo>
                <a:lnTo>
                  <a:pt x="1429226" y="113824"/>
                </a:ln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91"/>
          <p:cNvSpPr/>
          <p:nvPr/>
        </p:nvSpPr>
        <p:spPr>
          <a:xfrm>
            <a:off x="999720" y="4312440"/>
            <a:ext cx="35280" cy="3600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20479" y="7144"/>
                </a:moveTo>
                <a:cubicBezTo>
                  <a:pt x="28099" y="7144"/>
                  <a:pt x="33814" y="12859"/>
                  <a:pt x="33814" y="20479"/>
                </a:cubicBezTo>
                <a:cubicBezTo>
                  <a:pt x="33814" y="28099"/>
                  <a:pt x="28099" y="33814"/>
                  <a:pt x="20479" y="33814"/>
                </a:cubicBezTo>
                <a:cubicBezTo>
                  <a:pt x="12859" y="33814"/>
                  <a:pt x="7144" y="28099"/>
                  <a:pt x="7144" y="20479"/>
                </a:cubicBezTo>
                <a:cubicBezTo>
                  <a:pt x="7144" y="12859"/>
                  <a:pt x="12859" y="7144"/>
                  <a:pt x="20479" y="7144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92"/>
          <p:cNvSpPr/>
          <p:nvPr/>
        </p:nvSpPr>
        <p:spPr>
          <a:xfrm>
            <a:off x="4187160" y="4482720"/>
            <a:ext cx="35280" cy="3600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10716" y="10716"/>
                </a:moveTo>
                <a:cubicBezTo>
                  <a:pt x="5953" y="15478"/>
                  <a:pt x="5953" y="24051"/>
                  <a:pt x="10716" y="29766"/>
                </a:cubicBezTo>
                <a:cubicBezTo>
                  <a:pt x="15478" y="34528"/>
                  <a:pt x="24051" y="34528"/>
                  <a:pt x="29766" y="29766"/>
                </a:cubicBezTo>
                <a:cubicBezTo>
                  <a:pt x="34528" y="25003"/>
                  <a:pt x="34528" y="16431"/>
                  <a:pt x="29766" y="10716"/>
                </a:cubicBezTo>
                <a:cubicBezTo>
                  <a:pt x="24051" y="5953"/>
                  <a:pt x="15478" y="5953"/>
                  <a:pt x="10716" y="10716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93"/>
          <p:cNvSpPr/>
          <p:nvPr/>
        </p:nvSpPr>
        <p:spPr>
          <a:xfrm>
            <a:off x="1716480" y="4065840"/>
            <a:ext cx="2351880" cy="136800"/>
          </a:xfrm>
          <a:custGeom>
            <a:avLst/>
            <a:gdLst/>
            <a:ahLst/>
            <a:rect l="l" t="t" r="r" b="b"/>
            <a:pathLst>
              <a:path w="2552700" h="142875">
                <a:moveTo>
                  <a:pt x="7144" y="7144"/>
                </a:moveTo>
                <a:lnTo>
                  <a:pt x="101441" y="7144"/>
                </a:lnTo>
                <a:lnTo>
                  <a:pt x="222409" y="128111"/>
                </a:lnTo>
                <a:lnTo>
                  <a:pt x="813911" y="128111"/>
                </a:lnTo>
                <a:lnTo>
                  <a:pt x="881539" y="21431"/>
                </a:lnTo>
                <a:lnTo>
                  <a:pt x="1284446" y="21431"/>
                </a:lnTo>
                <a:lnTo>
                  <a:pt x="1343501" y="129064"/>
                </a:lnTo>
                <a:lnTo>
                  <a:pt x="1662589" y="129064"/>
                </a:lnTo>
                <a:lnTo>
                  <a:pt x="1739741" y="51911"/>
                </a:lnTo>
                <a:lnTo>
                  <a:pt x="2019776" y="51911"/>
                </a:lnTo>
                <a:lnTo>
                  <a:pt x="2086451" y="117634"/>
                </a:lnTo>
                <a:lnTo>
                  <a:pt x="2551271" y="117634"/>
                </a:lnTo>
                <a:lnTo>
                  <a:pt x="2551271" y="125254"/>
                </a:lnTo>
                <a:lnTo>
                  <a:pt x="2083594" y="125254"/>
                </a:lnTo>
                <a:lnTo>
                  <a:pt x="2016919" y="58579"/>
                </a:lnTo>
                <a:lnTo>
                  <a:pt x="1742599" y="58579"/>
                </a:lnTo>
                <a:lnTo>
                  <a:pt x="1665446" y="135731"/>
                </a:lnTo>
                <a:lnTo>
                  <a:pt x="1340644" y="135731"/>
                </a:lnTo>
                <a:lnTo>
                  <a:pt x="1281589" y="29051"/>
                </a:lnTo>
                <a:lnTo>
                  <a:pt x="885349" y="29051"/>
                </a:lnTo>
                <a:lnTo>
                  <a:pt x="816769" y="134779"/>
                </a:lnTo>
                <a:lnTo>
                  <a:pt x="219551" y="134779"/>
                </a:lnTo>
                <a:lnTo>
                  <a:pt x="98584" y="14764"/>
                </a:lnTo>
                <a:lnTo>
                  <a:pt x="7144" y="14764"/>
                </a:ln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94"/>
          <p:cNvSpPr/>
          <p:nvPr/>
        </p:nvSpPr>
        <p:spPr>
          <a:xfrm>
            <a:off x="1701720" y="4162680"/>
            <a:ext cx="35280" cy="3600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20479" y="7144"/>
                </a:moveTo>
                <a:cubicBezTo>
                  <a:pt x="28099" y="7144"/>
                  <a:pt x="33814" y="12859"/>
                  <a:pt x="33814" y="20479"/>
                </a:cubicBezTo>
                <a:cubicBezTo>
                  <a:pt x="33814" y="28099"/>
                  <a:pt x="28099" y="33814"/>
                  <a:pt x="20479" y="33814"/>
                </a:cubicBezTo>
                <a:cubicBezTo>
                  <a:pt x="12859" y="33814"/>
                  <a:pt x="7144" y="28099"/>
                  <a:pt x="7144" y="20479"/>
                </a:cubicBezTo>
                <a:cubicBezTo>
                  <a:pt x="7144" y="13811"/>
                  <a:pt x="12859" y="7144"/>
                  <a:pt x="20479" y="7144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95"/>
          <p:cNvSpPr/>
          <p:nvPr/>
        </p:nvSpPr>
        <p:spPr>
          <a:xfrm>
            <a:off x="4044600" y="4056840"/>
            <a:ext cx="35280" cy="3600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20479" y="7144"/>
                </a:moveTo>
                <a:cubicBezTo>
                  <a:pt x="12859" y="7144"/>
                  <a:pt x="7144" y="12859"/>
                  <a:pt x="7144" y="20479"/>
                </a:cubicBezTo>
                <a:cubicBezTo>
                  <a:pt x="7144" y="28099"/>
                  <a:pt x="12859" y="33814"/>
                  <a:pt x="20479" y="33814"/>
                </a:cubicBezTo>
                <a:cubicBezTo>
                  <a:pt x="28099" y="33814"/>
                  <a:pt x="33814" y="28099"/>
                  <a:pt x="33814" y="20479"/>
                </a:cubicBezTo>
                <a:cubicBezTo>
                  <a:pt x="33814" y="12859"/>
                  <a:pt x="28099" y="7144"/>
                  <a:pt x="20479" y="7144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96"/>
          <p:cNvSpPr/>
          <p:nvPr/>
        </p:nvSpPr>
        <p:spPr>
          <a:xfrm>
            <a:off x="1456560" y="4322520"/>
            <a:ext cx="623520" cy="100080"/>
          </a:xfrm>
          <a:custGeom>
            <a:avLst/>
            <a:gdLst/>
            <a:ahLst/>
            <a:rect l="l" t="t" r="r" b="b"/>
            <a:pathLst>
              <a:path w="676275" h="104775">
                <a:moveTo>
                  <a:pt x="668179" y="7144"/>
                </a:moveTo>
                <a:lnTo>
                  <a:pt x="672941" y="11906"/>
                </a:lnTo>
                <a:lnTo>
                  <a:pt x="471964" y="98584"/>
                </a:lnTo>
                <a:lnTo>
                  <a:pt x="7144" y="98584"/>
                </a:lnTo>
                <a:lnTo>
                  <a:pt x="7144" y="91916"/>
                </a:lnTo>
                <a:lnTo>
                  <a:pt x="469106" y="91916"/>
                </a:ln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97"/>
          <p:cNvSpPr/>
          <p:nvPr/>
        </p:nvSpPr>
        <p:spPr>
          <a:xfrm>
            <a:off x="2056320" y="4394520"/>
            <a:ext cx="35280" cy="3600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20479" y="7144"/>
                </a:moveTo>
                <a:cubicBezTo>
                  <a:pt x="12859" y="7144"/>
                  <a:pt x="7144" y="12859"/>
                  <a:pt x="7144" y="20479"/>
                </a:cubicBezTo>
                <a:cubicBezTo>
                  <a:pt x="7144" y="28099"/>
                  <a:pt x="12859" y="33814"/>
                  <a:pt x="20479" y="33814"/>
                </a:cubicBezTo>
                <a:cubicBezTo>
                  <a:pt x="28099" y="33814"/>
                  <a:pt x="33814" y="28099"/>
                  <a:pt x="33814" y="20479"/>
                </a:cubicBezTo>
                <a:cubicBezTo>
                  <a:pt x="33814" y="12859"/>
                  <a:pt x="27146" y="7144"/>
                  <a:pt x="20479" y="7144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98"/>
          <p:cNvSpPr/>
          <p:nvPr/>
        </p:nvSpPr>
        <p:spPr>
          <a:xfrm>
            <a:off x="2652840" y="4312440"/>
            <a:ext cx="684720" cy="465480"/>
          </a:xfrm>
          <a:custGeom>
            <a:avLst/>
            <a:gdLst/>
            <a:ahLst/>
            <a:rect l="l" t="t" r="r" b="b"/>
            <a:pathLst>
              <a:path w="742950" h="485775">
                <a:moveTo>
                  <a:pt x="736759" y="7144"/>
                </a:moveTo>
                <a:lnTo>
                  <a:pt x="741521" y="11906"/>
                </a:lnTo>
                <a:lnTo>
                  <a:pt x="552926" y="200501"/>
                </a:lnTo>
                <a:lnTo>
                  <a:pt x="260509" y="200501"/>
                </a:lnTo>
                <a:lnTo>
                  <a:pt x="12859" y="486251"/>
                </a:lnTo>
                <a:lnTo>
                  <a:pt x="7144" y="481489"/>
                </a:lnTo>
                <a:lnTo>
                  <a:pt x="257651" y="192881"/>
                </a:lnTo>
                <a:lnTo>
                  <a:pt x="550069" y="192881"/>
                </a:ln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99"/>
          <p:cNvSpPr/>
          <p:nvPr/>
        </p:nvSpPr>
        <p:spPr>
          <a:xfrm>
            <a:off x="3310560" y="4756680"/>
            <a:ext cx="35280" cy="3600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10716" y="11430"/>
                </a:moveTo>
                <a:cubicBezTo>
                  <a:pt x="5953" y="16192"/>
                  <a:pt x="5953" y="24765"/>
                  <a:pt x="10716" y="30480"/>
                </a:cubicBezTo>
                <a:cubicBezTo>
                  <a:pt x="15478" y="35242"/>
                  <a:pt x="24051" y="35242"/>
                  <a:pt x="29766" y="30480"/>
                </a:cubicBezTo>
                <a:cubicBezTo>
                  <a:pt x="34528" y="25717"/>
                  <a:pt x="34528" y="17145"/>
                  <a:pt x="29766" y="11430"/>
                </a:cubicBezTo>
                <a:cubicBezTo>
                  <a:pt x="24051" y="5715"/>
                  <a:pt x="15478" y="5715"/>
                  <a:pt x="10716" y="11430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100"/>
          <p:cNvSpPr/>
          <p:nvPr/>
        </p:nvSpPr>
        <p:spPr>
          <a:xfrm>
            <a:off x="3368520" y="4313520"/>
            <a:ext cx="930600" cy="410760"/>
          </a:xfrm>
          <a:custGeom>
            <a:avLst/>
            <a:gdLst/>
            <a:ahLst/>
            <a:rect l="l" t="t" r="r" b="b"/>
            <a:pathLst>
              <a:path w="1009650" h="428625">
                <a:moveTo>
                  <a:pt x="998696" y="7144"/>
                </a:moveTo>
                <a:lnTo>
                  <a:pt x="1003459" y="11906"/>
                </a:lnTo>
                <a:lnTo>
                  <a:pt x="912019" y="103346"/>
                </a:lnTo>
                <a:lnTo>
                  <a:pt x="646271" y="103346"/>
                </a:lnTo>
                <a:lnTo>
                  <a:pt x="476726" y="272891"/>
                </a:lnTo>
                <a:lnTo>
                  <a:pt x="306229" y="272891"/>
                </a:lnTo>
                <a:lnTo>
                  <a:pt x="11906" y="424339"/>
                </a:lnTo>
                <a:lnTo>
                  <a:pt x="7144" y="419576"/>
                </a:lnTo>
                <a:lnTo>
                  <a:pt x="303371" y="266224"/>
                </a:lnTo>
                <a:lnTo>
                  <a:pt x="472916" y="266224"/>
                </a:lnTo>
                <a:lnTo>
                  <a:pt x="643414" y="95726"/>
                </a:lnTo>
                <a:lnTo>
                  <a:pt x="909161" y="95726"/>
                </a:ln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101"/>
          <p:cNvSpPr/>
          <p:nvPr/>
        </p:nvSpPr>
        <p:spPr>
          <a:xfrm>
            <a:off x="4273200" y="4698000"/>
            <a:ext cx="35280" cy="3600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10716" y="10716"/>
                </a:moveTo>
                <a:cubicBezTo>
                  <a:pt x="5953" y="15478"/>
                  <a:pt x="5953" y="24051"/>
                  <a:pt x="10716" y="29766"/>
                </a:cubicBezTo>
                <a:cubicBezTo>
                  <a:pt x="15478" y="34528"/>
                  <a:pt x="24051" y="34528"/>
                  <a:pt x="29766" y="29766"/>
                </a:cubicBezTo>
                <a:cubicBezTo>
                  <a:pt x="34528" y="25003"/>
                  <a:pt x="34528" y="16431"/>
                  <a:pt x="29766" y="10716"/>
                </a:cubicBezTo>
                <a:cubicBezTo>
                  <a:pt x="24051" y="5953"/>
                  <a:pt x="15478" y="5953"/>
                  <a:pt x="10716" y="10716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102"/>
          <p:cNvSpPr/>
          <p:nvPr/>
        </p:nvSpPr>
        <p:spPr>
          <a:xfrm>
            <a:off x="1315440" y="4199400"/>
            <a:ext cx="991800" cy="136800"/>
          </a:xfrm>
          <a:custGeom>
            <a:avLst/>
            <a:gdLst/>
            <a:ahLst/>
            <a:rect l="l" t="t" r="r" b="b"/>
            <a:pathLst>
              <a:path w="1076325" h="142875">
                <a:moveTo>
                  <a:pt x="11906" y="7144"/>
                </a:moveTo>
                <a:lnTo>
                  <a:pt x="50006" y="45244"/>
                </a:lnTo>
                <a:lnTo>
                  <a:pt x="869156" y="45244"/>
                </a:lnTo>
                <a:lnTo>
                  <a:pt x="1072991" y="134779"/>
                </a:lnTo>
                <a:lnTo>
                  <a:pt x="1068229" y="139541"/>
                </a:lnTo>
                <a:lnTo>
                  <a:pt x="866299" y="51911"/>
                </a:lnTo>
                <a:lnTo>
                  <a:pt x="47149" y="51911"/>
                </a:lnTo>
                <a:lnTo>
                  <a:pt x="7144" y="12859"/>
                </a:ln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103"/>
          <p:cNvSpPr/>
          <p:nvPr/>
        </p:nvSpPr>
        <p:spPr>
          <a:xfrm>
            <a:off x="2281320" y="4190400"/>
            <a:ext cx="35280" cy="3600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29766" y="10716"/>
                </a:moveTo>
                <a:cubicBezTo>
                  <a:pt x="25003" y="5953"/>
                  <a:pt x="16431" y="5953"/>
                  <a:pt x="10716" y="10716"/>
                </a:cubicBezTo>
                <a:cubicBezTo>
                  <a:pt x="5953" y="15478"/>
                  <a:pt x="5953" y="24051"/>
                  <a:pt x="10716" y="29766"/>
                </a:cubicBezTo>
                <a:cubicBezTo>
                  <a:pt x="15478" y="34528"/>
                  <a:pt x="24051" y="34528"/>
                  <a:pt x="29766" y="29766"/>
                </a:cubicBezTo>
                <a:cubicBezTo>
                  <a:pt x="34528" y="24051"/>
                  <a:pt x="34528" y="15478"/>
                  <a:pt x="29766" y="10716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104"/>
          <p:cNvSpPr/>
          <p:nvPr/>
        </p:nvSpPr>
        <p:spPr>
          <a:xfrm>
            <a:off x="2973960" y="4244040"/>
            <a:ext cx="544320" cy="182160"/>
          </a:xfrm>
          <a:custGeom>
            <a:avLst/>
            <a:gdLst/>
            <a:ahLst/>
            <a:rect l="l" t="t" r="r" b="b"/>
            <a:pathLst>
              <a:path w="590550" h="190500">
                <a:moveTo>
                  <a:pt x="7144" y="7144"/>
                </a:moveTo>
                <a:lnTo>
                  <a:pt x="408146" y="7144"/>
                </a:lnTo>
                <a:lnTo>
                  <a:pt x="585311" y="184309"/>
                </a:lnTo>
                <a:lnTo>
                  <a:pt x="580549" y="189071"/>
                </a:lnTo>
                <a:lnTo>
                  <a:pt x="405289" y="13811"/>
                </a:lnTo>
                <a:lnTo>
                  <a:pt x="7144" y="13811"/>
                </a:ln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105"/>
          <p:cNvSpPr/>
          <p:nvPr/>
        </p:nvSpPr>
        <p:spPr>
          <a:xfrm>
            <a:off x="3503160" y="4235040"/>
            <a:ext cx="35280" cy="3600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20479" y="7144"/>
                </a:moveTo>
                <a:cubicBezTo>
                  <a:pt x="12859" y="7144"/>
                  <a:pt x="7144" y="12859"/>
                  <a:pt x="7144" y="20479"/>
                </a:cubicBezTo>
                <a:cubicBezTo>
                  <a:pt x="7144" y="28099"/>
                  <a:pt x="12859" y="33814"/>
                  <a:pt x="20479" y="33814"/>
                </a:cubicBezTo>
                <a:cubicBezTo>
                  <a:pt x="28099" y="33814"/>
                  <a:pt x="33814" y="28099"/>
                  <a:pt x="33814" y="20479"/>
                </a:cubicBezTo>
                <a:cubicBezTo>
                  <a:pt x="33814" y="12859"/>
                  <a:pt x="28099" y="7144"/>
                  <a:pt x="20479" y="7144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106"/>
          <p:cNvSpPr/>
          <p:nvPr/>
        </p:nvSpPr>
        <p:spPr>
          <a:xfrm>
            <a:off x="3250440" y="4374720"/>
            <a:ext cx="333720" cy="91080"/>
          </a:xfrm>
          <a:custGeom>
            <a:avLst/>
            <a:gdLst/>
            <a:ahLst/>
            <a:rect l="l" t="t" r="r" b="b"/>
            <a:pathLst>
              <a:path w="361950" h="95250">
                <a:moveTo>
                  <a:pt x="349091" y="7144"/>
                </a:moveTo>
                <a:lnTo>
                  <a:pt x="354806" y="12859"/>
                </a:lnTo>
                <a:lnTo>
                  <a:pt x="271939" y="94774"/>
                </a:lnTo>
                <a:lnTo>
                  <a:pt x="7144" y="94774"/>
                </a:lnTo>
                <a:lnTo>
                  <a:pt x="7144" y="88106"/>
                </a:lnTo>
                <a:lnTo>
                  <a:pt x="269081" y="88106"/>
                </a:ln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107"/>
          <p:cNvSpPr/>
          <p:nvPr/>
        </p:nvSpPr>
        <p:spPr>
          <a:xfrm>
            <a:off x="3560040" y="4443120"/>
            <a:ext cx="35280" cy="3600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20479" y="7144"/>
                </a:moveTo>
                <a:cubicBezTo>
                  <a:pt x="12859" y="7144"/>
                  <a:pt x="7144" y="12859"/>
                  <a:pt x="7144" y="20479"/>
                </a:cubicBezTo>
                <a:cubicBezTo>
                  <a:pt x="7144" y="28099"/>
                  <a:pt x="12859" y="33814"/>
                  <a:pt x="20479" y="33814"/>
                </a:cubicBezTo>
                <a:cubicBezTo>
                  <a:pt x="28099" y="33814"/>
                  <a:pt x="33814" y="28099"/>
                  <a:pt x="33814" y="20479"/>
                </a:cubicBezTo>
                <a:cubicBezTo>
                  <a:pt x="32861" y="12859"/>
                  <a:pt x="27146" y="7144"/>
                  <a:pt x="20479" y="7144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108"/>
          <p:cNvSpPr/>
          <p:nvPr/>
        </p:nvSpPr>
        <p:spPr>
          <a:xfrm>
            <a:off x="2389320" y="4081320"/>
            <a:ext cx="746280" cy="191520"/>
          </a:xfrm>
          <a:custGeom>
            <a:avLst/>
            <a:gdLst/>
            <a:ahLst/>
            <a:rect l="l" t="t" r="r" b="b"/>
            <a:pathLst>
              <a:path w="809625" h="200025">
                <a:moveTo>
                  <a:pt x="11906" y="7144"/>
                </a:moveTo>
                <a:lnTo>
                  <a:pt x="192881" y="188119"/>
                </a:lnTo>
                <a:lnTo>
                  <a:pt x="808196" y="188119"/>
                </a:lnTo>
                <a:lnTo>
                  <a:pt x="808196" y="195739"/>
                </a:lnTo>
                <a:lnTo>
                  <a:pt x="190024" y="194786"/>
                </a:lnTo>
                <a:lnTo>
                  <a:pt x="7144" y="11906"/>
                </a:ln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109"/>
          <p:cNvSpPr/>
          <p:nvPr/>
        </p:nvSpPr>
        <p:spPr>
          <a:xfrm>
            <a:off x="2375640" y="4245840"/>
            <a:ext cx="35280" cy="3600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20479" y="33814"/>
                </a:moveTo>
                <a:cubicBezTo>
                  <a:pt x="28099" y="33814"/>
                  <a:pt x="33814" y="28099"/>
                  <a:pt x="33814" y="20479"/>
                </a:cubicBezTo>
                <a:cubicBezTo>
                  <a:pt x="33814" y="12859"/>
                  <a:pt x="28099" y="7144"/>
                  <a:pt x="20479" y="7144"/>
                </a:cubicBezTo>
                <a:cubicBezTo>
                  <a:pt x="12859" y="7144"/>
                  <a:pt x="7144" y="12859"/>
                  <a:pt x="7144" y="20479"/>
                </a:cubicBezTo>
                <a:cubicBezTo>
                  <a:pt x="7144" y="28099"/>
                  <a:pt x="13811" y="33814"/>
                  <a:pt x="20479" y="33814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110"/>
          <p:cNvSpPr/>
          <p:nvPr/>
        </p:nvSpPr>
        <p:spPr>
          <a:xfrm>
            <a:off x="-658080" y="1600560"/>
            <a:ext cx="2333520" cy="4035600"/>
          </a:xfrm>
          <a:custGeom>
            <a:avLst/>
            <a:gdLst/>
            <a:ahLst/>
            <a:rect l="l" t="t" r="r" b="b"/>
            <a:pathLst>
              <a:path w="2573171" h="4276588">
                <a:moveTo>
                  <a:pt x="2220518" y="30"/>
                </a:moveTo>
                <a:cubicBezTo>
                  <a:pt x="2281154" y="-353"/>
                  <a:pt x="2342018" y="2820"/>
                  <a:pt x="2402923" y="9690"/>
                </a:cubicBezTo>
                <a:lnTo>
                  <a:pt x="2573171" y="39369"/>
                </a:lnTo>
                <a:lnTo>
                  <a:pt x="2573171" y="4146982"/>
                </a:lnTo>
                <a:lnTo>
                  <a:pt x="2491486" y="4180895"/>
                </a:lnTo>
                <a:cubicBezTo>
                  <a:pt x="2203689" y="4283161"/>
                  <a:pt x="1895980" y="4307078"/>
                  <a:pt x="1592006" y="4235058"/>
                </a:cubicBezTo>
                <a:cubicBezTo>
                  <a:pt x="1288032" y="4163039"/>
                  <a:pt x="1023764" y="4003605"/>
                  <a:pt x="812443" y="3783085"/>
                </a:cubicBezTo>
                <a:lnTo>
                  <a:pt x="718293" y="3673991"/>
                </a:lnTo>
                <a:lnTo>
                  <a:pt x="709064" y="3743287"/>
                </a:lnTo>
                <a:lnTo>
                  <a:pt x="706996" y="3742771"/>
                </a:lnTo>
                <a:lnTo>
                  <a:pt x="665660" y="3723628"/>
                </a:lnTo>
                <a:lnTo>
                  <a:pt x="624322" y="3701542"/>
                </a:lnTo>
                <a:lnTo>
                  <a:pt x="588688" y="3675038"/>
                </a:lnTo>
                <a:lnTo>
                  <a:pt x="551629" y="3642645"/>
                </a:lnTo>
                <a:lnTo>
                  <a:pt x="523119" y="3608780"/>
                </a:lnTo>
                <a:lnTo>
                  <a:pt x="503163" y="3566081"/>
                </a:lnTo>
                <a:lnTo>
                  <a:pt x="487484" y="3517489"/>
                </a:lnTo>
                <a:lnTo>
                  <a:pt x="481783" y="3464484"/>
                </a:lnTo>
                <a:lnTo>
                  <a:pt x="487484" y="3405586"/>
                </a:lnTo>
                <a:lnTo>
                  <a:pt x="494612" y="3364357"/>
                </a:lnTo>
                <a:lnTo>
                  <a:pt x="499977" y="3339815"/>
                </a:lnTo>
                <a:lnTo>
                  <a:pt x="492110" y="3325862"/>
                </a:lnTo>
                <a:cubicBezTo>
                  <a:pt x="377697" y="3098385"/>
                  <a:pt x="302255" y="2841921"/>
                  <a:pt x="272564" y="2569952"/>
                </a:cubicBezTo>
                <a:lnTo>
                  <a:pt x="264000" y="2439649"/>
                </a:lnTo>
                <a:lnTo>
                  <a:pt x="230915" y="2427901"/>
                </a:lnTo>
                <a:lnTo>
                  <a:pt x="183875" y="2411703"/>
                </a:lnTo>
                <a:lnTo>
                  <a:pt x="136838" y="2395507"/>
                </a:lnTo>
                <a:lnTo>
                  <a:pt x="92651" y="2376366"/>
                </a:lnTo>
                <a:lnTo>
                  <a:pt x="57018" y="2355751"/>
                </a:lnTo>
                <a:lnTo>
                  <a:pt x="25657" y="2326304"/>
                </a:lnTo>
                <a:lnTo>
                  <a:pt x="7128" y="2290965"/>
                </a:lnTo>
                <a:lnTo>
                  <a:pt x="0" y="2254154"/>
                </a:lnTo>
                <a:lnTo>
                  <a:pt x="5703" y="2218817"/>
                </a:lnTo>
                <a:lnTo>
                  <a:pt x="18530" y="2186423"/>
                </a:lnTo>
                <a:lnTo>
                  <a:pt x="38486" y="2159919"/>
                </a:lnTo>
                <a:lnTo>
                  <a:pt x="62717" y="2133416"/>
                </a:lnTo>
                <a:lnTo>
                  <a:pt x="85523" y="2111330"/>
                </a:lnTo>
                <a:lnTo>
                  <a:pt x="104055" y="2093661"/>
                </a:lnTo>
                <a:lnTo>
                  <a:pt x="158220" y="2028875"/>
                </a:lnTo>
                <a:lnTo>
                  <a:pt x="215235" y="1969978"/>
                </a:lnTo>
                <a:lnTo>
                  <a:pt x="272251" y="1911081"/>
                </a:lnTo>
                <a:lnTo>
                  <a:pt x="296508" y="1882067"/>
                </a:lnTo>
                <a:lnTo>
                  <a:pt x="327525" y="1721004"/>
                </a:lnTo>
                <a:cubicBezTo>
                  <a:pt x="361820" y="1576253"/>
                  <a:pt x="407625" y="1437846"/>
                  <a:pt x="463426" y="1306911"/>
                </a:cubicBezTo>
                <a:lnTo>
                  <a:pt x="488916" y="1253511"/>
                </a:lnTo>
                <a:lnTo>
                  <a:pt x="490337" y="1214627"/>
                </a:lnTo>
                <a:lnTo>
                  <a:pt x="497464" y="1132171"/>
                </a:lnTo>
                <a:lnTo>
                  <a:pt x="577284" y="792042"/>
                </a:lnTo>
                <a:lnTo>
                  <a:pt x="627174" y="668359"/>
                </a:lnTo>
                <a:lnTo>
                  <a:pt x="687040" y="553511"/>
                </a:lnTo>
                <a:lnTo>
                  <a:pt x="756884" y="446024"/>
                </a:lnTo>
                <a:lnTo>
                  <a:pt x="836706" y="344427"/>
                </a:lnTo>
                <a:lnTo>
                  <a:pt x="925082" y="251665"/>
                </a:lnTo>
                <a:lnTo>
                  <a:pt x="1020581" y="166264"/>
                </a:lnTo>
                <a:lnTo>
                  <a:pt x="1124636" y="88226"/>
                </a:lnTo>
                <a:lnTo>
                  <a:pt x="1202454" y="38513"/>
                </a:lnTo>
                <a:lnTo>
                  <a:pt x="1155265" y="392849"/>
                </a:lnTo>
                <a:lnTo>
                  <a:pt x="1194663" y="360589"/>
                </a:lnTo>
                <a:cubicBezTo>
                  <a:pt x="1501132" y="132645"/>
                  <a:pt x="1856704" y="2329"/>
                  <a:pt x="2220518" y="3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111"/>
          <p:cNvSpPr/>
          <p:nvPr/>
        </p:nvSpPr>
        <p:spPr>
          <a:xfrm rot="10556400">
            <a:off x="-815760" y="1374840"/>
            <a:ext cx="2379600" cy="4642920"/>
          </a:xfrm>
          <a:custGeom>
            <a:avLst/>
            <a:gdLst/>
            <a:ahLst/>
            <a:rect l="l" t="t" r="r" b="b"/>
            <a:pathLst>
              <a:path w="2549927" h="4780945">
                <a:moveTo>
                  <a:pt x="2160897" y="0"/>
                </a:moveTo>
                <a:lnTo>
                  <a:pt x="2224307" y="512"/>
                </a:lnTo>
                <a:lnTo>
                  <a:pt x="2549927" y="4776685"/>
                </a:lnTo>
                <a:lnTo>
                  <a:pt x="2464506" y="4780945"/>
                </a:lnTo>
                <a:lnTo>
                  <a:pt x="2262101" y="4778000"/>
                </a:lnTo>
                <a:lnTo>
                  <a:pt x="2065395" y="4758859"/>
                </a:lnTo>
                <a:lnTo>
                  <a:pt x="1871543" y="4724992"/>
                </a:lnTo>
                <a:lnTo>
                  <a:pt x="1862989" y="4676403"/>
                </a:lnTo>
                <a:lnTo>
                  <a:pt x="1853012" y="4620451"/>
                </a:lnTo>
                <a:lnTo>
                  <a:pt x="1840184" y="4552720"/>
                </a:lnTo>
                <a:lnTo>
                  <a:pt x="1830206" y="4480571"/>
                </a:lnTo>
                <a:lnTo>
                  <a:pt x="1815951" y="4402533"/>
                </a:lnTo>
                <a:lnTo>
                  <a:pt x="1801697" y="4323022"/>
                </a:lnTo>
                <a:lnTo>
                  <a:pt x="1786017" y="4244984"/>
                </a:lnTo>
                <a:lnTo>
                  <a:pt x="1767489" y="4169891"/>
                </a:lnTo>
                <a:lnTo>
                  <a:pt x="1748957" y="4097743"/>
                </a:lnTo>
                <a:lnTo>
                  <a:pt x="1726151" y="4034429"/>
                </a:lnTo>
                <a:lnTo>
                  <a:pt x="1701920" y="3979949"/>
                </a:lnTo>
                <a:lnTo>
                  <a:pt x="1676263" y="3937250"/>
                </a:lnTo>
                <a:lnTo>
                  <a:pt x="1647755" y="3910747"/>
                </a:lnTo>
                <a:lnTo>
                  <a:pt x="1616397" y="3897494"/>
                </a:lnTo>
                <a:lnTo>
                  <a:pt x="1580762" y="3891604"/>
                </a:lnTo>
                <a:lnTo>
                  <a:pt x="1539426" y="3894551"/>
                </a:lnTo>
                <a:lnTo>
                  <a:pt x="1498089" y="3900439"/>
                </a:lnTo>
                <a:lnTo>
                  <a:pt x="1459603" y="3910746"/>
                </a:lnTo>
                <a:lnTo>
                  <a:pt x="1422542" y="3921052"/>
                </a:lnTo>
                <a:lnTo>
                  <a:pt x="1388333" y="3931358"/>
                </a:lnTo>
                <a:lnTo>
                  <a:pt x="1362676" y="3940193"/>
                </a:lnTo>
                <a:lnTo>
                  <a:pt x="1301384" y="3960809"/>
                </a:lnTo>
                <a:lnTo>
                  <a:pt x="1231539" y="3979950"/>
                </a:lnTo>
                <a:lnTo>
                  <a:pt x="1153144" y="3996145"/>
                </a:lnTo>
                <a:lnTo>
                  <a:pt x="1070471" y="4006453"/>
                </a:lnTo>
                <a:lnTo>
                  <a:pt x="987798" y="4015289"/>
                </a:lnTo>
                <a:lnTo>
                  <a:pt x="903700" y="4018232"/>
                </a:lnTo>
                <a:lnTo>
                  <a:pt x="823877" y="4012343"/>
                </a:lnTo>
                <a:lnTo>
                  <a:pt x="748332" y="3999091"/>
                </a:lnTo>
                <a:lnTo>
                  <a:pt x="706996" y="3988785"/>
                </a:lnTo>
                <a:lnTo>
                  <a:pt x="665660" y="3969642"/>
                </a:lnTo>
                <a:lnTo>
                  <a:pt x="624322" y="3947556"/>
                </a:lnTo>
                <a:lnTo>
                  <a:pt x="588688" y="3921052"/>
                </a:lnTo>
                <a:lnTo>
                  <a:pt x="551629" y="3888658"/>
                </a:lnTo>
                <a:lnTo>
                  <a:pt x="523119" y="3854794"/>
                </a:lnTo>
                <a:lnTo>
                  <a:pt x="503163" y="3812095"/>
                </a:lnTo>
                <a:lnTo>
                  <a:pt x="487484" y="3763503"/>
                </a:lnTo>
                <a:lnTo>
                  <a:pt x="481783" y="3710497"/>
                </a:lnTo>
                <a:lnTo>
                  <a:pt x="487484" y="3651600"/>
                </a:lnTo>
                <a:lnTo>
                  <a:pt x="494612" y="3610371"/>
                </a:lnTo>
                <a:lnTo>
                  <a:pt x="504589" y="3564727"/>
                </a:lnTo>
                <a:lnTo>
                  <a:pt x="515994" y="3517609"/>
                </a:lnTo>
                <a:lnTo>
                  <a:pt x="520269" y="3471965"/>
                </a:lnTo>
                <a:lnTo>
                  <a:pt x="520269" y="3423375"/>
                </a:lnTo>
                <a:lnTo>
                  <a:pt x="507440" y="3380675"/>
                </a:lnTo>
                <a:lnTo>
                  <a:pt x="494612" y="3357115"/>
                </a:lnTo>
                <a:lnTo>
                  <a:pt x="471805" y="3335031"/>
                </a:lnTo>
                <a:lnTo>
                  <a:pt x="447574" y="3318833"/>
                </a:lnTo>
                <a:lnTo>
                  <a:pt x="421917" y="3305581"/>
                </a:lnTo>
                <a:lnTo>
                  <a:pt x="396260" y="3286439"/>
                </a:lnTo>
                <a:lnTo>
                  <a:pt x="376305" y="3265826"/>
                </a:lnTo>
                <a:lnTo>
                  <a:pt x="360624" y="3239322"/>
                </a:lnTo>
                <a:lnTo>
                  <a:pt x="354923" y="3209875"/>
                </a:lnTo>
                <a:lnTo>
                  <a:pt x="357774" y="3180425"/>
                </a:lnTo>
                <a:lnTo>
                  <a:pt x="367752" y="3152449"/>
                </a:lnTo>
                <a:lnTo>
                  <a:pt x="380580" y="3128890"/>
                </a:lnTo>
                <a:lnTo>
                  <a:pt x="389133" y="3105331"/>
                </a:lnTo>
                <a:lnTo>
                  <a:pt x="347796" y="3075885"/>
                </a:lnTo>
                <a:lnTo>
                  <a:pt x="319288" y="3046436"/>
                </a:lnTo>
                <a:lnTo>
                  <a:pt x="303609" y="3016987"/>
                </a:lnTo>
                <a:lnTo>
                  <a:pt x="300759" y="2984594"/>
                </a:lnTo>
                <a:lnTo>
                  <a:pt x="305034" y="2955147"/>
                </a:lnTo>
                <a:lnTo>
                  <a:pt x="316438" y="2922753"/>
                </a:lnTo>
                <a:lnTo>
                  <a:pt x="332117" y="2890359"/>
                </a:lnTo>
                <a:lnTo>
                  <a:pt x="349222" y="2857968"/>
                </a:lnTo>
                <a:lnTo>
                  <a:pt x="364902" y="2824099"/>
                </a:lnTo>
                <a:lnTo>
                  <a:pt x="380581" y="2791708"/>
                </a:lnTo>
                <a:lnTo>
                  <a:pt x="389132" y="2756371"/>
                </a:lnTo>
                <a:lnTo>
                  <a:pt x="360624" y="2729865"/>
                </a:lnTo>
                <a:lnTo>
                  <a:pt x="320713" y="2709252"/>
                </a:lnTo>
                <a:lnTo>
                  <a:pt x="276527" y="2690110"/>
                </a:lnTo>
                <a:lnTo>
                  <a:pt x="230914" y="2673914"/>
                </a:lnTo>
                <a:lnTo>
                  <a:pt x="183875" y="2657717"/>
                </a:lnTo>
                <a:lnTo>
                  <a:pt x="136838" y="2641521"/>
                </a:lnTo>
                <a:lnTo>
                  <a:pt x="92651" y="2622380"/>
                </a:lnTo>
                <a:lnTo>
                  <a:pt x="57018" y="2601764"/>
                </a:lnTo>
                <a:lnTo>
                  <a:pt x="25657" y="2572318"/>
                </a:lnTo>
                <a:lnTo>
                  <a:pt x="7128" y="2536979"/>
                </a:lnTo>
                <a:lnTo>
                  <a:pt x="0" y="2500168"/>
                </a:lnTo>
                <a:lnTo>
                  <a:pt x="5703" y="2464831"/>
                </a:lnTo>
                <a:lnTo>
                  <a:pt x="18529" y="2432437"/>
                </a:lnTo>
                <a:lnTo>
                  <a:pt x="38486" y="2405933"/>
                </a:lnTo>
                <a:lnTo>
                  <a:pt x="62716" y="2379430"/>
                </a:lnTo>
                <a:lnTo>
                  <a:pt x="85523" y="2357343"/>
                </a:lnTo>
                <a:lnTo>
                  <a:pt x="104055" y="2339675"/>
                </a:lnTo>
                <a:lnTo>
                  <a:pt x="158220" y="2274890"/>
                </a:lnTo>
                <a:lnTo>
                  <a:pt x="215235" y="2215992"/>
                </a:lnTo>
                <a:lnTo>
                  <a:pt x="272251" y="2157095"/>
                </a:lnTo>
                <a:lnTo>
                  <a:pt x="326415" y="2092307"/>
                </a:lnTo>
                <a:lnTo>
                  <a:pt x="377730" y="2028994"/>
                </a:lnTo>
                <a:lnTo>
                  <a:pt x="424767" y="1956846"/>
                </a:lnTo>
                <a:lnTo>
                  <a:pt x="463254" y="1878807"/>
                </a:lnTo>
                <a:lnTo>
                  <a:pt x="484633" y="1814020"/>
                </a:lnTo>
                <a:lnTo>
                  <a:pt x="491760" y="1750707"/>
                </a:lnTo>
                <a:lnTo>
                  <a:pt x="491761" y="1682976"/>
                </a:lnTo>
                <a:lnTo>
                  <a:pt x="490337" y="1610826"/>
                </a:lnTo>
                <a:lnTo>
                  <a:pt x="487484" y="1538679"/>
                </a:lnTo>
                <a:lnTo>
                  <a:pt x="490337" y="1460641"/>
                </a:lnTo>
                <a:lnTo>
                  <a:pt x="497464" y="1378185"/>
                </a:lnTo>
                <a:lnTo>
                  <a:pt x="577284" y="1038056"/>
                </a:lnTo>
                <a:lnTo>
                  <a:pt x="627174" y="914372"/>
                </a:lnTo>
                <a:lnTo>
                  <a:pt x="687040" y="799525"/>
                </a:lnTo>
                <a:lnTo>
                  <a:pt x="756884" y="692038"/>
                </a:lnTo>
                <a:lnTo>
                  <a:pt x="836706" y="590441"/>
                </a:lnTo>
                <a:lnTo>
                  <a:pt x="925082" y="497679"/>
                </a:lnTo>
                <a:lnTo>
                  <a:pt x="1020581" y="412278"/>
                </a:lnTo>
                <a:lnTo>
                  <a:pt x="1124636" y="334239"/>
                </a:lnTo>
                <a:lnTo>
                  <a:pt x="1232966" y="265035"/>
                </a:lnTo>
                <a:lnTo>
                  <a:pt x="1349849" y="203194"/>
                </a:lnTo>
                <a:lnTo>
                  <a:pt x="1469581" y="151659"/>
                </a:lnTo>
                <a:lnTo>
                  <a:pt x="1590740" y="106015"/>
                </a:lnTo>
                <a:lnTo>
                  <a:pt x="1998402" y="1325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8" name="Graphic 257" descr=""/>
          <p:cNvPicPr/>
          <p:nvPr/>
        </p:nvPicPr>
        <p:blipFill>
          <a:blip r:embed="rId4"/>
          <a:stretch/>
        </p:blipFill>
        <p:spPr>
          <a:xfrm>
            <a:off x="3488760" y="5094720"/>
            <a:ext cx="3025800" cy="674280"/>
          </a:xfrm>
          <a:prstGeom prst="rect">
            <a:avLst/>
          </a:prstGeom>
          <a:ln>
            <a:noFill/>
          </a:ln>
        </p:spPr>
      </p:pic>
      <p:sp>
        <p:nvSpPr>
          <p:cNvPr id="309" name="CustomShape 112"/>
          <p:cNvSpPr/>
          <p:nvPr/>
        </p:nvSpPr>
        <p:spPr>
          <a:xfrm>
            <a:off x="5896080" y="1708560"/>
            <a:ext cx="48639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Definição do objeto de estudo e problemática envolvida</a:t>
            </a:r>
            <a:r>
              <a:rPr b="0" lang="pt-BR" sz="1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Arial"/>
                <a:ea typeface="FZShuTi"/>
              </a:rPr>
              <a:t>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113"/>
          <p:cNvSpPr/>
          <p:nvPr/>
        </p:nvSpPr>
        <p:spPr>
          <a:xfrm>
            <a:off x="5869800" y="1385640"/>
            <a:ext cx="4507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DEFINIÇÃO DO PROBLEMA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CustomShape 114"/>
          <p:cNvSpPr/>
          <p:nvPr/>
        </p:nvSpPr>
        <p:spPr>
          <a:xfrm>
            <a:off x="5275080" y="1385640"/>
            <a:ext cx="5940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/>
          <a:p>
            <a:pPr algn="ctr">
              <a:lnSpc>
                <a:spcPct val="100000"/>
              </a:lnSpc>
            </a:pPr>
            <a:r>
              <a:rPr b="1" lang="pt-BR" sz="24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01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CustomShape 115"/>
          <p:cNvSpPr/>
          <p:nvPr/>
        </p:nvSpPr>
        <p:spPr>
          <a:xfrm>
            <a:off x="5891760" y="2535480"/>
            <a:ext cx="48639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Descrição do dataset e das características.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CustomShape 116"/>
          <p:cNvSpPr/>
          <p:nvPr/>
        </p:nvSpPr>
        <p:spPr>
          <a:xfrm>
            <a:off x="5865480" y="2212200"/>
            <a:ext cx="4507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CONJUNTO DE DADOS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CustomShape 117"/>
          <p:cNvSpPr/>
          <p:nvPr/>
        </p:nvSpPr>
        <p:spPr>
          <a:xfrm>
            <a:off x="5270760" y="2212200"/>
            <a:ext cx="5940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/>
          <a:p>
            <a:pPr algn="ctr">
              <a:lnSpc>
                <a:spcPct val="100000"/>
              </a:lnSpc>
            </a:pPr>
            <a:r>
              <a:rPr b="1" lang="pt-BR" sz="24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02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CustomShape 118"/>
          <p:cNvSpPr/>
          <p:nvPr/>
        </p:nvSpPr>
        <p:spPr>
          <a:xfrm>
            <a:off x="5891760" y="3361320"/>
            <a:ext cx="48639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Estratégias de pré-processamento e PCA.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CustomShape 119"/>
          <p:cNvSpPr/>
          <p:nvPr/>
        </p:nvSpPr>
        <p:spPr>
          <a:xfrm>
            <a:off x="5865480" y="3038400"/>
            <a:ext cx="4507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PRÉ-PROCESSAMENTO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CustomShape 120"/>
          <p:cNvSpPr/>
          <p:nvPr/>
        </p:nvSpPr>
        <p:spPr>
          <a:xfrm>
            <a:off x="5270760" y="3038400"/>
            <a:ext cx="5940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/>
          <a:p>
            <a:pPr algn="ctr">
              <a:lnSpc>
                <a:spcPct val="100000"/>
              </a:lnSpc>
            </a:pPr>
            <a:r>
              <a:rPr b="1" lang="pt-BR" sz="24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03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CustomShape 121"/>
          <p:cNvSpPr/>
          <p:nvPr/>
        </p:nvSpPr>
        <p:spPr>
          <a:xfrm>
            <a:off x="5907600" y="4179240"/>
            <a:ext cx="48639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Mais estratégias de redução da dimensionalidade.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CustomShape 122"/>
          <p:cNvSpPr/>
          <p:nvPr/>
        </p:nvSpPr>
        <p:spPr>
          <a:xfrm>
            <a:off x="5880960" y="3855960"/>
            <a:ext cx="4507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SELEÇÃO DE CARACTERÍSTICAS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CustomShape 123"/>
          <p:cNvSpPr/>
          <p:nvPr/>
        </p:nvSpPr>
        <p:spPr>
          <a:xfrm>
            <a:off x="5286600" y="3855960"/>
            <a:ext cx="5940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/>
          <a:p>
            <a:pPr algn="ctr">
              <a:lnSpc>
                <a:spcPct val="100000"/>
              </a:lnSpc>
            </a:pPr>
            <a:r>
              <a:rPr b="1" lang="pt-BR" sz="24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04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CustomShape 124"/>
          <p:cNvSpPr/>
          <p:nvPr/>
        </p:nvSpPr>
        <p:spPr>
          <a:xfrm>
            <a:off x="5891760" y="4997520"/>
            <a:ext cx="48639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Função de divisão do database em k conjuntos.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CustomShape 125"/>
          <p:cNvSpPr/>
          <p:nvPr/>
        </p:nvSpPr>
        <p:spPr>
          <a:xfrm>
            <a:off x="5865480" y="4674600"/>
            <a:ext cx="4507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VALIDAÇÃO CRUZADA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CustomShape 126"/>
          <p:cNvSpPr/>
          <p:nvPr/>
        </p:nvSpPr>
        <p:spPr>
          <a:xfrm>
            <a:off x="5270760" y="4674600"/>
            <a:ext cx="5940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/>
          <a:p>
            <a:pPr algn="ctr">
              <a:lnSpc>
                <a:spcPct val="100000"/>
              </a:lnSpc>
            </a:pPr>
            <a:r>
              <a:rPr b="1" lang="pt-BR" sz="24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05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CustomShape 127"/>
          <p:cNvSpPr/>
          <p:nvPr/>
        </p:nvSpPr>
        <p:spPr>
          <a:xfrm>
            <a:off x="5913000" y="5829840"/>
            <a:ext cx="48639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Resultados e discussões com a aplicação de Naive Bayes.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CustomShape 128"/>
          <p:cNvSpPr/>
          <p:nvPr/>
        </p:nvSpPr>
        <p:spPr>
          <a:xfrm>
            <a:off x="5886360" y="5506560"/>
            <a:ext cx="4507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NAIVE BAYES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129"/>
          <p:cNvSpPr/>
          <p:nvPr/>
        </p:nvSpPr>
        <p:spPr>
          <a:xfrm>
            <a:off x="5292000" y="5506560"/>
            <a:ext cx="5940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/>
          <a:p>
            <a:pPr algn="ctr">
              <a:lnSpc>
                <a:spcPct val="100000"/>
              </a:lnSpc>
            </a:pPr>
            <a:r>
              <a:rPr b="1" lang="pt-BR" sz="24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06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TextShape 1"/>
          <p:cNvSpPr txBox="1"/>
          <p:nvPr/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MÉTODOS DE TREINAMENTO E VALIDAÇÃO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TextShape 1"/>
          <p:cNvSpPr txBox="1"/>
          <p:nvPr/>
        </p:nvSpPr>
        <p:spPr>
          <a:xfrm>
            <a:off x="323640" y="339480"/>
            <a:ext cx="11572920" cy="72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VALIDAÇÃO CRUZADA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0" name="CustomShape 2"/>
          <p:cNvSpPr/>
          <p:nvPr/>
        </p:nvSpPr>
        <p:spPr>
          <a:xfrm>
            <a:off x="444600" y="1066320"/>
            <a:ext cx="10448280" cy="377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10-fold Cross-validation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Python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Scikit-Learn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Grid Search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CustomShape 1"/>
          <p:cNvSpPr/>
          <p:nvPr/>
        </p:nvSpPr>
        <p:spPr>
          <a:xfrm>
            <a:off x="619200" y="339840"/>
            <a:ext cx="11572560" cy="72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NAIVE BAYES</a:t>
            </a:r>
            <a:endParaRPr b="0" lang="pt-BR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2" name="CustomShape 2"/>
          <p:cNvSpPr/>
          <p:nvPr/>
        </p:nvSpPr>
        <p:spPr>
          <a:xfrm>
            <a:off x="444600" y="1066320"/>
            <a:ext cx="10483920" cy="578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IMPLEMENTAÇÃO E BIBLIOTECAS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Open Sans"/>
              <a:buChar char="›"/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Linguagem de Programação </a:t>
            </a:r>
            <a:r>
              <a:rPr b="1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Python</a:t>
            </a: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Open Sans"/>
              <a:buChar char="›"/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Biblioteca </a:t>
            </a:r>
            <a:r>
              <a:rPr b="1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scikit-learn</a:t>
            </a: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9992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−"/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sklearn.naive_bayes.</a:t>
            </a:r>
            <a:r>
              <a:rPr b="1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GaussianNB</a:t>
            </a: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CALIBRAÇÃO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Open Sans"/>
              <a:buChar char="›"/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Parâmetro </a:t>
            </a:r>
            <a:r>
              <a:rPr b="1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var_smoothing (α)</a:t>
            </a: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</a:t>
            </a: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Arial Unicode MS"/>
              </a:rPr>
              <a:t></a:t>
            </a: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suavização das curvas de probabilidades para minimizar as chances de o classificador não conseguir fazer predições para cenários não contemplados pela conjunto de treinamento.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Open Sans"/>
              <a:buChar char="›"/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Variação de </a:t>
            </a:r>
            <a:r>
              <a:rPr b="1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0.0</a:t>
            </a: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(sem suavização) até </a:t>
            </a:r>
            <a:r>
              <a:rPr b="1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1.0</a:t>
            </a: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(inclusive), em intervalos de </a:t>
            </a:r>
            <a:r>
              <a:rPr b="1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0.1</a:t>
            </a: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43" name="Imagem 1" descr=""/>
          <p:cNvPicPr/>
          <p:nvPr/>
        </p:nvPicPr>
        <p:blipFill>
          <a:blip r:embed="rId1"/>
          <a:stretch/>
        </p:blipFill>
        <p:spPr>
          <a:xfrm>
            <a:off x="6143400" y="1391400"/>
            <a:ext cx="5159160" cy="174564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544" name="CustomShape 3"/>
          <p:cNvSpPr/>
          <p:nvPr/>
        </p:nvSpPr>
        <p:spPr>
          <a:xfrm>
            <a:off x="6143400" y="3182400"/>
            <a:ext cx="51591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Fonte: SCIKIT-LEARN (2020b, n.p.).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CustomShape 1"/>
          <p:cNvSpPr/>
          <p:nvPr/>
        </p:nvSpPr>
        <p:spPr>
          <a:xfrm>
            <a:off x="619200" y="339840"/>
            <a:ext cx="11572560" cy="72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5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NAIVE </a:t>
            </a:r>
            <a:r>
              <a:rPr b="0" lang="pt-BR" sz="5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BAYES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6" name="CustomShape 2"/>
          <p:cNvSpPr/>
          <p:nvPr/>
        </p:nvSpPr>
        <p:spPr>
          <a:xfrm>
            <a:off x="444600" y="1066320"/>
            <a:ext cx="10483920" cy="143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RESULTADOS E </a:t>
            </a:r>
            <a:r>
              <a:rPr b="1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DISCUSSÕES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547" name="Table 3"/>
          <p:cNvGraphicFramePr/>
          <p:nvPr/>
        </p:nvGraphicFramePr>
        <p:xfrm>
          <a:off x="132480" y="3427560"/>
          <a:ext cx="11193120" cy="1541160"/>
        </p:xfrm>
        <a:graphic>
          <a:graphicData uri="http://schemas.openxmlformats.org/drawingml/2006/table">
            <a:tbl>
              <a:tblPr/>
              <a:tblGrid>
                <a:gridCol w="3468240"/>
                <a:gridCol w="2108160"/>
                <a:gridCol w="2490120"/>
                <a:gridCol w="2051280"/>
                <a:gridCol w="1075680"/>
              </a:tblGrid>
              <a:tr h="314640"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 </a:t>
                      </a:r>
                      <a:r>
                        <a:rPr b="1" lang="pt-BR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Cenário (qtde. features)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0bed4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Acurácia Média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0bed4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Revocação Média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0bed4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Precisão Média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0bed4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α Ótimo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0bed4"/>
                    </a:solidFill>
                  </a:tcPr>
                </a:tc>
              </a:tr>
              <a:tr h="306720">
                <a:tc>
                  <a:txBody>
                    <a:bodyPr lIns="9360" rIns="9360" tIns="936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9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Todas as Características (328)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60bed4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9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69.76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7ef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9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78.22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7ef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9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64.23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7ef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9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0.1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7ef"/>
                    </a:solidFill>
                  </a:tcPr>
                </a:tc>
              </a:tr>
              <a:tr h="306720">
                <a:tc>
                  <a:txBody>
                    <a:bodyPr lIns="9360" rIns="9360" tIns="936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9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PCA (53)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60bed4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9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62.77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3f7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9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82.18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3f7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9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56.85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3f7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9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0.0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3f7"/>
                    </a:solidFill>
                  </a:tcPr>
                </a:tc>
              </a:tr>
              <a:tr h="306720">
                <a:tc>
                  <a:txBody>
                    <a:bodyPr lIns="9360" rIns="9360" tIns="936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9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Selecionador 1 – KBEST (53)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60bed4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9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77.47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7ef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9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93.07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7ef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9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69.12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7ef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9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0.1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7ef"/>
                    </a:solidFill>
                  </a:tcPr>
                </a:tc>
              </a:tr>
              <a:tr h="306720">
                <a:tc>
                  <a:txBody>
                    <a:bodyPr lIns="9360" rIns="9360" tIns="936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9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Selecionador 2 – </a:t>
                      </a:r>
                      <a:r>
                        <a:rPr b="0" lang="pt-BR" sz="19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RFE (53)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60bed4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9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70.56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3f7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9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68.32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3f7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9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68.32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3f7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9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0.3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3f7"/>
                    </a:solidFill>
                  </a:tcPr>
                </a:tc>
              </a:tr>
            </a:tbl>
          </a:graphicData>
        </a:graphic>
      </p:graphicFrame>
      <p:sp>
        <p:nvSpPr>
          <p:cNvPr id="548" name="CustomShape 4"/>
          <p:cNvSpPr/>
          <p:nvPr/>
        </p:nvSpPr>
        <p:spPr>
          <a:xfrm>
            <a:off x="444600" y="2512800"/>
            <a:ext cx="1048392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Melhores </a:t>
            </a: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resultados de </a:t>
            </a: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testes obtidos, para </a:t>
            </a: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cada </a:t>
            </a: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organização/seleçã</a:t>
            </a: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o das </a:t>
            </a: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características das </a:t>
            </a: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amostras, com o </a:t>
            </a: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classificador </a:t>
            </a: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GaussianNB.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CustomShape 1"/>
          <p:cNvSpPr/>
          <p:nvPr/>
        </p:nvSpPr>
        <p:spPr>
          <a:xfrm>
            <a:off x="619200" y="339840"/>
            <a:ext cx="11572560" cy="72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5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SVM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0" name="CustomShape 2"/>
          <p:cNvSpPr/>
          <p:nvPr/>
        </p:nvSpPr>
        <p:spPr>
          <a:xfrm>
            <a:off x="444600" y="1066320"/>
            <a:ext cx="10483920" cy="612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IMPLEMENTAÇÃO </a:t>
            </a:r>
            <a:r>
              <a:rPr b="1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E BIBLIOTECAS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Open Sans"/>
              <a:buChar char="›"/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Linguagem de </a:t>
            </a: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Programação </a:t>
            </a:r>
            <a:r>
              <a:rPr b="1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Python</a:t>
            </a: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Open Sans"/>
              <a:buChar char="›"/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Biblioteca </a:t>
            </a:r>
            <a:r>
              <a:rPr b="1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scikit-</a:t>
            </a:r>
            <a:r>
              <a:rPr b="1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learn</a:t>
            </a: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9992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−"/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sklearn.svm.</a:t>
            </a:r>
            <a:r>
              <a:rPr b="1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SVC</a:t>
            </a: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CALIBRAÇÃO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Open Sans"/>
              <a:buChar char="›"/>
            </a:pPr>
            <a:r>
              <a:rPr b="1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kernel</a:t>
            </a: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</a:t>
            </a: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Arial Unicode MS"/>
              </a:rPr>
              <a:t></a:t>
            </a: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[ ‘rbf’, </a:t>
            </a: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‘linear’, ‘poly’, </a:t>
            </a: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‘sigmoid’ ]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Open Sans"/>
              <a:buChar char="›"/>
            </a:pPr>
            <a:r>
              <a:rPr b="1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</a:t>
            </a: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</a:t>
            </a: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Arial Unicode MS"/>
              </a:rPr>
              <a:t></a:t>
            </a: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.[ 0.0, 0.001, </a:t>
            </a: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0.1, 0.2, 0.3, 0.4, </a:t>
            </a: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0.5, 0.6, 0.7, 0.8, </a:t>
            </a: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0.9, 1.0, 1.5,10, </a:t>
            </a: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20 ]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Open Sans"/>
              <a:buChar char="›"/>
            </a:pPr>
            <a:r>
              <a:rPr b="1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gamma</a:t>
            </a: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</a:t>
            </a: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Arial Unicode MS"/>
              </a:rPr>
              <a:t></a:t>
            </a: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[ ‘auto’, </a:t>
            </a: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‘scale’, 0.001, </a:t>
            </a: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0.0016, 0.0017, </a:t>
            </a: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0.0018, 0.0019 , </a:t>
            </a: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0.002, 0.003, </a:t>
            </a: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0.005, 0.01, 0.02, </a:t>
            </a: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0.03, 0.04, 0.5, 1, </a:t>
            </a: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10]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51" name="Imagem 3" descr=""/>
          <p:cNvPicPr/>
          <p:nvPr/>
        </p:nvPicPr>
        <p:blipFill>
          <a:blip r:embed="rId1"/>
          <a:stretch/>
        </p:blipFill>
        <p:spPr>
          <a:xfrm>
            <a:off x="4540680" y="2192760"/>
            <a:ext cx="6714720" cy="1571400"/>
          </a:xfrm>
          <a:prstGeom prst="rect">
            <a:avLst/>
          </a:prstGeom>
          <a:ln>
            <a:noFill/>
          </a:ln>
        </p:spPr>
      </p:pic>
      <p:sp>
        <p:nvSpPr>
          <p:cNvPr id="552" name="CustomShape 3"/>
          <p:cNvSpPr/>
          <p:nvPr/>
        </p:nvSpPr>
        <p:spPr>
          <a:xfrm>
            <a:off x="5963400" y="6221880"/>
            <a:ext cx="2159640" cy="539640"/>
          </a:xfrm>
          <a:prstGeom prst="rect">
            <a:avLst/>
          </a:prstGeom>
          <a:solidFill>
            <a:srgbClr val="bdeaea"/>
          </a:solidFill>
          <a:ln w="12600">
            <a:solidFill>
              <a:srgbClr val="478c9c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auto = 1 / n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3" name="CustomShape 4"/>
          <p:cNvSpPr/>
          <p:nvPr/>
        </p:nvSpPr>
        <p:spPr>
          <a:xfrm>
            <a:off x="8293680" y="6221880"/>
            <a:ext cx="2879640" cy="539640"/>
          </a:xfrm>
          <a:prstGeom prst="rect">
            <a:avLst/>
          </a:prstGeom>
          <a:solidFill>
            <a:srgbClr val="bdeaea"/>
          </a:solidFill>
          <a:ln w="12600">
            <a:solidFill>
              <a:srgbClr val="478c9c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scale = 1 / (n * var(X))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4" name="CustomShape 5"/>
          <p:cNvSpPr/>
          <p:nvPr/>
        </p:nvSpPr>
        <p:spPr>
          <a:xfrm>
            <a:off x="4540680" y="3764160"/>
            <a:ext cx="67147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Fonte: SCIKIT-LEARN (2020d, n.p.).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CustomShape 1"/>
          <p:cNvSpPr/>
          <p:nvPr/>
        </p:nvSpPr>
        <p:spPr>
          <a:xfrm>
            <a:off x="619200" y="339840"/>
            <a:ext cx="11572560" cy="72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5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SVM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6" name="CustomShape 2"/>
          <p:cNvSpPr/>
          <p:nvPr/>
        </p:nvSpPr>
        <p:spPr>
          <a:xfrm>
            <a:off x="444600" y="1066320"/>
            <a:ext cx="10483920" cy="143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RESULTADOS E DISCUSSÕES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7" name="CustomShape 3"/>
          <p:cNvSpPr/>
          <p:nvPr/>
        </p:nvSpPr>
        <p:spPr>
          <a:xfrm>
            <a:off x="66240" y="2075760"/>
            <a:ext cx="1115820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Melhores resultados obtidos com o classificador SVM para cada organização/seleção das características das amostras.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8" name="CustomShape 4"/>
          <p:cNvSpPr/>
          <p:nvPr/>
        </p:nvSpPr>
        <p:spPr>
          <a:xfrm>
            <a:off x="8123760" y="5521680"/>
            <a:ext cx="3100680" cy="539640"/>
          </a:xfrm>
          <a:prstGeom prst="rect">
            <a:avLst/>
          </a:prstGeom>
          <a:solidFill>
            <a:srgbClr val="bdeaea"/>
          </a:solidFill>
          <a:ln w="12600">
            <a:solidFill>
              <a:srgbClr val="478c9c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auto = 1 / 53 </a:t>
            </a: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≈ 0.0188679</a:t>
            </a: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9" name="CustomShape 5"/>
          <p:cNvSpPr/>
          <p:nvPr/>
        </p:nvSpPr>
        <p:spPr>
          <a:xfrm>
            <a:off x="8123760" y="6153840"/>
            <a:ext cx="3100680" cy="539640"/>
          </a:xfrm>
          <a:prstGeom prst="rect">
            <a:avLst/>
          </a:prstGeom>
          <a:solidFill>
            <a:srgbClr val="bdeaea"/>
          </a:solidFill>
          <a:ln w="12600">
            <a:solidFill>
              <a:srgbClr val="478c9c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scale = 1 / ( 328 * var(X) 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60" name="Imagem 2" descr=""/>
          <p:cNvPicPr/>
          <p:nvPr/>
        </p:nvPicPr>
        <p:blipFill>
          <a:blip r:embed="rId1"/>
          <a:stretch/>
        </p:blipFill>
        <p:spPr>
          <a:xfrm>
            <a:off x="66240" y="3021840"/>
            <a:ext cx="11158200" cy="2014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CustomShape 1"/>
          <p:cNvSpPr/>
          <p:nvPr/>
        </p:nvSpPr>
        <p:spPr>
          <a:xfrm>
            <a:off x="619200" y="339840"/>
            <a:ext cx="11572560" cy="72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5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MLP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2" name="CustomShape 2"/>
          <p:cNvSpPr/>
          <p:nvPr/>
        </p:nvSpPr>
        <p:spPr>
          <a:xfrm>
            <a:off x="444600" y="1066320"/>
            <a:ext cx="10483920" cy="645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IMPLEMENTAÇÃO </a:t>
            </a:r>
            <a:r>
              <a:rPr b="1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E BIBLIOTECAS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Open Sans"/>
              <a:buChar char="›"/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Linguagem de </a:t>
            </a: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Programação </a:t>
            </a:r>
            <a:r>
              <a:rPr b="1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Python</a:t>
            </a: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Open Sans"/>
              <a:buChar char="›"/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Biblioteca </a:t>
            </a:r>
            <a:r>
              <a:rPr b="1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scikit-</a:t>
            </a:r>
            <a:r>
              <a:rPr b="1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learn</a:t>
            </a: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9992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−"/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sklearn.neura</a:t>
            </a: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l_network.</a:t>
            </a:r>
            <a:r>
              <a:rPr b="1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ML</a:t>
            </a:r>
            <a:r>
              <a:rPr b="1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PClassifier</a:t>
            </a: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CALIBRAÇÃO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Open Sans"/>
              <a:buChar char="›"/>
            </a:pPr>
            <a:r>
              <a:rPr b="1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activation</a:t>
            </a: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</a:t>
            </a: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Arial Unicode MS"/>
              </a:rPr>
              <a:t></a:t>
            </a: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</a:t>
            </a: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[ ‘identity’, </a:t>
            </a: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‘logistic’, ‘tanh’, </a:t>
            </a: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‘relu’ ]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Open Sans"/>
              <a:buChar char="›"/>
            </a:pPr>
            <a:r>
              <a:rPr b="1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hidden_layer_si</a:t>
            </a:r>
            <a:r>
              <a:rPr b="1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zes</a:t>
            </a: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</a:t>
            </a: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Arial Unicode MS"/>
              </a:rPr>
              <a:t></a:t>
            </a: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.[ 8, 18, 36, </a:t>
            </a: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53, 328 ]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Open Sans"/>
              <a:buChar char="›"/>
            </a:pPr>
            <a:r>
              <a:rPr b="1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learning_rate_in</a:t>
            </a:r>
            <a:r>
              <a:rPr b="1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it</a:t>
            </a: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</a:t>
            </a: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Arial Unicode MS"/>
              </a:rPr>
              <a:t></a:t>
            </a: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[ 0.01, 0.05, </a:t>
            </a: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0.1]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Open Sans"/>
              <a:buChar char="›"/>
            </a:pPr>
            <a:r>
              <a:rPr b="1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max_iter </a:t>
            </a: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Arial Unicode MS"/>
              </a:rPr>
              <a:t></a:t>
            </a: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[ 30, </a:t>
            </a: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60, 90, 120, 150 ]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3" name="CustomShape 3"/>
          <p:cNvSpPr/>
          <p:nvPr/>
        </p:nvSpPr>
        <p:spPr>
          <a:xfrm>
            <a:off x="5701320" y="2257920"/>
            <a:ext cx="54720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Fonte: SCIKIT-LEARN (2020c, n.p.).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64" name="Imagem 1" descr=""/>
          <p:cNvPicPr/>
          <p:nvPr/>
        </p:nvPicPr>
        <p:blipFill>
          <a:blip r:embed="rId1"/>
          <a:stretch/>
        </p:blipFill>
        <p:spPr>
          <a:xfrm>
            <a:off x="5701320" y="1063800"/>
            <a:ext cx="5472000" cy="1193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CustomShape 1"/>
          <p:cNvSpPr/>
          <p:nvPr/>
        </p:nvSpPr>
        <p:spPr>
          <a:xfrm>
            <a:off x="619200" y="339840"/>
            <a:ext cx="11572560" cy="72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5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MLP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6" name="CustomShape 2"/>
          <p:cNvSpPr/>
          <p:nvPr/>
        </p:nvSpPr>
        <p:spPr>
          <a:xfrm>
            <a:off x="444600" y="1066320"/>
            <a:ext cx="10483920" cy="143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RESULTADOS E DISCUSSÕES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7" name="CustomShape 3"/>
          <p:cNvSpPr/>
          <p:nvPr/>
        </p:nvSpPr>
        <p:spPr>
          <a:xfrm>
            <a:off x="66240" y="2075760"/>
            <a:ext cx="1116540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Melhores resultados </a:t>
            </a: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obtidos com o </a:t>
            </a: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classificador MLP para </a:t>
            </a: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cada organização/seleção </a:t>
            </a: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das características das </a:t>
            </a: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amostras.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68" name="Imagem 1" descr=""/>
          <p:cNvPicPr/>
          <p:nvPr/>
        </p:nvPicPr>
        <p:blipFill>
          <a:blip r:embed="rId1"/>
          <a:stretch/>
        </p:blipFill>
        <p:spPr>
          <a:xfrm>
            <a:off x="66240" y="2783520"/>
            <a:ext cx="11165400" cy="3650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CustomShape 1"/>
          <p:cNvSpPr/>
          <p:nvPr/>
        </p:nvSpPr>
        <p:spPr>
          <a:xfrm>
            <a:off x="619200" y="339840"/>
            <a:ext cx="11572560" cy="72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5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RANDOM FOREST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0" name="CustomShape 2"/>
          <p:cNvSpPr/>
          <p:nvPr/>
        </p:nvSpPr>
        <p:spPr>
          <a:xfrm>
            <a:off x="444600" y="1066320"/>
            <a:ext cx="10483920" cy="563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IMPLEMENTAÇÃO E BIBLIOTECAS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Open Sans"/>
              <a:buChar char="›"/>
            </a:pPr>
            <a:r>
              <a:rPr b="0" lang="pt-BR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Linguagem de Programação </a:t>
            </a:r>
            <a:r>
              <a:rPr b="1" lang="pt-BR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Python</a:t>
            </a:r>
            <a:r>
              <a:rPr b="0" lang="pt-BR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Open Sans"/>
              <a:buChar char="›"/>
            </a:pPr>
            <a:r>
              <a:rPr b="0" lang="pt-BR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Biblioteca </a:t>
            </a:r>
            <a:r>
              <a:rPr b="1" lang="pt-BR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scikit-learn</a:t>
            </a:r>
            <a:r>
              <a:rPr b="0" lang="pt-BR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9992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−"/>
            </a:pPr>
            <a:r>
              <a:rPr b="0" lang="pt-BR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sklearn.ensemble.</a:t>
            </a:r>
            <a:r>
              <a:rPr b="1" lang="pt-BR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RandomForestClassifier</a:t>
            </a:r>
            <a:r>
              <a:rPr b="0" lang="pt-BR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CALIBRAÇÃO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Open Sans"/>
              <a:buChar char="›"/>
            </a:pPr>
            <a:r>
              <a:rPr b="1" lang="pt-BR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n_estimators</a:t>
            </a:r>
            <a:r>
              <a:rPr b="0" lang="pt-BR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</a:t>
            </a:r>
            <a:r>
              <a:rPr b="0" lang="pt-BR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Arial Unicode MS"/>
              </a:rPr>
              <a:t></a:t>
            </a:r>
            <a:r>
              <a:rPr b="0" lang="pt-BR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[ 100, 250, 500, 750, 1000 ]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Open Sans"/>
              <a:buChar char="›"/>
            </a:pPr>
            <a:r>
              <a:rPr b="1" lang="pt-BR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max_features</a:t>
            </a:r>
            <a:r>
              <a:rPr b="0" lang="pt-BR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</a:t>
            </a:r>
            <a:r>
              <a:rPr b="0" lang="pt-BR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Arial Unicode MS"/>
              </a:rPr>
              <a:t></a:t>
            </a:r>
            <a:r>
              <a:rPr b="0" lang="pt-BR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.[ ‘sqrt’, ‘log2’, 8, 18, 36, 53, 328 ]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Open Sans"/>
              <a:buChar char="›"/>
            </a:pPr>
            <a:r>
              <a:rPr b="1" lang="pt-BR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criterion</a:t>
            </a:r>
            <a:r>
              <a:rPr b="0" lang="pt-BR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</a:t>
            </a:r>
            <a:r>
              <a:rPr b="0" lang="pt-BR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Arial Unicode MS"/>
              </a:rPr>
              <a:t></a:t>
            </a:r>
            <a:r>
              <a:rPr b="0" lang="pt-BR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[ ‘gini’, ‘entropy’]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Open Sans"/>
              <a:buChar char="›"/>
            </a:pPr>
            <a:r>
              <a:rPr b="1" lang="pt-BR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oob_score </a:t>
            </a:r>
            <a:r>
              <a:rPr b="0" lang="pt-BR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Arial Unicode MS"/>
              </a:rPr>
              <a:t></a:t>
            </a:r>
            <a:r>
              <a:rPr b="0" lang="pt-BR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[ False, True ]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Open Sans"/>
              <a:buChar char="›"/>
            </a:pPr>
            <a:r>
              <a:rPr b="1" lang="pt-BR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ccp_alpha</a:t>
            </a:r>
            <a:r>
              <a:rPr b="0" lang="pt-BR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</a:t>
            </a:r>
            <a:r>
              <a:rPr b="0" lang="pt-BR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Arial Unicode MS"/>
              </a:rPr>
              <a:t></a:t>
            </a:r>
            <a:r>
              <a:rPr b="0" lang="pt-BR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[ 0.0, 0.05, 0.1, 0.2, 0.5 ]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1" name="CustomShape 3"/>
          <p:cNvSpPr/>
          <p:nvPr/>
        </p:nvSpPr>
        <p:spPr>
          <a:xfrm>
            <a:off x="5406840" y="2481480"/>
            <a:ext cx="57664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Fonte: SCIKIT-LEARN (2020a, n.p.).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72" name="Imagem 3" descr=""/>
          <p:cNvPicPr/>
          <p:nvPr/>
        </p:nvPicPr>
        <p:blipFill>
          <a:blip r:embed="rId1"/>
          <a:stretch/>
        </p:blipFill>
        <p:spPr>
          <a:xfrm>
            <a:off x="5406840" y="1063800"/>
            <a:ext cx="5766480" cy="1417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CustomShape 1"/>
          <p:cNvSpPr/>
          <p:nvPr/>
        </p:nvSpPr>
        <p:spPr>
          <a:xfrm>
            <a:off x="619200" y="339840"/>
            <a:ext cx="11572560" cy="72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5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RANDOM FOREST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4" name="CustomShape 2"/>
          <p:cNvSpPr/>
          <p:nvPr/>
        </p:nvSpPr>
        <p:spPr>
          <a:xfrm>
            <a:off x="444600" y="1066320"/>
            <a:ext cx="10483920" cy="143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RESULTADOS E DISCUSSÕES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5" name="CustomShape 3"/>
          <p:cNvSpPr/>
          <p:nvPr/>
        </p:nvSpPr>
        <p:spPr>
          <a:xfrm>
            <a:off x="66240" y="2075760"/>
            <a:ext cx="1116540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Melhores resultados obtidos com o classificador RF para cada organização/seleção das características das amostras.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76" name="Imagem 7" descr=""/>
          <p:cNvPicPr/>
          <p:nvPr/>
        </p:nvPicPr>
        <p:blipFill>
          <a:blip r:embed="rId1"/>
          <a:stretch/>
        </p:blipFill>
        <p:spPr>
          <a:xfrm>
            <a:off x="66240" y="2783520"/>
            <a:ext cx="11165400" cy="2559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5172480" y="347400"/>
            <a:ext cx="602532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pt-BR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AGENDA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896760" y="2321640"/>
            <a:ext cx="3407760" cy="204480"/>
          </a:xfrm>
          <a:custGeom>
            <a:avLst/>
            <a:gdLst/>
            <a:ahLst/>
            <a:rect l="l" t="t" r="r" b="b"/>
            <a:pathLst>
              <a:path w="3476625" h="200025">
                <a:moveTo>
                  <a:pt x="1497806" y="7144"/>
                </a:moveTo>
                <a:lnTo>
                  <a:pt x="1822609" y="7144"/>
                </a:lnTo>
                <a:lnTo>
                  <a:pt x="1899761" y="84296"/>
                </a:lnTo>
                <a:lnTo>
                  <a:pt x="2174081" y="84296"/>
                </a:lnTo>
                <a:lnTo>
                  <a:pt x="2240756" y="17621"/>
                </a:lnTo>
                <a:lnTo>
                  <a:pt x="3470434" y="17621"/>
                </a:lnTo>
                <a:lnTo>
                  <a:pt x="3470434" y="24289"/>
                </a:lnTo>
                <a:lnTo>
                  <a:pt x="2243614" y="24289"/>
                </a:lnTo>
                <a:lnTo>
                  <a:pt x="2176939" y="90964"/>
                </a:lnTo>
                <a:lnTo>
                  <a:pt x="1896904" y="90964"/>
                </a:lnTo>
                <a:lnTo>
                  <a:pt x="1819751" y="13811"/>
                </a:lnTo>
                <a:lnTo>
                  <a:pt x="1500664" y="13811"/>
                </a:lnTo>
                <a:lnTo>
                  <a:pt x="1432084" y="120491"/>
                </a:lnTo>
                <a:lnTo>
                  <a:pt x="1057751" y="120491"/>
                </a:lnTo>
                <a:lnTo>
                  <a:pt x="971074" y="14764"/>
                </a:lnTo>
                <a:lnTo>
                  <a:pt x="379571" y="14764"/>
                </a:lnTo>
                <a:lnTo>
                  <a:pt x="11906" y="201454"/>
                </a:lnTo>
                <a:lnTo>
                  <a:pt x="7144" y="196691"/>
                </a:lnTo>
                <a:lnTo>
                  <a:pt x="376714" y="8096"/>
                </a:lnTo>
                <a:lnTo>
                  <a:pt x="973931" y="8096"/>
                </a:lnTo>
                <a:lnTo>
                  <a:pt x="1061561" y="113824"/>
                </a:lnTo>
                <a:lnTo>
                  <a:pt x="1429226" y="113824"/>
                </a:ln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3"/>
          <p:cNvSpPr/>
          <p:nvPr/>
        </p:nvSpPr>
        <p:spPr>
          <a:xfrm>
            <a:off x="4278960" y="2486160"/>
            <a:ext cx="37080" cy="3924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20479" y="7144"/>
                </a:moveTo>
                <a:cubicBezTo>
                  <a:pt x="28099" y="7144"/>
                  <a:pt x="33814" y="12859"/>
                  <a:pt x="33814" y="20479"/>
                </a:cubicBezTo>
                <a:cubicBezTo>
                  <a:pt x="33814" y="28099"/>
                  <a:pt x="28099" y="33814"/>
                  <a:pt x="20479" y="33814"/>
                </a:cubicBezTo>
                <a:cubicBezTo>
                  <a:pt x="12859" y="33814"/>
                  <a:pt x="7144" y="28099"/>
                  <a:pt x="7144" y="20479"/>
                </a:cubicBezTo>
                <a:cubicBezTo>
                  <a:pt x="7144" y="12859"/>
                  <a:pt x="12859" y="7144"/>
                  <a:pt x="20479" y="7144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4"/>
          <p:cNvSpPr/>
          <p:nvPr/>
        </p:nvSpPr>
        <p:spPr>
          <a:xfrm>
            <a:off x="887040" y="2305080"/>
            <a:ext cx="37080" cy="3924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10716" y="10716"/>
                </a:moveTo>
                <a:cubicBezTo>
                  <a:pt x="5953" y="15478"/>
                  <a:pt x="5953" y="24051"/>
                  <a:pt x="10716" y="29766"/>
                </a:cubicBezTo>
                <a:cubicBezTo>
                  <a:pt x="15478" y="34528"/>
                  <a:pt x="24051" y="34528"/>
                  <a:pt x="29766" y="29766"/>
                </a:cubicBezTo>
                <a:cubicBezTo>
                  <a:pt x="34528" y="25003"/>
                  <a:pt x="34528" y="16431"/>
                  <a:pt x="29766" y="10716"/>
                </a:cubicBezTo>
                <a:cubicBezTo>
                  <a:pt x="24051" y="5953"/>
                  <a:pt x="15478" y="5953"/>
                  <a:pt x="10716" y="10716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5"/>
          <p:cNvSpPr/>
          <p:nvPr/>
        </p:nvSpPr>
        <p:spPr>
          <a:xfrm>
            <a:off x="1050840" y="2641680"/>
            <a:ext cx="2502000" cy="146160"/>
          </a:xfrm>
          <a:custGeom>
            <a:avLst/>
            <a:gdLst/>
            <a:ahLst/>
            <a:rect l="l" t="t" r="r" b="b"/>
            <a:pathLst>
              <a:path w="2552700" h="142875">
                <a:moveTo>
                  <a:pt x="7144" y="7144"/>
                </a:moveTo>
                <a:lnTo>
                  <a:pt x="101441" y="7144"/>
                </a:lnTo>
                <a:lnTo>
                  <a:pt x="222409" y="128111"/>
                </a:lnTo>
                <a:lnTo>
                  <a:pt x="813911" y="128111"/>
                </a:lnTo>
                <a:lnTo>
                  <a:pt x="881539" y="21431"/>
                </a:lnTo>
                <a:lnTo>
                  <a:pt x="1284446" y="21431"/>
                </a:lnTo>
                <a:lnTo>
                  <a:pt x="1343501" y="129064"/>
                </a:lnTo>
                <a:lnTo>
                  <a:pt x="1662589" y="129064"/>
                </a:lnTo>
                <a:lnTo>
                  <a:pt x="1739741" y="51911"/>
                </a:lnTo>
                <a:lnTo>
                  <a:pt x="2019776" y="51911"/>
                </a:lnTo>
                <a:lnTo>
                  <a:pt x="2086451" y="117634"/>
                </a:lnTo>
                <a:lnTo>
                  <a:pt x="2551271" y="117634"/>
                </a:lnTo>
                <a:lnTo>
                  <a:pt x="2551271" y="125254"/>
                </a:lnTo>
                <a:lnTo>
                  <a:pt x="2083594" y="125254"/>
                </a:lnTo>
                <a:lnTo>
                  <a:pt x="2016919" y="58579"/>
                </a:lnTo>
                <a:lnTo>
                  <a:pt x="1742599" y="58579"/>
                </a:lnTo>
                <a:lnTo>
                  <a:pt x="1665446" y="135731"/>
                </a:lnTo>
                <a:lnTo>
                  <a:pt x="1340644" y="135731"/>
                </a:lnTo>
                <a:lnTo>
                  <a:pt x="1281589" y="29051"/>
                </a:lnTo>
                <a:lnTo>
                  <a:pt x="885349" y="29051"/>
                </a:lnTo>
                <a:lnTo>
                  <a:pt x="816769" y="134779"/>
                </a:lnTo>
                <a:lnTo>
                  <a:pt x="219551" y="134779"/>
                </a:lnTo>
                <a:lnTo>
                  <a:pt x="98584" y="14764"/>
                </a:lnTo>
                <a:lnTo>
                  <a:pt x="7144" y="14764"/>
                </a:ln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6"/>
          <p:cNvSpPr/>
          <p:nvPr/>
        </p:nvSpPr>
        <p:spPr>
          <a:xfrm>
            <a:off x="3531960" y="2645280"/>
            <a:ext cx="37080" cy="3924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20479" y="7144"/>
                </a:moveTo>
                <a:cubicBezTo>
                  <a:pt x="28099" y="7144"/>
                  <a:pt x="33814" y="12859"/>
                  <a:pt x="33814" y="20479"/>
                </a:cubicBezTo>
                <a:cubicBezTo>
                  <a:pt x="33814" y="28099"/>
                  <a:pt x="28099" y="33814"/>
                  <a:pt x="20479" y="33814"/>
                </a:cubicBezTo>
                <a:cubicBezTo>
                  <a:pt x="12859" y="33814"/>
                  <a:pt x="7144" y="28099"/>
                  <a:pt x="7144" y="20479"/>
                </a:cubicBezTo>
                <a:cubicBezTo>
                  <a:pt x="7144" y="13811"/>
                  <a:pt x="12859" y="7144"/>
                  <a:pt x="20479" y="7144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7"/>
          <p:cNvSpPr/>
          <p:nvPr/>
        </p:nvSpPr>
        <p:spPr>
          <a:xfrm>
            <a:off x="1038960" y="2758320"/>
            <a:ext cx="37080" cy="3924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20479" y="7144"/>
                </a:moveTo>
                <a:cubicBezTo>
                  <a:pt x="12859" y="7144"/>
                  <a:pt x="7144" y="12859"/>
                  <a:pt x="7144" y="20479"/>
                </a:cubicBezTo>
                <a:cubicBezTo>
                  <a:pt x="7144" y="28099"/>
                  <a:pt x="12859" y="33814"/>
                  <a:pt x="20479" y="33814"/>
                </a:cubicBezTo>
                <a:cubicBezTo>
                  <a:pt x="28099" y="33814"/>
                  <a:pt x="33814" y="28099"/>
                  <a:pt x="33814" y="20479"/>
                </a:cubicBezTo>
                <a:cubicBezTo>
                  <a:pt x="33814" y="12859"/>
                  <a:pt x="28099" y="7144"/>
                  <a:pt x="20479" y="7144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8"/>
          <p:cNvSpPr/>
          <p:nvPr/>
        </p:nvSpPr>
        <p:spPr>
          <a:xfrm>
            <a:off x="3166920" y="2407320"/>
            <a:ext cx="662760" cy="107280"/>
          </a:xfrm>
          <a:custGeom>
            <a:avLst/>
            <a:gdLst/>
            <a:ahLst/>
            <a:rect l="l" t="t" r="r" b="b"/>
            <a:pathLst>
              <a:path w="676275" h="104775">
                <a:moveTo>
                  <a:pt x="668179" y="7144"/>
                </a:moveTo>
                <a:lnTo>
                  <a:pt x="672941" y="11906"/>
                </a:lnTo>
                <a:lnTo>
                  <a:pt x="471964" y="98584"/>
                </a:lnTo>
                <a:lnTo>
                  <a:pt x="7144" y="98584"/>
                </a:lnTo>
                <a:lnTo>
                  <a:pt x="7144" y="91916"/>
                </a:lnTo>
                <a:lnTo>
                  <a:pt x="469106" y="91916"/>
                </a:ln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9"/>
          <p:cNvSpPr/>
          <p:nvPr/>
        </p:nvSpPr>
        <p:spPr>
          <a:xfrm>
            <a:off x="3154680" y="2398680"/>
            <a:ext cx="37080" cy="3924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20479" y="7144"/>
                </a:moveTo>
                <a:cubicBezTo>
                  <a:pt x="12859" y="7144"/>
                  <a:pt x="7144" y="12859"/>
                  <a:pt x="7144" y="20479"/>
                </a:cubicBezTo>
                <a:cubicBezTo>
                  <a:pt x="7144" y="28099"/>
                  <a:pt x="12859" y="33814"/>
                  <a:pt x="20479" y="33814"/>
                </a:cubicBezTo>
                <a:cubicBezTo>
                  <a:pt x="28099" y="33814"/>
                  <a:pt x="33814" y="28099"/>
                  <a:pt x="33814" y="20479"/>
                </a:cubicBezTo>
                <a:cubicBezTo>
                  <a:pt x="33814" y="12859"/>
                  <a:pt x="27146" y="7144"/>
                  <a:pt x="20479" y="7144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10"/>
          <p:cNvSpPr/>
          <p:nvPr/>
        </p:nvSpPr>
        <p:spPr>
          <a:xfrm>
            <a:off x="1828800" y="2029320"/>
            <a:ext cx="727920" cy="496080"/>
          </a:xfrm>
          <a:custGeom>
            <a:avLst/>
            <a:gdLst/>
            <a:ahLst/>
            <a:rect l="l" t="t" r="r" b="b"/>
            <a:pathLst>
              <a:path w="742950" h="485775">
                <a:moveTo>
                  <a:pt x="736759" y="7144"/>
                </a:moveTo>
                <a:lnTo>
                  <a:pt x="741521" y="11906"/>
                </a:lnTo>
                <a:lnTo>
                  <a:pt x="552926" y="200501"/>
                </a:lnTo>
                <a:lnTo>
                  <a:pt x="260509" y="200501"/>
                </a:lnTo>
                <a:lnTo>
                  <a:pt x="12859" y="486251"/>
                </a:lnTo>
                <a:lnTo>
                  <a:pt x="7144" y="481489"/>
                </a:lnTo>
                <a:lnTo>
                  <a:pt x="257651" y="192881"/>
                </a:lnTo>
                <a:lnTo>
                  <a:pt x="550069" y="192881"/>
                </a:ln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11"/>
          <p:cNvSpPr/>
          <p:nvPr/>
        </p:nvSpPr>
        <p:spPr>
          <a:xfrm>
            <a:off x="1819800" y="2013120"/>
            <a:ext cx="37080" cy="3924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10716" y="11430"/>
                </a:moveTo>
                <a:cubicBezTo>
                  <a:pt x="5953" y="16192"/>
                  <a:pt x="5953" y="24765"/>
                  <a:pt x="10716" y="30480"/>
                </a:cubicBezTo>
                <a:cubicBezTo>
                  <a:pt x="15478" y="35242"/>
                  <a:pt x="24051" y="35242"/>
                  <a:pt x="29766" y="30480"/>
                </a:cubicBezTo>
                <a:cubicBezTo>
                  <a:pt x="34528" y="25717"/>
                  <a:pt x="34528" y="17145"/>
                  <a:pt x="29766" y="11430"/>
                </a:cubicBezTo>
                <a:cubicBezTo>
                  <a:pt x="24051" y="5715"/>
                  <a:pt x="15478" y="5715"/>
                  <a:pt x="10716" y="11430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12"/>
          <p:cNvSpPr/>
          <p:nvPr/>
        </p:nvSpPr>
        <p:spPr>
          <a:xfrm>
            <a:off x="805320" y="2086560"/>
            <a:ext cx="989280" cy="437760"/>
          </a:xfrm>
          <a:custGeom>
            <a:avLst/>
            <a:gdLst/>
            <a:ahLst/>
            <a:rect l="l" t="t" r="r" b="b"/>
            <a:pathLst>
              <a:path w="1009650" h="428625">
                <a:moveTo>
                  <a:pt x="998696" y="7144"/>
                </a:moveTo>
                <a:lnTo>
                  <a:pt x="1003459" y="11906"/>
                </a:lnTo>
                <a:lnTo>
                  <a:pt x="912019" y="103346"/>
                </a:lnTo>
                <a:lnTo>
                  <a:pt x="646271" y="103346"/>
                </a:lnTo>
                <a:lnTo>
                  <a:pt x="476726" y="272891"/>
                </a:lnTo>
                <a:lnTo>
                  <a:pt x="306229" y="272891"/>
                </a:lnTo>
                <a:lnTo>
                  <a:pt x="11906" y="424339"/>
                </a:lnTo>
                <a:lnTo>
                  <a:pt x="7144" y="419576"/>
                </a:lnTo>
                <a:lnTo>
                  <a:pt x="303371" y="266224"/>
                </a:lnTo>
                <a:lnTo>
                  <a:pt x="472916" y="266224"/>
                </a:lnTo>
                <a:lnTo>
                  <a:pt x="643414" y="95726"/>
                </a:lnTo>
                <a:lnTo>
                  <a:pt x="909161" y="95726"/>
                </a:ln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13"/>
          <p:cNvSpPr/>
          <p:nvPr/>
        </p:nvSpPr>
        <p:spPr>
          <a:xfrm>
            <a:off x="795240" y="2075760"/>
            <a:ext cx="37080" cy="3924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10716" y="10716"/>
                </a:moveTo>
                <a:cubicBezTo>
                  <a:pt x="5953" y="15478"/>
                  <a:pt x="5953" y="24051"/>
                  <a:pt x="10716" y="29766"/>
                </a:cubicBezTo>
                <a:cubicBezTo>
                  <a:pt x="15478" y="34528"/>
                  <a:pt x="24051" y="34528"/>
                  <a:pt x="29766" y="29766"/>
                </a:cubicBezTo>
                <a:cubicBezTo>
                  <a:pt x="34528" y="25003"/>
                  <a:pt x="34528" y="16431"/>
                  <a:pt x="29766" y="10716"/>
                </a:cubicBezTo>
                <a:cubicBezTo>
                  <a:pt x="24051" y="5953"/>
                  <a:pt x="15478" y="5953"/>
                  <a:pt x="10716" y="10716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14"/>
          <p:cNvSpPr/>
          <p:nvPr/>
        </p:nvSpPr>
        <p:spPr>
          <a:xfrm>
            <a:off x="2925000" y="2499480"/>
            <a:ext cx="1054800" cy="146160"/>
          </a:xfrm>
          <a:custGeom>
            <a:avLst/>
            <a:gdLst/>
            <a:ahLst/>
            <a:rect l="l" t="t" r="r" b="b"/>
            <a:pathLst>
              <a:path w="1076325" h="142875">
                <a:moveTo>
                  <a:pt x="11906" y="7144"/>
                </a:moveTo>
                <a:lnTo>
                  <a:pt x="50006" y="45244"/>
                </a:lnTo>
                <a:lnTo>
                  <a:pt x="869156" y="45244"/>
                </a:lnTo>
                <a:lnTo>
                  <a:pt x="1072991" y="134779"/>
                </a:lnTo>
                <a:lnTo>
                  <a:pt x="1068229" y="139541"/>
                </a:lnTo>
                <a:lnTo>
                  <a:pt x="866299" y="51911"/>
                </a:lnTo>
                <a:lnTo>
                  <a:pt x="47149" y="51911"/>
                </a:lnTo>
                <a:lnTo>
                  <a:pt x="7144" y="12859"/>
                </a:ln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15"/>
          <p:cNvSpPr/>
          <p:nvPr/>
        </p:nvSpPr>
        <p:spPr>
          <a:xfrm>
            <a:off x="2914920" y="2616120"/>
            <a:ext cx="37080" cy="3924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29766" y="10716"/>
                </a:moveTo>
                <a:cubicBezTo>
                  <a:pt x="25003" y="5953"/>
                  <a:pt x="16431" y="5953"/>
                  <a:pt x="10716" y="10716"/>
                </a:cubicBezTo>
                <a:cubicBezTo>
                  <a:pt x="5953" y="15478"/>
                  <a:pt x="5953" y="24051"/>
                  <a:pt x="10716" y="29766"/>
                </a:cubicBezTo>
                <a:cubicBezTo>
                  <a:pt x="15478" y="34528"/>
                  <a:pt x="24051" y="34528"/>
                  <a:pt x="29766" y="29766"/>
                </a:cubicBezTo>
                <a:cubicBezTo>
                  <a:pt x="34528" y="24051"/>
                  <a:pt x="34528" y="15478"/>
                  <a:pt x="29766" y="10716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CustomShape 16"/>
          <p:cNvSpPr/>
          <p:nvPr/>
        </p:nvSpPr>
        <p:spPr>
          <a:xfrm>
            <a:off x="1636560" y="2403360"/>
            <a:ext cx="578520" cy="194760"/>
          </a:xfrm>
          <a:custGeom>
            <a:avLst/>
            <a:gdLst/>
            <a:ahLst/>
            <a:rect l="l" t="t" r="r" b="b"/>
            <a:pathLst>
              <a:path w="590550" h="190500">
                <a:moveTo>
                  <a:pt x="7144" y="7144"/>
                </a:moveTo>
                <a:lnTo>
                  <a:pt x="408146" y="7144"/>
                </a:lnTo>
                <a:lnTo>
                  <a:pt x="585311" y="184309"/>
                </a:lnTo>
                <a:lnTo>
                  <a:pt x="580549" y="189071"/>
                </a:lnTo>
                <a:lnTo>
                  <a:pt x="405289" y="13811"/>
                </a:lnTo>
                <a:lnTo>
                  <a:pt x="7144" y="13811"/>
                </a:ln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17"/>
          <p:cNvSpPr/>
          <p:nvPr/>
        </p:nvSpPr>
        <p:spPr>
          <a:xfrm>
            <a:off x="1614960" y="2568600"/>
            <a:ext cx="37080" cy="3924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20479" y="7144"/>
                </a:moveTo>
                <a:cubicBezTo>
                  <a:pt x="12859" y="7144"/>
                  <a:pt x="7144" y="12859"/>
                  <a:pt x="7144" y="20479"/>
                </a:cubicBezTo>
                <a:cubicBezTo>
                  <a:pt x="7144" y="28099"/>
                  <a:pt x="12859" y="33814"/>
                  <a:pt x="20479" y="33814"/>
                </a:cubicBezTo>
                <a:cubicBezTo>
                  <a:pt x="28099" y="33814"/>
                  <a:pt x="33814" y="28099"/>
                  <a:pt x="33814" y="20479"/>
                </a:cubicBezTo>
                <a:cubicBezTo>
                  <a:pt x="33814" y="12859"/>
                  <a:pt x="28099" y="7144"/>
                  <a:pt x="20479" y="7144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18"/>
          <p:cNvSpPr/>
          <p:nvPr/>
        </p:nvSpPr>
        <p:spPr>
          <a:xfrm>
            <a:off x="1566360" y="2361600"/>
            <a:ext cx="354600" cy="97560"/>
          </a:xfrm>
          <a:custGeom>
            <a:avLst/>
            <a:gdLst/>
            <a:ahLst/>
            <a:rect l="l" t="t" r="r" b="b"/>
            <a:pathLst>
              <a:path w="361950" h="95250">
                <a:moveTo>
                  <a:pt x="349091" y="7144"/>
                </a:moveTo>
                <a:lnTo>
                  <a:pt x="354806" y="12859"/>
                </a:lnTo>
                <a:lnTo>
                  <a:pt x="271939" y="94774"/>
                </a:lnTo>
                <a:lnTo>
                  <a:pt x="7144" y="94774"/>
                </a:lnTo>
                <a:lnTo>
                  <a:pt x="7144" y="88106"/>
                </a:lnTo>
                <a:lnTo>
                  <a:pt x="269081" y="88106"/>
                </a:ln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19"/>
          <p:cNvSpPr/>
          <p:nvPr/>
        </p:nvSpPr>
        <p:spPr>
          <a:xfrm>
            <a:off x="1554120" y="2347200"/>
            <a:ext cx="37080" cy="3924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20479" y="7144"/>
                </a:moveTo>
                <a:cubicBezTo>
                  <a:pt x="12859" y="7144"/>
                  <a:pt x="7144" y="12859"/>
                  <a:pt x="7144" y="20479"/>
                </a:cubicBezTo>
                <a:cubicBezTo>
                  <a:pt x="7144" y="28099"/>
                  <a:pt x="12859" y="33814"/>
                  <a:pt x="20479" y="33814"/>
                </a:cubicBezTo>
                <a:cubicBezTo>
                  <a:pt x="28099" y="33814"/>
                  <a:pt x="33814" y="28099"/>
                  <a:pt x="33814" y="20479"/>
                </a:cubicBezTo>
                <a:cubicBezTo>
                  <a:pt x="32861" y="12859"/>
                  <a:pt x="27146" y="7144"/>
                  <a:pt x="20479" y="7144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20"/>
          <p:cNvSpPr/>
          <p:nvPr/>
        </p:nvSpPr>
        <p:spPr>
          <a:xfrm>
            <a:off x="2043720" y="2566800"/>
            <a:ext cx="793440" cy="204480"/>
          </a:xfrm>
          <a:custGeom>
            <a:avLst/>
            <a:gdLst/>
            <a:ahLst/>
            <a:rect l="l" t="t" r="r" b="b"/>
            <a:pathLst>
              <a:path w="809625" h="200025">
                <a:moveTo>
                  <a:pt x="11906" y="7144"/>
                </a:moveTo>
                <a:lnTo>
                  <a:pt x="192881" y="188119"/>
                </a:lnTo>
                <a:lnTo>
                  <a:pt x="808196" y="188119"/>
                </a:lnTo>
                <a:lnTo>
                  <a:pt x="808196" y="195739"/>
                </a:lnTo>
                <a:lnTo>
                  <a:pt x="190024" y="194786"/>
                </a:lnTo>
                <a:lnTo>
                  <a:pt x="7144" y="11906"/>
                </a:lnTo>
                <a:close/>
              </a:path>
            </a:pathLst>
          </a:custGeom>
          <a:solidFill>
            <a:srgbClr val="00206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21"/>
          <p:cNvSpPr/>
          <p:nvPr/>
        </p:nvSpPr>
        <p:spPr>
          <a:xfrm>
            <a:off x="2814840" y="2557080"/>
            <a:ext cx="37080" cy="3924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20479" y="33814"/>
                </a:moveTo>
                <a:cubicBezTo>
                  <a:pt x="28099" y="33814"/>
                  <a:pt x="33814" y="28099"/>
                  <a:pt x="33814" y="20479"/>
                </a:cubicBezTo>
                <a:cubicBezTo>
                  <a:pt x="33814" y="12859"/>
                  <a:pt x="28099" y="7144"/>
                  <a:pt x="20479" y="7144"/>
                </a:cubicBezTo>
                <a:cubicBezTo>
                  <a:pt x="12859" y="7144"/>
                  <a:pt x="7144" y="12859"/>
                  <a:pt x="7144" y="20479"/>
                </a:cubicBezTo>
                <a:cubicBezTo>
                  <a:pt x="7144" y="28099"/>
                  <a:pt x="13811" y="33814"/>
                  <a:pt x="20479" y="33814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48" name="Graphic 143" descr=""/>
          <p:cNvPicPr/>
          <p:nvPr/>
        </p:nvPicPr>
        <p:blipFill>
          <a:blip r:embed="rId1"/>
          <a:stretch/>
        </p:blipFill>
        <p:spPr>
          <a:xfrm>
            <a:off x="4602600" y="2697120"/>
            <a:ext cx="3529800" cy="786960"/>
          </a:xfrm>
          <a:prstGeom prst="rect">
            <a:avLst/>
          </a:prstGeom>
          <a:ln>
            <a:noFill/>
          </a:ln>
        </p:spPr>
      </p:pic>
      <p:pic>
        <p:nvPicPr>
          <p:cNvPr id="349" name="Graphic 144" descr=""/>
          <p:cNvPicPr/>
          <p:nvPr/>
        </p:nvPicPr>
        <p:blipFill>
          <a:blip r:embed="rId2"/>
          <a:stretch/>
        </p:blipFill>
        <p:spPr>
          <a:xfrm>
            <a:off x="3913920" y="3587400"/>
            <a:ext cx="3529800" cy="786960"/>
          </a:xfrm>
          <a:prstGeom prst="rect">
            <a:avLst/>
          </a:prstGeom>
          <a:ln>
            <a:noFill/>
          </a:ln>
        </p:spPr>
      </p:pic>
      <p:pic>
        <p:nvPicPr>
          <p:cNvPr id="350" name="Graphic 145" descr=""/>
          <p:cNvPicPr/>
          <p:nvPr/>
        </p:nvPicPr>
        <p:blipFill>
          <a:blip r:embed="rId3"/>
          <a:stretch/>
        </p:blipFill>
        <p:spPr>
          <a:xfrm>
            <a:off x="3569400" y="4223520"/>
            <a:ext cx="3529800" cy="786960"/>
          </a:xfrm>
          <a:prstGeom prst="rect">
            <a:avLst/>
          </a:prstGeom>
          <a:ln>
            <a:noFill/>
          </a:ln>
        </p:spPr>
      </p:pic>
      <p:sp>
        <p:nvSpPr>
          <p:cNvPr id="351" name="CustomShape 22"/>
          <p:cNvSpPr/>
          <p:nvPr/>
        </p:nvSpPr>
        <p:spPr>
          <a:xfrm>
            <a:off x="864720" y="3171240"/>
            <a:ext cx="3407760" cy="204480"/>
          </a:xfrm>
          <a:custGeom>
            <a:avLst/>
            <a:gdLst/>
            <a:ahLst/>
            <a:rect l="l" t="t" r="r" b="b"/>
            <a:pathLst>
              <a:path w="3476625" h="200025">
                <a:moveTo>
                  <a:pt x="1497806" y="7144"/>
                </a:moveTo>
                <a:lnTo>
                  <a:pt x="1822609" y="7144"/>
                </a:lnTo>
                <a:lnTo>
                  <a:pt x="1899761" y="84296"/>
                </a:lnTo>
                <a:lnTo>
                  <a:pt x="2174081" y="84296"/>
                </a:lnTo>
                <a:lnTo>
                  <a:pt x="2240756" y="17621"/>
                </a:lnTo>
                <a:lnTo>
                  <a:pt x="3470434" y="17621"/>
                </a:lnTo>
                <a:lnTo>
                  <a:pt x="3470434" y="24289"/>
                </a:lnTo>
                <a:lnTo>
                  <a:pt x="2243614" y="24289"/>
                </a:lnTo>
                <a:lnTo>
                  <a:pt x="2176939" y="90964"/>
                </a:lnTo>
                <a:lnTo>
                  <a:pt x="1896904" y="90964"/>
                </a:lnTo>
                <a:lnTo>
                  <a:pt x="1819751" y="13811"/>
                </a:lnTo>
                <a:lnTo>
                  <a:pt x="1500664" y="13811"/>
                </a:lnTo>
                <a:lnTo>
                  <a:pt x="1432084" y="120491"/>
                </a:lnTo>
                <a:lnTo>
                  <a:pt x="1057751" y="120491"/>
                </a:lnTo>
                <a:lnTo>
                  <a:pt x="971074" y="14764"/>
                </a:lnTo>
                <a:lnTo>
                  <a:pt x="379571" y="14764"/>
                </a:lnTo>
                <a:lnTo>
                  <a:pt x="11906" y="201454"/>
                </a:lnTo>
                <a:lnTo>
                  <a:pt x="7144" y="196691"/>
                </a:lnTo>
                <a:lnTo>
                  <a:pt x="376714" y="8096"/>
                </a:lnTo>
                <a:lnTo>
                  <a:pt x="973931" y="8096"/>
                </a:lnTo>
                <a:lnTo>
                  <a:pt x="1061561" y="113824"/>
                </a:lnTo>
                <a:lnTo>
                  <a:pt x="1429226" y="113824"/>
                </a:ln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23"/>
          <p:cNvSpPr/>
          <p:nvPr/>
        </p:nvSpPr>
        <p:spPr>
          <a:xfrm>
            <a:off x="4246920" y="3335400"/>
            <a:ext cx="37080" cy="3924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20479" y="7144"/>
                </a:moveTo>
                <a:cubicBezTo>
                  <a:pt x="28099" y="7144"/>
                  <a:pt x="33814" y="12859"/>
                  <a:pt x="33814" y="20479"/>
                </a:cubicBezTo>
                <a:cubicBezTo>
                  <a:pt x="33814" y="28099"/>
                  <a:pt x="28099" y="33814"/>
                  <a:pt x="20479" y="33814"/>
                </a:cubicBezTo>
                <a:cubicBezTo>
                  <a:pt x="12859" y="33814"/>
                  <a:pt x="7144" y="28099"/>
                  <a:pt x="7144" y="20479"/>
                </a:cubicBezTo>
                <a:cubicBezTo>
                  <a:pt x="7144" y="12859"/>
                  <a:pt x="12859" y="7144"/>
                  <a:pt x="20479" y="7144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24"/>
          <p:cNvSpPr/>
          <p:nvPr/>
        </p:nvSpPr>
        <p:spPr>
          <a:xfrm>
            <a:off x="854640" y="3154320"/>
            <a:ext cx="37080" cy="3924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10716" y="10716"/>
                </a:moveTo>
                <a:cubicBezTo>
                  <a:pt x="5953" y="15478"/>
                  <a:pt x="5953" y="24051"/>
                  <a:pt x="10716" y="29766"/>
                </a:cubicBezTo>
                <a:cubicBezTo>
                  <a:pt x="15478" y="34528"/>
                  <a:pt x="24051" y="34528"/>
                  <a:pt x="29766" y="29766"/>
                </a:cubicBezTo>
                <a:cubicBezTo>
                  <a:pt x="34528" y="25003"/>
                  <a:pt x="34528" y="16431"/>
                  <a:pt x="29766" y="10716"/>
                </a:cubicBezTo>
                <a:cubicBezTo>
                  <a:pt x="24051" y="5953"/>
                  <a:pt x="15478" y="5953"/>
                  <a:pt x="10716" y="10716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25"/>
          <p:cNvSpPr/>
          <p:nvPr/>
        </p:nvSpPr>
        <p:spPr>
          <a:xfrm>
            <a:off x="1018800" y="3490920"/>
            <a:ext cx="2502000" cy="146160"/>
          </a:xfrm>
          <a:custGeom>
            <a:avLst/>
            <a:gdLst/>
            <a:ahLst/>
            <a:rect l="l" t="t" r="r" b="b"/>
            <a:pathLst>
              <a:path w="2552700" h="142875">
                <a:moveTo>
                  <a:pt x="7144" y="7144"/>
                </a:moveTo>
                <a:lnTo>
                  <a:pt x="101441" y="7144"/>
                </a:lnTo>
                <a:lnTo>
                  <a:pt x="222409" y="128111"/>
                </a:lnTo>
                <a:lnTo>
                  <a:pt x="813911" y="128111"/>
                </a:lnTo>
                <a:lnTo>
                  <a:pt x="881539" y="21431"/>
                </a:lnTo>
                <a:lnTo>
                  <a:pt x="1284446" y="21431"/>
                </a:lnTo>
                <a:lnTo>
                  <a:pt x="1343501" y="129064"/>
                </a:lnTo>
                <a:lnTo>
                  <a:pt x="1662589" y="129064"/>
                </a:lnTo>
                <a:lnTo>
                  <a:pt x="1739741" y="51911"/>
                </a:lnTo>
                <a:lnTo>
                  <a:pt x="2019776" y="51911"/>
                </a:lnTo>
                <a:lnTo>
                  <a:pt x="2086451" y="117634"/>
                </a:lnTo>
                <a:lnTo>
                  <a:pt x="2551271" y="117634"/>
                </a:lnTo>
                <a:lnTo>
                  <a:pt x="2551271" y="125254"/>
                </a:lnTo>
                <a:lnTo>
                  <a:pt x="2083594" y="125254"/>
                </a:lnTo>
                <a:lnTo>
                  <a:pt x="2016919" y="58579"/>
                </a:lnTo>
                <a:lnTo>
                  <a:pt x="1742599" y="58579"/>
                </a:lnTo>
                <a:lnTo>
                  <a:pt x="1665446" y="135731"/>
                </a:lnTo>
                <a:lnTo>
                  <a:pt x="1340644" y="135731"/>
                </a:lnTo>
                <a:lnTo>
                  <a:pt x="1281589" y="29051"/>
                </a:lnTo>
                <a:lnTo>
                  <a:pt x="885349" y="29051"/>
                </a:lnTo>
                <a:lnTo>
                  <a:pt x="816769" y="134779"/>
                </a:lnTo>
                <a:lnTo>
                  <a:pt x="219551" y="134779"/>
                </a:lnTo>
                <a:lnTo>
                  <a:pt x="98584" y="14764"/>
                </a:lnTo>
                <a:lnTo>
                  <a:pt x="7144" y="14764"/>
                </a:ln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26"/>
          <p:cNvSpPr/>
          <p:nvPr/>
        </p:nvSpPr>
        <p:spPr>
          <a:xfrm>
            <a:off x="3499920" y="3494880"/>
            <a:ext cx="37080" cy="3924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20479" y="7144"/>
                </a:moveTo>
                <a:cubicBezTo>
                  <a:pt x="28099" y="7144"/>
                  <a:pt x="33814" y="12859"/>
                  <a:pt x="33814" y="20479"/>
                </a:cubicBezTo>
                <a:cubicBezTo>
                  <a:pt x="33814" y="28099"/>
                  <a:pt x="28099" y="33814"/>
                  <a:pt x="20479" y="33814"/>
                </a:cubicBezTo>
                <a:cubicBezTo>
                  <a:pt x="12859" y="33814"/>
                  <a:pt x="7144" y="28099"/>
                  <a:pt x="7144" y="20479"/>
                </a:cubicBezTo>
                <a:cubicBezTo>
                  <a:pt x="7144" y="13811"/>
                  <a:pt x="12859" y="7144"/>
                  <a:pt x="20479" y="7144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27"/>
          <p:cNvSpPr/>
          <p:nvPr/>
        </p:nvSpPr>
        <p:spPr>
          <a:xfrm>
            <a:off x="1006560" y="3607560"/>
            <a:ext cx="37080" cy="3924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20479" y="7144"/>
                </a:moveTo>
                <a:cubicBezTo>
                  <a:pt x="12859" y="7144"/>
                  <a:pt x="7144" y="12859"/>
                  <a:pt x="7144" y="20479"/>
                </a:cubicBezTo>
                <a:cubicBezTo>
                  <a:pt x="7144" y="28099"/>
                  <a:pt x="12859" y="33814"/>
                  <a:pt x="20479" y="33814"/>
                </a:cubicBezTo>
                <a:cubicBezTo>
                  <a:pt x="28099" y="33814"/>
                  <a:pt x="33814" y="28099"/>
                  <a:pt x="33814" y="20479"/>
                </a:cubicBezTo>
                <a:cubicBezTo>
                  <a:pt x="33814" y="12859"/>
                  <a:pt x="28099" y="7144"/>
                  <a:pt x="20479" y="7144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28"/>
          <p:cNvSpPr/>
          <p:nvPr/>
        </p:nvSpPr>
        <p:spPr>
          <a:xfrm>
            <a:off x="3134880" y="3256920"/>
            <a:ext cx="662760" cy="107280"/>
          </a:xfrm>
          <a:custGeom>
            <a:avLst/>
            <a:gdLst/>
            <a:ahLst/>
            <a:rect l="l" t="t" r="r" b="b"/>
            <a:pathLst>
              <a:path w="676275" h="104775">
                <a:moveTo>
                  <a:pt x="668179" y="7144"/>
                </a:moveTo>
                <a:lnTo>
                  <a:pt x="672941" y="11906"/>
                </a:lnTo>
                <a:lnTo>
                  <a:pt x="471964" y="98584"/>
                </a:lnTo>
                <a:lnTo>
                  <a:pt x="7144" y="98584"/>
                </a:lnTo>
                <a:lnTo>
                  <a:pt x="7144" y="91916"/>
                </a:lnTo>
                <a:lnTo>
                  <a:pt x="469106" y="91916"/>
                </a:ln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29"/>
          <p:cNvSpPr/>
          <p:nvPr/>
        </p:nvSpPr>
        <p:spPr>
          <a:xfrm>
            <a:off x="3122640" y="3247920"/>
            <a:ext cx="37080" cy="3924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20479" y="7144"/>
                </a:moveTo>
                <a:cubicBezTo>
                  <a:pt x="12859" y="7144"/>
                  <a:pt x="7144" y="12859"/>
                  <a:pt x="7144" y="20479"/>
                </a:cubicBezTo>
                <a:cubicBezTo>
                  <a:pt x="7144" y="28099"/>
                  <a:pt x="12859" y="33814"/>
                  <a:pt x="20479" y="33814"/>
                </a:cubicBezTo>
                <a:cubicBezTo>
                  <a:pt x="28099" y="33814"/>
                  <a:pt x="33814" y="28099"/>
                  <a:pt x="33814" y="20479"/>
                </a:cubicBezTo>
                <a:cubicBezTo>
                  <a:pt x="33814" y="12859"/>
                  <a:pt x="27146" y="7144"/>
                  <a:pt x="20479" y="7144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30"/>
          <p:cNvSpPr/>
          <p:nvPr/>
        </p:nvSpPr>
        <p:spPr>
          <a:xfrm>
            <a:off x="1796760" y="2878560"/>
            <a:ext cx="727920" cy="496080"/>
          </a:xfrm>
          <a:custGeom>
            <a:avLst/>
            <a:gdLst/>
            <a:ahLst/>
            <a:rect l="l" t="t" r="r" b="b"/>
            <a:pathLst>
              <a:path w="742950" h="485775">
                <a:moveTo>
                  <a:pt x="736759" y="7144"/>
                </a:moveTo>
                <a:lnTo>
                  <a:pt x="741521" y="11906"/>
                </a:lnTo>
                <a:lnTo>
                  <a:pt x="552926" y="200501"/>
                </a:lnTo>
                <a:lnTo>
                  <a:pt x="260509" y="200501"/>
                </a:lnTo>
                <a:lnTo>
                  <a:pt x="12859" y="486251"/>
                </a:lnTo>
                <a:lnTo>
                  <a:pt x="7144" y="481489"/>
                </a:lnTo>
                <a:lnTo>
                  <a:pt x="257651" y="192881"/>
                </a:lnTo>
                <a:lnTo>
                  <a:pt x="550069" y="192881"/>
                </a:ln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31"/>
          <p:cNvSpPr/>
          <p:nvPr/>
        </p:nvSpPr>
        <p:spPr>
          <a:xfrm>
            <a:off x="1787400" y="2862720"/>
            <a:ext cx="37080" cy="3924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10716" y="11430"/>
                </a:moveTo>
                <a:cubicBezTo>
                  <a:pt x="5953" y="16192"/>
                  <a:pt x="5953" y="24765"/>
                  <a:pt x="10716" y="30480"/>
                </a:cubicBezTo>
                <a:cubicBezTo>
                  <a:pt x="15478" y="35242"/>
                  <a:pt x="24051" y="35242"/>
                  <a:pt x="29766" y="30480"/>
                </a:cubicBezTo>
                <a:cubicBezTo>
                  <a:pt x="34528" y="25717"/>
                  <a:pt x="34528" y="17145"/>
                  <a:pt x="29766" y="11430"/>
                </a:cubicBezTo>
                <a:cubicBezTo>
                  <a:pt x="24051" y="5715"/>
                  <a:pt x="15478" y="5715"/>
                  <a:pt x="10716" y="11430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32"/>
          <p:cNvSpPr/>
          <p:nvPr/>
        </p:nvSpPr>
        <p:spPr>
          <a:xfrm>
            <a:off x="773280" y="2936160"/>
            <a:ext cx="989280" cy="437760"/>
          </a:xfrm>
          <a:custGeom>
            <a:avLst/>
            <a:gdLst/>
            <a:ahLst/>
            <a:rect l="l" t="t" r="r" b="b"/>
            <a:pathLst>
              <a:path w="1009650" h="428625">
                <a:moveTo>
                  <a:pt x="998696" y="7144"/>
                </a:moveTo>
                <a:lnTo>
                  <a:pt x="1003459" y="11906"/>
                </a:lnTo>
                <a:lnTo>
                  <a:pt x="912019" y="103346"/>
                </a:lnTo>
                <a:lnTo>
                  <a:pt x="646271" y="103346"/>
                </a:lnTo>
                <a:lnTo>
                  <a:pt x="476726" y="272891"/>
                </a:lnTo>
                <a:lnTo>
                  <a:pt x="306229" y="272891"/>
                </a:lnTo>
                <a:lnTo>
                  <a:pt x="11906" y="424339"/>
                </a:lnTo>
                <a:lnTo>
                  <a:pt x="7144" y="419576"/>
                </a:lnTo>
                <a:lnTo>
                  <a:pt x="303371" y="266224"/>
                </a:lnTo>
                <a:lnTo>
                  <a:pt x="472916" y="266224"/>
                </a:lnTo>
                <a:lnTo>
                  <a:pt x="643414" y="95726"/>
                </a:lnTo>
                <a:lnTo>
                  <a:pt x="909161" y="95726"/>
                </a:ln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33"/>
          <p:cNvSpPr/>
          <p:nvPr/>
        </p:nvSpPr>
        <p:spPr>
          <a:xfrm>
            <a:off x="763200" y="2925000"/>
            <a:ext cx="37080" cy="3924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10716" y="10716"/>
                </a:moveTo>
                <a:cubicBezTo>
                  <a:pt x="5953" y="15478"/>
                  <a:pt x="5953" y="24051"/>
                  <a:pt x="10716" y="29766"/>
                </a:cubicBezTo>
                <a:cubicBezTo>
                  <a:pt x="15478" y="34528"/>
                  <a:pt x="24051" y="34528"/>
                  <a:pt x="29766" y="29766"/>
                </a:cubicBezTo>
                <a:cubicBezTo>
                  <a:pt x="34528" y="25003"/>
                  <a:pt x="34528" y="16431"/>
                  <a:pt x="29766" y="10716"/>
                </a:cubicBezTo>
                <a:cubicBezTo>
                  <a:pt x="24051" y="5953"/>
                  <a:pt x="15478" y="5953"/>
                  <a:pt x="10716" y="10716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34"/>
          <p:cNvSpPr/>
          <p:nvPr/>
        </p:nvSpPr>
        <p:spPr>
          <a:xfrm>
            <a:off x="2892960" y="3349080"/>
            <a:ext cx="1054800" cy="146160"/>
          </a:xfrm>
          <a:custGeom>
            <a:avLst/>
            <a:gdLst/>
            <a:ahLst/>
            <a:rect l="l" t="t" r="r" b="b"/>
            <a:pathLst>
              <a:path w="1076325" h="142875">
                <a:moveTo>
                  <a:pt x="11906" y="7144"/>
                </a:moveTo>
                <a:lnTo>
                  <a:pt x="50006" y="45244"/>
                </a:lnTo>
                <a:lnTo>
                  <a:pt x="869156" y="45244"/>
                </a:lnTo>
                <a:lnTo>
                  <a:pt x="1072991" y="134779"/>
                </a:lnTo>
                <a:lnTo>
                  <a:pt x="1068229" y="139541"/>
                </a:lnTo>
                <a:lnTo>
                  <a:pt x="866299" y="51911"/>
                </a:lnTo>
                <a:lnTo>
                  <a:pt x="47149" y="51911"/>
                </a:lnTo>
                <a:lnTo>
                  <a:pt x="7144" y="12859"/>
                </a:ln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CustomShape 35"/>
          <p:cNvSpPr/>
          <p:nvPr/>
        </p:nvSpPr>
        <p:spPr>
          <a:xfrm>
            <a:off x="2882880" y="3465360"/>
            <a:ext cx="37080" cy="3924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29766" y="10716"/>
                </a:moveTo>
                <a:cubicBezTo>
                  <a:pt x="25003" y="5953"/>
                  <a:pt x="16431" y="5953"/>
                  <a:pt x="10716" y="10716"/>
                </a:cubicBezTo>
                <a:cubicBezTo>
                  <a:pt x="5953" y="15478"/>
                  <a:pt x="5953" y="24051"/>
                  <a:pt x="10716" y="29766"/>
                </a:cubicBezTo>
                <a:cubicBezTo>
                  <a:pt x="15478" y="34528"/>
                  <a:pt x="24051" y="34528"/>
                  <a:pt x="29766" y="29766"/>
                </a:cubicBezTo>
                <a:cubicBezTo>
                  <a:pt x="34528" y="24051"/>
                  <a:pt x="34528" y="15478"/>
                  <a:pt x="29766" y="10716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CustomShape 36"/>
          <p:cNvSpPr/>
          <p:nvPr/>
        </p:nvSpPr>
        <p:spPr>
          <a:xfrm>
            <a:off x="1604160" y="3252960"/>
            <a:ext cx="578520" cy="194760"/>
          </a:xfrm>
          <a:custGeom>
            <a:avLst/>
            <a:gdLst/>
            <a:ahLst/>
            <a:rect l="l" t="t" r="r" b="b"/>
            <a:pathLst>
              <a:path w="590550" h="190500">
                <a:moveTo>
                  <a:pt x="7144" y="7144"/>
                </a:moveTo>
                <a:lnTo>
                  <a:pt x="408146" y="7144"/>
                </a:lnTo>
                <a:lnTo>
                  <a:pt x="585311" y="184309"/>
                </a:lnTo>
                <a:lnTo>
                  <a:pt x="580549" y="189071"/>
                </a:lnTo>
                <a:lnTo>
                  <a:pt x="405289" y="13811"/>
                </a:lnTo>
                <a:lnTo>
                  <a:pt x="7144" y="13811"/>
                </a:ln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37"/>
          <p:cNvSpPr/>
          <p:nvPr/>
        </p:nvSpPr>
        <p:spPr>
          <a:xfrm>
            <a:off x="1582920" y="3418200"/>
            <a:ext cx="37080" cy="3924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20479" y="7144"/>
                </a:moveTo>
                <a:cubicBezTo>
                  <a:pt x="12859" y="7144"/>
                  <a:pt x="7144" y="12859"/>
                  <a:pt x="7144" y="20479"/>
                </a:cubicBezTo>
                <a:cubicBezTo>
                  <a:pt x="7144" y="28099"/>
                  <a:pt x="12859" y="33814"/>
                  <a:pt x="20479" y="33814"/>
                </a:cubicBezTo>
                <a:cubicBezTo>
                  <a:pt x="28099" y="33814"/>
                  <a:pt x="33814" y="28099"/>
                  <a:pt x="33814" y="20479"/>
                </a:cubicBezTo>
                <a:cubicBezTo>
                  <a:pt x="33814" y="12859"/>
                  <a:pt x="28099" y="7144"/>
                  <a:pt x="20479" y="7144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38"/>
          <p:cNvSpPr/>
          <p:nvPr/>
        </p:nvSpPr>
        <p:spPr>
          <a:xfrm>
            <a:off x="1534320" y="3211200"/>
            <a:ext cx="354600" cy="97560"/>
          </a:xfrm>
          <a:custGeom>
            <a:avLst/>
            <a:gdLst/>
            <a:ahLst/>
            <a:rect l="l" t="t" r="r" b="b"/>
            <a:pathLst>
              <a:path w="361950" h="95250">
                <a:moveTo>
                  <a:pt x="349091" y="7144"/>
                </a:moveTo>
                <a:lnTo>
                  <a:pt x="354806" y="12859"/>
                </a:lnTo>
                <a:lnTo>
                  <a:pt x="271939" y="94774"/>
                </a:lnTo>
                <a:lnTo>
                  <a:pt x="7144" y="94774"/>
                </a:lnTo>
                <a:lnTo>
                  <a:pt x="7144" y="88106"/>
                </a:lnTo>
                <a:lnTo>
                  <a:pt x="269081" y="88106"/>
                </a:ln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CustomShape 39"/>
          <p:cNvSpPr/>
          <p:nvPr/>
        </p:nvSpPr>
        <p:spPr>
          <a:xfrm>
            <a:off x="1522080" y="3196440"/>
            <a:ext cx="37080" cy="3924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20479" y="7144"/>
                </a:moveTo>
                <a:cubicBezTo>
                  <a:pt x="12859" y="7144"/>
                  <a:pt x="7144" y="12859"/>
                  <a:pt x="7144" y="20479"/>
                </a:cubicBezTo>
                <a:cubicBezTo>
                  <a:pt x="7144" y="28099"/>
                  <a:pt x="12859" y="33814"/>
                  <a:pt x="20479" y="33814"/>
                </a:cubicBezTo>
                <a:cubicBezTo>
                  <a:pt x="28099" y="33814"/>
                  <a:pt x="33814" y="28099"/>
                  <a:pt x="33814" y="20479"/>
                </a:cubicBezTo>
                <a:cubicBezTo>
                  <a:pt x="32861" y="12859"/>
                  <a:pt x="27146" y="7144"/>
                  <a:pt x="20479" y="7144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CustomShape 40"/>
          <p:cNvSpPr/>
          <p:nvPr/>
        </p:nvSpPr>
        <p:spPr>
          <a:xfrm>
            <a:off x="2011320" y="3416040"/>
            <a:ext cx="793440" cy="204480"/>
          </a:xfrm>
          <a:custGeom>
            <a:avLst/>
            <a:gdLst/>
            <a:ahLst/>
            <a:rect l="l" t="t" r="r" b="b"/>
            <a:pathLst>
              <a:path w="809625" h="200025">
                <a:moveTo>
                  <a:pt x="11906" y="7144"/>
                </a:moveTo>
                <a:lnTo>
                  <a:pt x="192881" y="188119"/>
                </a:lnTo>
                <a:lnTo>
                  <a:pt x="808196" y="188119"/>
                </a:lnTo>
                <a:lnTo>
                  <a:pt x="808196" y="195739"/>
                </a:lnTo>
                <a:lnTo>
                  <a:pt x="190024" y="194786"/>
                </a:lnTo>
                <a:lnTo>
                  <a:pt x="7144" y="11906"/>
                </a:ln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41"/>
          <p:cNvSpPr/>
          <p:nvPr/>
        </p:nvSpPr>
        <p:spPr>
          <a:xfrm>
            <a:off x="2782800" y="3406320"/>
            <a:ext cx="37080" cy="3924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20479" y="33814"/>
                </a:moveTo>
                <a:cubicBezTo>
                  <a:pt x="28099" y="33814"/>
                  <a:pt x="33814" y="28099"/>
                  <a:pt x="33814" y="20479"/>
                </a:cubicBezTo>
                <a:cubicBezTo>
                  <a:pt x="33814" y="12859"/>
                  <a:pt x="28099" y="7144"/>
                  <a:pt x="20479" y="7144"/>
                </a:cubicBezTo>
                <a:cubicBezTo>
                  <a:pt x="12859" y="7144"/>
                  <a:pt x="7144" y="12859"/>
                  <a:pt x="7144" y="20479"/>
                </a:cubicBezTo>
                <a:cubicBezTo>
                  <a:pt x="7144" y="28099"/>
                  <a:pt x="13811" y="33814"/>
                  <a:pt x="20479" y="33814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CustomShape 42"/>
          <p:cNvSpPr/>
          <p:nvPr/>
        </p:nvSpPr>
        <p:spPr>
          <a:xfrm>
            <a:off x="786600" y="1485360"/>
            <a:ext cx="2539080" cy="151560"/>
          </a:xfrm>
          <a:custGeom>
            <a:avLst/>
            <a:gdLst/>
            <a:ahLst/>
            <a:rect l="l" t="t" r="r" b="b"/>
            <a:pathLst>
              <a:path w="3476625" h="200025">
                <a:moveTo>
                  <a:pt x="1497806" y="7144"/>
                </a:moveTo>
                <a:lnTo>
                  <a:pt x="1822609" y="7144"/>
                </a:lnTo>
                <a:lnTo>
                  <a:pt x="1899761" y="84296"/>
                </a:lnTo>
                <a:lnTo>
                  <a:pt x="2174081" y="84296"/>
                </a:lnTo>
                <a:lnTo>
                  <a:pt x="2240756" y="17621"/>
                </a:lnTo>
                <a:lnTo>
                  <a:pt x="3470434" y="17621"/>
                </a:lnTo>
                <a:lnTo>
                  <a:pt x="3470434" y="24289"/>
                </a:lnTo>
                <a:lnTo>
                  <a:pt x="2243614" y="24289"/>
                </a:lnTo>
                <a:lnTo>
                  <a:pt x="2176939" y="90964"/>
                </a:lnTo>
                <a:lnTo>
                  <a:pt x="1896904" y="90964"/>
                </a:lnTo>
                <a:lnTo>
                  <a:pt x="1819751" y="13811"/>
                </a:lnTo>
                <a:lnTo>
                  <a:pt x="1500664" y="13811"/>
                </a:lnTo>
                <a:lnTo>
                  <a:pt x="1432084" y="120491"/>
                </a:lnTo>
                <a:lnTo>
                  <a:pt x="1057751" y="120491"/>
                </a:lnTo>
                <a:lnTo>
                  <a:pt x="971074" y="14764"/>
                </a:lnTo>
                <a:lnTo>
                  <a:pt x="379571" y="14764"/>
                </a:lnTo>
                <a:lnTo>
                  <a:pt x="11906" y="201454"/>
                </a:lnTo>
                <a:lnTo>
                  <a:pt x="7144" y="196691"/>
                </a:lnTo>
                <a:lnTo>
                  <a:pt x="376714" y="8096"/>
                </a:lnTo>
                <a:lnTo>
                  <a:pt x="973931" y="8096"/>
                </a:lnTo>
                <a:lnTo>
                  <a:pt x="1061561" y="113824"/>
                </a:lnTo>
                <a:lnTo>
                  <a:pt x="1429226" y="113824"/>
                </a:ln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43"/>
          <p:cNvSpPr/>
          <p:nvPr/>
        </p:nvSpPr>
        <p:spPr>
          <a:xfrm>
            <a:off x="778320" y="1486080"/>
            <a:ext cx="28080" cy="2844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20479" y="7144"/>
                </a:moveTo>
                <a:cubicBezTo>
                  <a:pt x="28099" y="7144"/>
                  <a:pt x="33814" y="12859"/>
                  <a:pt x="33814" y="20479"/>
                </a:cubicBezTo>
                <a:cubicBezTo>
                  <a:pt x="33814" y="28099"/>
                  <a:pt x="28099" y="33814"/>
                  <a:pt x="20479" y="33814"/>
                </a:cubicBezTo>
                <a:cubicBezTo>
                  <a:pt x="12859" y="33814"/>
                  <a:pt x="7144" y="28099"/>
                  <a:pt x="7144" y="20479"/>
                </a:cubicBezTo>
                <a:cubicBezTo>
                  <a:pt x="7144" y="12859"/>
                  <a:pt x="12859" y="7144"/>
                  <a:pt x="20479" y="7144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44"/>
          <p:cNvSpPr/>
          <p:nvPr/>
        </p:nvSpPr>
        <p:spPr>
          <a:xfrm>
            <a:off x="3305160" y="1621080"/>
            <a:ext cx="28080" cy="2844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10716" y="10716"/>
                </a:moveTo>
                <a:cubicBezTo>
                  <a:pt x="5953" y="15478"/>
                  <a:pt x="5953" y="24051"/>
                  <a:pt x="10716" y="29766"/>
                </a:cubicBezTo>
                <a:cubicBezTo>
                  <a:pt x="15478" y="34528"/>
                  <a:pt x="24051" y="34528"/>
                  <a:pt x="29766" y="29766"/>
                </a:cubicBezTo>
                <a:cubicBezTo>
                  <a:pt x="34528" y="25003"/>
                  <a:pt x="34528" y="16431"/>
                  <a:pt x="29766" y="10716"/>
                </a:cubicBezTo>
                <a:cubicBezTo>
                  <a:pt x="24051" y="5953"/>
                  <a:pt x="15478" y="5953"/>
                  <a:pt x="10716" y="10716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45"/>
          <p:cNvSpPr/>
          <p:nvPr/>
        </p:nvSpPr>
        <p:spPr>
          <a:xfrm>
            <a:off x="1346400" y="1290600"/>
            <a:ext cx="1864440" cy="108360"/>
          </a:xfrm>
          <a:custGeom>
            <a:avLst/>
            <a:gdLst/>
            <a:ahLst/>
            <a:rect l="l" t="t" r="r" b="b"/>
            <a:pathLst>
              <a:path w="2552700" h="142875">
                <a:moveTo>
                  <a:pt x="7144" y="7144"/>
                </a:moveTo>
                <a:lnTo>
                  <a:pt x="101441" y="7144"/>
                </a:lnTo>
                <a:lnTo>
                  <a:pt x="222409" y="128111"/>
                </a:lnTo>
                <a:lnTo>
                  <a:pt x="813911" y="128111"/>
                </a:lnTo>
                <a:lnTo>
                  <a:pt x="881539" y="21431"/>
                </a:lnTo>
                <a:lnTo>
                  <a:pt x="1284446" y="21431"/>
                </a:lnTo>
                <a:lnTo>
                  <a:pt x="1343501" y="129064"/>
                </a:lnTo>
                <a:lnTo>
                  <a:pt x="1662589" y="129064"/>
                </a:lnTo>
                <a:lnTo>
                  <a:pt x="1739741" y="51911"/>
                </a:lnTo>
                <a:lnTo>
                  <a:pt x="2019776" y="51911"/>
                </a:lnTo>
                <a:lnTo>
                  <a:pt x="2086451" y="117634"/>
                </a:lnTo>
                <a:lnTo>
                  <a:pt x="2551271" y="117634"/>
                </a:lnTo>
                <a:lnTo>
                  <a:pt x="2551271" y="125254"/>
                </a:lnTo>
                <a:lnTo>
                  <a:pt x="2083594" y="125254"/>
                </a:lnTo>
                <a:lnTo>
                  <a:pt x="2016919" y="58579"/>
                </a:lnTo>
                <a:lnTo>
                  <a:pt x="1742599" y="58579"/>
                </a:lnTo>
                <a:lnTo>
                  <a:pt x="1665446" y="135731"/>
                </a:lnTo>
                <a:lnTo>
                  <a:pt x="1340644" y="135731"/>
                </a:lnTo>
                <a:lnTo>
                  <a:pt x="1281589" y="29051"/>
                </a:lnTo>
                <a:lnTo>
                  <a:pt x="885349" y="29051"/>
                </a:lnTo>
                <a:lnTo>
                  <a:pt x="816769" y="134779"/>
                </a:lnTo>
                <a:lnTo>
                  <a:pt x="219551" y="134779"/>
                </a:lnTo>
                <a:lnTo>
                  <a:pt x="98584" y="14764"/>
                </a:lnTo>
                <a:lnTo>
                  <a:pt x="7144" y="14764"/>
                </a:ln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CustomShape 46"/>
          <p:cNvSpPr/>
          <p:nvPr/>
        </p:nvSpPr>
        <p:spPr>
          <a:xfrm>
            <a:off x="1334880" y="1367640"/>
            <a:ext cx="28080" cy="2844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20479" y="7144"/>
                </a:moveTo>
                <a:cubicBezTo>
                  <a:pt x="28099" y="7144"/>
                  <a:pt x="33814" y="12859"/>
                  <a:pt x="33814" y="20479"/>
                </a:cubicBezTo>
                <a:cubicBezTo>
                  <a:pt x="33814" y="28099"/>
                  <a:pt x="28099" y="33814"/>
                  <a:pt x="20479" y="33814"/>
                </a:cubicBezTo>
                <a:cubicBezTo>
                  <a:pt x="12859" y="33814"/>
                  <a:pt x="7144" y="28099"/>
                  <a:pt x="7144" y="20479"/>
                </a:cubicBezTo>
                <a:cubicBezTo>
                  <a:pt x="7144" y="13811"/>
                  <a:pt x="12859" y="7144"/>
                  <a:pt x="20479" y="7144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47"/>
          <p:cNvSpPr/>
          <p:nvPr/>
        </p:nvSpPr>
        <p:spPr>
          <a:xfrm>
            <a:off x="3191760" y="1283400"/>
            <a:ext cx="28080" cy="2844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20479" y="7144"/>
                </a:moveTo>
                <a:cubicBezTo>
                  <a:pt x="12859" y="7144"/>
                  <a:pt x="7144" y="12859"/>
                  <a:pt x="7144" y="20479"/>
                </a:cubicBezTo>
                <a:cubicBezTo>
                  <a:pt x="7144" y="28099"/>
                  <a:pt x="12859" y="33814"/>
                  <a:pt x="20479" y="33814"/>
                </a:cubicBezTo>
                <a:cubicBezTo>
                  <a:pt x="28099" y="33814"/>
                  <a:pt x="33814" y="28099"/>
                  <a:pt x="33814" y="20479"/>
                </a:cubicBezTo>
                <a:cubicBezTo>
                  <a:pt x="33814" y="12859"/>
                  <a:pt x="28099" y="7144"/>
                  <a:pt x="20479" y="7144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48"/>
          <p:cNvSpPr/>
          <p:nvPr/>
        </p:nvSpPr>
        <p:spPr>
          <a:xfrm>
            <a:off x="1140480" y="1494000"/>
            <a:ext cx="494280" cy="79200"/>
          </a:xfrm>
          <a:custGeom>
            <a:avLst/>
            <a:gdLst/>
            <a:ahLst/>
            <a:rect l="l" t="t" r="r" b="b"/>
            <a:pathLst>
              <a:path w="676275" h="104775">
                <a:moveTo>
                  <a:pt x="668179" y="7144"/>
                </a:moveTo>
                <a:lnTo>
                  <a:pt x="672941" y="11906"/>
                </a:lnTo>
                <a:lnTo>
                  <a:pt x="471964" y="98584"/>
                </a:lnTo>
                <a:lnTo>
                  <a:pt x="7144" y="98584"/>
                </a:lnTo>
                <a:lnTo>
                  <a:pt x="7144" y="91916"/>
                </a:lnTo>
                <a:lnTo>
                  <a:pt x="469106" y="91916"/>
                </a:ln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49"/>
          <p:cNvSpPr/>
          <p:nvPr/>
        </p:nvSpPr>
        <p:spPr>
          <a:xfrm>
            <a:off x="1615680" y="1551240"/>
            <a:ext cx="28080" cy="2844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20479" y="7144"/>
                </a:moveTo>
                <a:cubicBezTo>
                  <a:pt x="12859" y="7144"/>
                  <a:pt x="7144" y="12859"/>
                  <a:pt x="7144" y="20479"/>
                </a:cubicBezTo>
                <a:cubicBezTo>
                  <a:pt x="7144" y="28099"/>
                  <a:pt x="12859" y="33814"/>
                  <a:pt x="20479" y="33814"/>
                </a:cubicBezTo>
                <a:cubicBezTo>
                  <a:pt x="28099" y="33814"/>
                  <a:pt x="33814" y="28099"/>
                  <a:pt x="33814" y="20479"/>
                </a:cubicBezTo>
                <a:cubicBezTo>
                  <a:pt x="33814" y="12859"/>
                  <a:pt x="27146" y="7144"/>
                  <a:pt x="20479" y="7144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50"/>
          <p:cNvSpPr/>
          <p:nvPr/>
        </p:nvSpPr>
        <p:spPr>
          <a:xfrm>
            <a:off x="2088720" y="1486080"/>
            <a:ext cx="542880" cy="369000"/>
          </a:xfrm>
          <a:custGeom>
            <a:avLst/>
            <a:gdLst/>
            <a:ahLst/>
            <a:rect l="l" t="t" r="r" b="b"/>
            <a:pathLst>
              <a:path w="742950" h="485775">
                <a:moveTo>
                  <a:pt x="736759" y="7144"/>
                </a:moveTo>
                <a:lnTo>
                  <a:pt x="741521" y="11906"/>
                </a:lnTo>
                <a:lnTo>
                  <a:pt x="552926" y="200501"/>
                </a:lnTo>
                <a:lnTo>
                  <a:pt x="260509" y="200501"/>
                </a:lnTo>
                <a:lnTo>
                  <a:pt x="12859" y="486251"/>
                </a:lnTo>
                <a:lnTo>
                  <a:pt x="7144" y="481489"/>
                </a:lnTo>
                <a:lnTo>
                  <a:pt x="257651" y="192881"/>
                </a:lnTo>
                <a:lnTo>
                  <a:pt x="550069" y="192881"/>
                </a:ln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CustomShape 51"/>
          <p:cNvSpPr/>
          <p:nvPr/>
        </p:nvSpPr>
        <p:spPr>
          <a:xfrm>
            <a:off x="2610360" y="1838520"/>
            <a:ext cx="28080" cy="2844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10716" y="11430"/>
                </a:moveTo>
                <a:cubicBezTo>
                  <a:pt x="5953" y="16192"/>
                  <a:pt x="5953" y="24765"/>
                  <a:pt x="10716" y="30480"/>
                </a:cubicBezTo>
                <a:cubicBezTo>
                  <a:pt x="15478" y="35242"/>
                  <a:pt x="24051" y="35242"/>
                  <a:pt x="29766" y="30480"/>
                </a:cubicBezTo>
                <a:cubicBezTo>
                  <a:pt x="34528" y="25717"/>
                  <a:pt x="34528" y="17145"/>
                  <a:pt x="29766" y="11430"/>
                </a:cubicBezTo>
                <a:cubicBezTo>
                  <a:pt x="24051" y="5715"/>
                  <a:pt x="15478" y="5715"/>
                  <a:pt x="10716" y="11430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CustomShape 52"/>
          <p:cNvSpPr/>
          <p:nvPr/>
        </p:nvSpPr>
        <p:spPr>
          <a:xfrm>
            <a:off x="2656080" y="1486800"/>
            <a:ext cx="737640" cy="325440"/>
          </a:xfrm>
          <a:custGeom>
            <a:avLst/>
            <a:gdLst/>
            <a:ahLst/>
            <a:rect l="l" t="t" r="r" b="b"/>
            <a:pathLst>
              <a:path w="1009650" h="428625">
                <a:moveTo>
                  <a:pt x="998696" y="7144"/>
                </a:moveTo>
                <a:lnTo>
                  <a:pt x="1003459" y="11906"/>
                </a:lnTo>
                <a:lnTo>
                  <a:pt x="912019" y="103346"/>
                </a:lnTo>
                <a:lnTo>
                  <a:pt x="646271" y="103346"/>
                </a:lnTo>
                <a:lnTo>
                  <a:pt x="476726" y="272891"/>
                </a:lnTo>
                <a:lnTo>
                  <a:pt x="306229" y="272891"/>
                </a:lnTo>
                <a:lnTo>
                  <a:pt x="11906" y="424339"/>
                </a:lnTo>
                <a:lnTo>
                  <a:pt x="7144" y="419576"/>
                </a:lnTo>
                <a:lnTo>
                  <a:pt x="303371" y="266224"/>
                </a:lnTo>
                <a:lnTo>
                  <a:pt x="472916" y="266224"/>
                </a:lnTo>
                <a:lnTo>
                  <a:pt x="643414" y="95726"/>
                </a:lnTo>
                <a:lnTo>
                  <a:pt x="909161" y="95726"/>
                </a:ln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CustomShape 53"/>
          <p:cNvSpPr/>
          <p:nvPr/>
        </p:nvSpPr>
        <p:spPr>
          <a:xfrm>
            <a:off x="3373200" y="1791720"/>
            <a:ext cx="28080" cy="2844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10716" y="10716"/>
                </a:moveTo>
                <a:cubicBezTo>
                  <a:pt x="5953" y="15478"/>
                  <a:pt x="5953" y="24051"/>
                  <a:pt x="10716" y="29766"/>
                </a:cubicBezTo>
                <a:cubicBezTo>
                  <a:pt x="15478" y="34528"/>
                  <a:pt x="24051" y="34528"/>
                  <a:pt x="29766" y="29766"/>
                </a:cubicBezTo>
                <a:cubicBezTo>
                  <a:pt x="34528" y="25003"/>
                  <a:pt x="34528" y="16431"/>
                  <a:pt x="29766" y="10716"/>
                </a:cubicBezTo>
                <a:cubicBezTo>
                  <a:pt x="24051" y="5953"/>
                  <a:pt x="15478" y="5953"/>
                  <a:pt x="10716" y="10716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CustomShape 54"/>
          <p:cNvSpPr/>
          <p:nvPr/>
        </p:nvSpPr>
        <p:spPr>
          <a:xfrm>
            <a:off x="1028880" y="1396440"/>
            <a:ext cx="786240" cy="108360"/>
          </a:xfrm>
          <a:custGeom>
            <a:avLst/>
            <a:gdLst/>
            <a:ahLst/>
            <a:rect l="l" t="t" r="r" b="b"/>
            <a:pathLst>
              <a:path w="1076325" h="142875">
                <a:moveTo>
                  <a:pt x="11906" y="7144"/>
                </a:moveTo>
                <a:lnTo>
                  <a:pt x="50006" y="45244"/>
                </a:lnTo>
                <a:lnTo>
                  <a:pt x="869156" y="45244"/>
                </a:lnTo>
                <a:lnTo>
                  <a:pt x="1072991" y="134779"/>
                </a:lnTo>
                <a:lnTo>
                  <a:pt x="1068229" y="139541"/>
                </a:lnTo>
                <a:lnTo>
                  <a:pt x="866299" y="51911"/>
                </a:lnTo>
                <a:lnTo>
                  <a:pt x="47149" y="51911"/>
                </a:lnTo>
                <a:lnTo>
                  <a:pt x="7144" y="12859"/>
                </a:ln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CustomShape 55"/>
          <p:cNvSpPr/>
          <p:nvPr/>
        </p:nvSpPr>
        <p:spPr>
          <a:xfrm>
            <a:off x="1794240" y="1389240"/>
            <a:ext cx="28080" cy="2844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29766" y="10716"/>
                </a:moveTo>
                <a:cubicBezTo>
                  <a:pt x="25003" y="5953"/>
                  <a:pt x="16431" y="5953"/>
                  <a:pt x="10716" y="10716"/>
                </a:cubicBezTo>
                <a:cubicBezTo>
                  <a:pt x="5953" y="15478"/>
                  <a:pt x="5953" y="24051"/>
                  <a:pt x="10716" y="29766"/>
                </a:cubicBezTo>
                <a:cubicBezTo>
                  <a:pt x="15478" y="34528"/>
                  <a:pt x="24051" y="34528"/>
                  <a:pt x="29766" y="29766"/>
                </a:cubicBezTo>
                <a:cubicBezTo>
                  <a:pt x="34528" y="24051"/>
                  <a:pt x="34528" y="15478"/>
                  <a:pt x="29766" y="10716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56"/>
          <p:cNvSpPr/>
          <p:nvPr/>
        </p:nvSpPr>
        <p:spPr>
          <a:xfrm>
            <a:off x="2343240" y="1432080"/>
            <a:ext cx="431640" cy="144360"/>
          </a:xfrm>
          <a:custGeom>
            <a:avLst/>
            <a:gdLst/>
            <a:ahLst/>
            <a:rect l="l" t="t" r="r" b="b"/>
            <a:pathLst>
              <a:path w="590550" h="190500">
                <a:moveTo>
                  <a:pt x="7144" y="7144"/>
                </a:moveTo>
                <a:lnTo>
                  <a:pt x="408146" y="7144"/>
                </a:lnTo>
                <a:lnTo>
                  <a:pt x="585311" y="184309"/>
                </a:lnTo>
                <a:lnTo>
                  <a:pt x="580549" y="189071"/>
                </a:lnTo>
                <a:lnTo>
                  <a:pt x="405289" y="13811"/>
                </a:lnTo>
                <a:lnTo>
                  <a:pt x="7144" y="13811"/>
                </a:ln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CustomShape 57"/>
          <p:cNvSpPr/>
          <p:nvPr/>
        </p:nvSpPr>
        <p:spPr>
          <a:xfrm>
            <a:off x="2762640" y="1424520"/>
            <a:ext cx="28080" cy="2844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20479" y="7144"/>
                </a:moveTo>
                <a:cubicBezTo>
                  <a:pt x="12859" y="7144"/>
                  <a:pt x="7144" y="12859"/>
                  <a:pt x="7144" y="20479"/>
                </a:cubicBezTo>
                <a:cubicBezTo>
                  <a:pt x="7144" y="28099"/>
                  <a:pt x="12859" y="33814"/>
                  <a:pt x="20479" y="33814"/>
                </a:cubicBezTo>
                <a:cubicBezTo>
                  <a:pt x="28099" y="33814"/>
                  <a:pt x="33814" y="28099"/>
                  <a:pt x="33814" y="20479"/>
                </a:cubicBezTo>
                <a:cubicBezTo>
                  <a:pt x="33814" y="12859"/>
                  <a:pt x="28099" y="7144"/>
                  <a:pt x="20479" y="7144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CustomShape 58"/>
          <p:cNvSpPr/>
          <p:nvPr/>
        </p:nvSpPr>
        <p:spPr>
          <a:xfrm>
            <a:off x="2562480" y="1535400"/>
            <a:ext cx="264600" cy="72000"/>
          </a:xfrm>
          <a:custGeom>
            <a:avLst/>
            <a:gdLst/>
            <a:ahLst/>
            <a:rect l="l" t="t" r="r" b="b"/>
            <a:pathLst>
              <a:path w="361950" h="95250">
                <a:moveTo>
                  <a:pt x="349091" y="7144"/>
                </a:moveTo>
                <a:lnTo>
                  <a:pt x="354806" y="12859"/>
                </a:lnTo>
                <a:lnTo>
                  <a:pt x="271939" y="94774"/>
                </a:lnTo>
                <a:lnTo>
                  <a:pt x="7144" y="94774"/>
                </a:lnTo>
                <a:lnTo>
                  <a:pt x="7144" y="88106"/>
                </a:lnTo>
                <a:lnTo>
                  <a:pt x="269081" y="88106"/>
                </a:ln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CustomShape 59"/>
          <p:cNvSpPr/>
          <p:nvPr/>
        </p:nvSpPr>
        <p:spPr>
          <a:xfrm>
            <a:off x="2808000" y="1589760"/>
            <a:ext cx="28080" cy="2844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20479" y="7144"/>
                </a:moveTo>
                <a:cubicBezTo>
                  <a:pt x="12859" y="7144"/>
                  <a:pt x="7144" y="12859"/>
                  <a:pt x="7144" y="20479"/>
                </a:cubicBezTo>
                <a:cubicBezTo>
                  <a:pt x="7144" y="28099"/>
                  <a:pt x="12859" y="33814"/>
                  <a:pt x="20479" y="33814"/>
                </a:cubicBezTo>
                <a:cubicBezTo>
                  <a:pt x="28099" y="33814"/>
                  <a:pt x="33814" y="28099"/>
                  <a:pt x="33814" y="20479"/>
                </a:cubicBezTo>
                <a:cubicBezTo>
                  <a:pt x="32861" y="12859"/>
                  <a:pt x="27146" y="7144"/>
                  <a:pt x="20479" y="7144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60"/>
          <p:cNvSpPr/>
          <p:nvPr/>
        </p:nvSpPr>
        <p:spPr>
          <a:xfrm>
            <a:off x="1879920" y="1303200"/>
            <a:ext cx="591480" cy="151560"/>
          </a:xfrm>
          <a:custGeom>
            <a:avLst/>
            <a:gdLst/>
            <a:ahLst/>
            <a:rect l="l" t="t" r="r" b="b"/>
            <a:pathLst>
              <a:path w="809625" h="200025">
                <a:moveTo>
                  <a:pt x="11906" y="7144"/>
                </a:moveTo>
                <a:lnTo>
                  <a:pt x="192881" y="188119"/>
                </a:lnTo>
                <a:lnTo>
                  <a:pt x="808196" y="188119"/>
                </a:lnTo>
                <a:lnTo>
                  <a:pt x="808196" y="195739"/>
                </a:lnTo>
                <a:lnTo>
                  <a:pt x="190024" y="194786"/>
                </a:lnTo>
                <a:lnTo>
                  <a:pt x="7144" y="11906"/>
                </a:ln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CustomShape 61"/>
          <p:cNvSpPr/>
          <p:nvPr/>
        </p:nvSpPr>
        <p:spPr>
          <a:xfrm>
            <a:off x="1869120" y="1433520"/>
            <a:ext cx="28080" cy="2844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20479" y="33814"/>
                </a:moveTo>
                <a:cubicBezTo>
                  <a:pt x="28099" y="33814"/>
                  <a:pt x="33814" y="28099"/>
                  <a:pt x="33814" y="20479"/>
                </a:cubicBezTo>
                <a:cubicBezTo>
                  <a:pt x="33814" y="12859"/>
                  <a:pt x="28099" y="7144"/>
                  <a:pt x="20479" y="7144"/>
                </a:cubicBezTo>
                <a:cubicBezTo>
                  <a:pt x="12859" y="7144"/>
                  <a:pt x="7144" y="12859"/>
                  <a:pt x="7144" y="20479"/>
                </a:cubicBezTo>
                <a:cubicBezTo>
                  <a:pt x="7144" y="28099"/>
                  <a:pt x="13811" y="33814"/>
                  <a:pt x="20479" y="33814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CustomShape 62"/>
          <p:cNvSpPr/>
          <p:nvPr/>
        </p:nvSpPr>
        <p:spPr>
          <a:xfrm>
            <a:off x="671040" y="1690560"/>
            <a:ext cx="2882880" cy="637920"/>
          </a:xfrm>
          <a:custGeom>
            <a:avLst/>
            <a:gdLst/>
            <a:ahLst/>
            <a:rect l="l" t="t" r="r" b="b"/>
            <a:pathLst>
              <a:path w="3581400" h="762000">
                <a:moveTo>
                  <a:pt x="37624" y="761524"/>
                </a:moveTo>
                <a:cubicBezTo>
                  <a:pt x="20479" y="761524"/>
                  <a:pt x="7144" y="748189"/>
                  <a:pt x="7144" y="731044"/>
                </a:cubicBezTo>
                <a:cubicBezTo>
                  <a:pt x="7144" y="713899"/>
                  <a:pt x="20479" y="700564"/>
                  <a:pt x="37624" y="700564"/>
                </a:cubicBezTo>
                <a:cubicBezTo>
                  <a:pt x="49054" y="700564"/>
                  <a:pt x="58579" y="706279"/>
                  <a:pt x="64294" y="715804"/>
                </a:cubicBezTo>
                <a:lnTo>
                  <a:pt x="1177766" y="715804"/>
                </a:lnTo>
                <a:lnTo>
                  <a:pt x="1060609" y="597694"/>
                </a:lnTo>
                <a:lnTo>
                  <a:pt x="376714" y="597694"/>
                </a:lnTo>
                <a:cubicBezTo>
                  <a:pt x="370999" y="607219"/>
                  <a:pt x="361474" y="612934"/>
                  <a:pt x="350044" y="612934"/>
                </a:cubicBezTo>
                <a:cubicBezTo>
                  <a:pt x="332899" y="612934"/>
                  <a:pt x="319564" y="599599"/>
                  <a:pt x="319564" y="582454"/>
                </a:cubicBezTo>
                <a:cubicBezTo>
                  <a:pt x="319564" y="565309"/>
                  <a:pt x="332899" y="551974"/>
                  <a:pt x="350044" y="551974"/>
                </a:cubicBezTo>
                <a:cubicBezTo>
                  <a:pt x="361474" y="551974"/>
                  <a:pt x="370999" y="557689"/>
                  <a:pt x="376714" y="567214"/>
                </a:cubicBezTo>
                <a:lnTo>
                  <a:pt x="804386" y="567214"/>
                </a:lnTo>
                <a:lnTo>
                  <a:pt x="755809" y="518636"/>
                </a:lnTo>
                <a:lnTo>
                  <a:pt x="469106" y="518636"/>
                </a:lnTo>
                <a:cubicBezTo>
                  <a:pt x="463391" y="528161"/>
                  <a:pt x="453866" y="533876"/>
                  <a:pt x="442436" y="533876"/>
                </a:cubicBezTo>
                <a:cubicBezTo>
                  <a:pt x="425291" y="533876"/>
                  <a:pt x="411956" y="520541"/>
                  <a:pt x="411956" y="503396"/>
                </a:cubicBezTo>
                <a:cubicBezTo>
                  <a:pt x="411956" y="486251"/>
                  <a:pt x="425291" y="472916"/>
                  <a:pt x="442436" y="472916"/>
                </a:cubicBezTo>
                <a:cubicBezTo>
                  <a:pt x="453866" y="472916"/>
                  <a:pt x="463391" y="478631"/>
                  <a:pt x="469106" y="488156"/>
                </a:cubicBezTo>
                <a:lnTo>
                  <a:pt x="768191" y="488156"/>
                </a:lnTo>
                <a:lnTo>
                  <a:pt x="846296" y="566261"/>
                </a:lnTo>
                <a:lnTo>
                  <a:pt x="1072039" y="566261"/>
                </a:lnTo>
                <a:lnTo>
                  <a:pt x="1219676" y="713899"/>
                </a:lnTo>
                <a:lnTo>
                  <a:pt x="1376839" y="713899"/>
                </a:lnTo>
                <a:lnTo>
                  <a:pt x="1540669" y="550069"/>
                </a:lnTo>
                <a:lnTo>
                  <a:pt x="2015014" y="550069"/>
                </a:lnTo>
                <a:lnTo>
                  <a:pt x="2253139" y="311944"/>
                </a:lnTo>
                <a:lnTo>
                  <a:pt x="2012156" y="311944"/>
                </a:lnTo>
                <a:lnTo>
                  <a:pt x="1900714" y="426244"/>
                </a:lnTo>
                <a:lnTo>
                  <a:pt x="1742599" y="426244"/>
                </a:lnTo>
                <a:cubicBezTo>
                  <a:pt x="1736884" y="435769"/>
                  <a:pt x="1727359" y="441484"/>
                  <a:pt x="1715929" y="441484"/>
                </a:cubicBezTo>
                <a:cubicBezTo>
                  <a:pt x="1698784" y="441484"/>
                  <a:pt x="1685449" y="428149"/>
                  <a:pt x="1685449" y="411004"/>
                </a:cubicBezTo>
                <a:cubicBezTo>
                  <a:pt x="1685449" y="393859"/>
                  <a:pt x="1698784" y="380524"/>
                  <a:pt x="1715929" y="380524"/>
                </a:cubicBezTo>
                <a:cubicBezTo>
                  <a:pt x="1727359" y="380524"/>
                  <a:pt x="1736884" y="386239"/>
                  <a:pt x="1742599" y="395764"/>
                </a:cubicBezTo>
                <a:lnTo>
                  <a:pt x="1888331" y="395764"/>
                </a:lnTo>
                <a:lnTo>
                  <a:pt x="1970246" y="313849"/>
                </a:lnTo>
                <a:lnTo>
                  <a:pt x="1623536" y="313849"/>
                </a:lnTo>
                <a:lnTo>
                  <a:pt x="1400651" y="536734"/>
                </a:lnTo>
                <a:cubicBezTo>
                  <a:pt x="1403509" y="547211"/>
                  <a:pt x="1400651" y="558641"/>
                  <a:pt x="1393031" y="566261"/>
                </a:cubicBezTo>
                <a:cubicBezTo>
                  <a:pt x="1387316" y="571976"/>
                  <a:pt x="1379696" y="574834"/>
                  <a:pt x="1371124" y="574834"/>
                </a:cubicBezTo>
                <a:cubicBezTo>
                  <a:pt x="1362551" y="574834"/>
                  <a:pt x="1354931" y="571976"/>
                  <a:pt x="1349216" y="566261"/>
                </a:cubicBezTo>
                <a:cubicBezTo>
                  <a:pt x="1343501" y="560546"/>
                  <a:pt x="1340644" y="552926"/>
                  <a:pt x="1340644" y="544354"/>
                </a:cubicBezTo>
                <a:cubicBezTo>
                  <a:pt x="1340644" y="535781"/>
                  <a:pt x="1343501" y="528161"/>
                  <a:pt x="1349216" y="522446"/>
                </a:cubicBezTo>
                <a:cubicBezTo>
                  <a:pt x="1354931" y="516731"/>
                  <a:pt x="1362551" y="513874"/>
                  <a:pt x="1371124" y="513874"/>
                </a:cubicBezTo>
                <a:cubicBezTo>
                  <a:pt x="1373981" y="513874"/>
                  <a:pt x="1376839" y="513874"/>
                  <a:pt x="1379696" y="514826"/>
                </a:cubicBezTo>
                <a:lnTo>
                  <a:pt x="1439704" y="454819"/>
                </a:lnTo>
                <a:lnTo>
                  <a:pt x="1025366" y="454819"/>
                </a:lnTo>
                <a:lnTo>
                  <a:pt x="988219" y="417671"/>
                </a:lnTo>
                <a:cubicBezTo>
                  <a:pt x="985361" y="418624"/>
                  <a:pt x="982504" y="418624"/>
                  <a:pt x="979646" y="418624"/>
                </a:cubicBezTo>
                <a:cubicBezTo>
                  <a:pt x="971074" y="418624"/>
                  <a:pt x="963454" y="415766"/>
                  <a:pt x="957739" y="410051"/>
                </a:cubicBezTo>
                <a:cubicBezTo>
                  <a:pt x="952024" y="404336"/>
                  <a:pt x="949166" y="396716"/>
                  <a:pt x="949166" y="388144"/>
                </a:cubicBezTo>
                <a:cubicBezTo>
                  <a:pt x="949166" y="379571"/>
                  <a:pt x="952024" y="371951"/>
                  <a:pt x="957739" y="366236"/>
                </a:cubicBezTo>
                <a:cubicBezTo>
                  <a:pt x="963454" y="360521"/>
                  <a:pt x="971074" y="357664"/>
                  <a:pt x="979646" y="357664"/>
                </a:cubicBezTo>
                <a:cubicBezTo>
                  <a:pt x="988219" y="357664"/>
                  <a:pt x="995839" y="360521"/>
                  <a:pt x="1001554" y="366236"/>
                </a:cubicBezTo>
                <a:cubicBezTo>
                  <a:pt x="1009174" y="373856"/>
                  <a:pt x="1012031" y="385286"/>
                  <a:pt x="1009174" y="395764"/>
                </a:cubicBezTo>
                <a:lnTo>
                  <a:pt x="1037749" y="424339"/>
                </a:lnTo>
                <a:lnTo>
                  <a:pt x="1470184" y="424339"/>
                </a:lnTo>
                <a:lnTo>
                  <a:pt x="1611154" y="283369"/>
                </a:lnTo>
                <a:lnTo>
                  <a:pt x="2285524" y="283369"/>
                </a:lnTo>
                <a:lnTo>
                  <a:pt x="2289334" y="279559"/>
                </a:lnTo>
                <a:lnTo>
                  <a:pt x="2294096" y="283369"/>
                </a:lnTo>
                <a:lnTo>
                  <a:pt x="2574131" y="283369"/>
                </a:lnTo>
                <a:lnTo>
                  <a:pt x="2774156" y="83344"/>
                </a:lnTo>
                <a:lnTo>
                  <a:pt x="2961799" y="83344"/>
                </a:lnTo>
                <a:lnTo>
                  <a:pt x="3022759" y="22384"/>
                </a:lnTo>
                <a:lnTo>
                  <a:pt x="3525679" y="22384"/>
                </a:lnTo>
                <a:cubicBezTo>
                  <a:pt x="3531394" y="12859"/>
                  <a:pt x="3540919" y="7144"/>
                  <a:pt x="3552349" y="7144"/>
                </a:cubicBezTo>
                <a:cubicBezTo>
                  <a:pt x="3569494" y="7144"/>
                  <a:pt x="3582829" y="20479"/>
                  <a:pt x="3582829" y="37624"/>
                </a:cubicBezTo>
                <a:cubicBezTo>
                  <a:pt x="3582829" y="54769"/>
                  <a:pt x="3569494" y="68104"/>
                  <a:pt x="3552349" y="68104"/>
                </a:cubicBezTo>
                <a:cubicBezTo>
                  <a:pt x="3540919" y="68104"/>
                  <a:pt x="3531394" y="62389"/>
                  <a:pt x="3525679" y="52864"/>
                </a:cubicBezTo>
                <a:lnTo>
                  <a:pt x="3036094" y="52864"/>
                </a:lnTo>
                <a:lnTo>
                  <a:pt x="2975134" y="113824"/>
                </a:lnTo>
                <a:lnTo>
                  <a:pt x="2787491" y="113824"/>
                </a:lnTo>
                <a:lnTo>
                  <a:pt x="2588419" y="312896"/>
                </a:lnTo>
                <a:lnTo>
                  <a:pt x="2299811" y="312896"/>
                </a:lnTo>
                <a:lnTo>
                  <a:pt x="2206466" y="406241"/>
                </a:lnTo>
                <a:lnTo>
                  <a:pt x="2329339" y="406241"/>
                </a:lnTo>
                <a:lnTo>
                  <a:pt x="2387441" y="464344"/>
                </a:lnTo>
                <a:cubicBezTo>
                  <a:pt x="2390299" y="463391"/>
                  <a:pt x="2393156" y="463391"/>
                  <a:pt x="2396014" y="463391"/>
                </a:cubicBezTo>
                <a:cubicBezTo>
                  <a:pt x="2404586" y="463391"/>
                  <a:pt x="2412206" y="466249"/>
                  <a:pt x="2417921" y="471964"/>
                </a:cubicBezTo>
                <a:cubicBezTo>
                  <a:pt x="2423636" y="477679"/>
                  <a:pt x="2426494" y="485299"/>
                  <a:pt x="2426494" y="493871"/>
                </a:cubicBezTo>
                <a:cubicBezTo>
                  <a:pt x="2426494" y="502444"/>
                  <a:pt x="2423636" y="510064"/>
                  <a:pt x="2417921" y="515779"/>
                </a:cubicBezTo>
                <a:cubicBezTo>
                  <a:pt x="2412206" y="521494"/>
                  <a:pt x="2404586" y="524351"/>
                  <a:pt x="2396014" y="524351"/>
                </a:cubicBezTo>
                <a:cubicBezTo>
                  <a:pt x="2387441" y="524351"/>
                  <a:pt x="2379821" y="521494"/>
                  <a:pt x="2374106" y="515779"/>
                </a:cubicBezTo>
                <a:cubicBezTo>
                  <a:pt x="2366486" y="508159"/>
                  <a:pt x="2363629" y="496729"/>
                  <a:pt x="2366486" y="486251"/>
                </a:cubicBezTo>
                <a:lnTo>
                  <a:pt x="2317909" y="437674"/>
                </a:lnTo>
                <a:lnTo>
                  <a:pt x="2176939" y="437674"/>
                </a:lnTo>
                <a:lnTo>
                  <a:pt x="2032159" y="582454"/>
                </a:lnTo>
                <a:lnTo>
                  <a:pt x="1557814" y="582454"/>
                </a:lnTo>
                <a:lnTo>
                  <a:pt x="1393984" y="746284"/>
                </a:lnTo>
                <a:lnTo>
                  <a:pt x="64294" y="746284"/>
                </a:lnTo>
                <a:cubicBezTo>
                  <a:pt x="59531" y="754856"/>
                  <a:pt x="49054" y="761524"/>
                  <a:pt x="37624" y="761524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ustomShape 63"/>
          <p:cNvSpPr/>
          <p:nvPr/>
        </p:nvSpPr>
        <p:spPr>
          <a:xfrm>
            <a:off x="678240" y="1699200"/>
            <a:ext cx="2867400" cy="622080"/>
          </a:xfrm>
          <a:custGeom>
            <a:avLst/>
            <a:gdLst/>
            <a:ahLst/>
            <a:rect l="l" t="t" r="r" b="b"/>
            <a:pathLst>
              <a:path w="3562350" h="742950">
                <a:moveTo>
                  <a:pt x="2567464" y="282416"/>
                </a:moveTo>
                <a:lnTo>
                  <a:pt x="2279809" y="282416"/>
                </a:lnTo>
                <a:lnTo>
                  <a:pt x="2278856" y="281464"/>
                </a:lnTo>
                <a:lnTo>
                  <a:pt x="2277904" y="282416"/>
                </a:lnTo>
                <a:lnTo>
                  <a:pt x="1603534" y="282416"/>
                </a:lnTo>
                <a:lnTo>
                  <a:pt x="1461611" y="424339"/>
                </a:lnTo>
                <a:lnTo>
                  <a:pt x="1021556" y="424339"/>
                </a:lnTo>
                <a:lnTo>
                  <a:pt x="986314" y="389096"/>
                </a:lnTo>
                <a:cubicBezTo>
                  <a:pt x="991076" y="381476"/>
                  <a:pt x="990124" y="370999"/>
                  <a:pt x="982504" y="363379"/>
                </a:cubicBezTo>
                <a:cubicBezTo>
                  <a:pt x="973931" y="354806"/>
                  <a:pt x="960596" y="354806"/>
                  <a:pt x="952024" y="363379"/>
                </a:cubicBezTo>
                <a:cubicBezTo>
                  <a:pt x="943451" y="371951"/>
                  <a:pt x="943451" y="385286"/>
                  <a:pt x="952024" y="392906"/>
                </a:cubicBezTo>
                <a:cubicBezTo>
                  <a:pt x="958691" y="399574"/>
                  <a:pt x="969169" y="400526"/>
                  <a:pt x="977741" y="396716"/>
                </a:cubicBezTo>
                <a:lnTo>
                  <a:pt x="1016794" y="435769"/>
                </a:lnTo>
                <a:lnTo>
                  <a:pt x="1450181" y="435769"/>
                </a:lnTo>
                <a:lnTo>
                  <a:pt x="1370171" y="515779"/>
                </a:lnTo>
                <a:cubicBezTo>
                  <a:pt x="1362551" y="511016"/>
                  <a:pt x="1352074" y="511969"/>
                  <a:pt x="1344454" y="519589"/>
                </a:cubicBezTo>
                <a:cubicBezTo>
                  <a:pt x="1335881" y="528161"/>
                  <a:pt x="1335881" y="541496"/>
                  <a:pt x="1344454" y="549116"/>
                </a:cubicBezTo>
                <a:cubicBezTo>
                  <a:pt x="1353026" y="557689"/>
                  <a:pt x="1366361" y="557689"/>
                  <a:pt x="1373981" y="549116"/>
                </a:cubicBezTo>
                <a:cubicBezTo>
                  <a:pt x="1380649" y="542449"/>
                  <a:pt x="1381601" y="531971"/>
                  <a:pt x="1377791" y="523399"/>
                </a:cubicBezTo>
                <a:lnTo>
                  <a:pt x="1608296" y="292894"/>
                </a:lnTo>
                <a:lnTo>
                  <a:pt x="1982629" y="292894"/>
                </a:lnTo>
                <a:lnTo>
                  <a:pt x="1881664" y="393859"/>
                </a:lnTo>
                <a:lnTo>
                  <a:pt x="1726406" y="393859"/>
                </a:lnTo>
                <a:cubicBezTo>
                  <a:pt x="1723549" y="385286"/>
                  <a:pt x="1715929" y="378619"/>
                  <a:pt x="1706404" y="378619"/>
                </a:cubicBezTo>
                <a:cubicBezTo>
                  <a:pt x="1694974" y="378619"/>
                  <a:pt x="1685449" y="388144"/>
                  <a:pt x="1685449" y="399574"/>
                </a:cubicBezTo>
                <a:cubicBezTo>
                  <a:pt x="1685449" y="411004"/>
                  <a:pt x="1694974" y="420529"/>
                  <a:pt x="1706404" y="420529"/>
                </a:cubicBezTo>
                <a:cubicBezTo>
                  <a:pt x="1715929" y="420529"/>
                  <a:pt x="1724501" y="413861"/>
                  <a:pt x="1726406" y="405289"/>
                </a:cubicBezTo>
                <a:lnTo>
                  <a:pt x="1886426" y="405289"/>
                </a:lnTo>
                <a:lnTo>
                  <a:pt x="1998821" y="292894"/>
                </a:lnTo>
                <a:lnTo>
                  <a:pt x="2267426" y="292894"/>
                </a:lnTo>
                <a:lnTo>
                  <a:pt x="2010251" y="550069"/>
                </a:lnTo>
                <a:lnTo>
                  <a:pt x="1535906" y="550069"/>
                </a:lnTo>
                <a:lnTo>
                  <a:pt x="1372076" y="713899"/>
                </a:lnTo>
                <a:lnTo>
                  <a:pt x="1207294" y="713899"/>
                </a:lnTo>
                <a:lnTo>
                  <a:pt x="1059656" y="566261"/>
                </a:lnTo>
                <a:lnTo>
                  <a:pt x="833914" y="566261"/>
                </a:lnTo>
                <a:lnTo>
                  <a:pt x="833914" y="566261"/>
                </a:lnTo>
                <a:lnTo>
                  <a:pt x="755809" y="488156"/>
                </a:lnTo>
                <a:lnTo>
                  <a:pt x="453866" y="488156"/>
                </a:lnTo>
                <a:cubicBezTo>
                  <a:pt x="451009" y="479584"/>
                  <a:pt x="443389" y="472916"/>
                  <a:pt x="433864" y="472916"/>
                </a:cubicBezTo>
                <a:cubicBezTo>
                  <a:pt x="422434" y="472916"/>
                  <a:pt x="412909" y="482441"/>
                  <a:pt x="412909" y="493871"/>
                </a:cubicBezTo>
                <a:cubicBezTo>
                  <a:pt x="412909" y="505301"/>
                  <a:pt x="422434" y="514826"/>
                  <a:pt x="433864" y="514826"/>
                </a:cubicBezTo>
                <a:cubicBezTo>
                  <a:pt x="443389" y="514826"/>
                  <a:pt x="451961" y="508159"/>
                  <a:pt x="453866" y="499586"/>
                </a:cubicBezTo>
                <a:lnTo>
                  <a:pt x="750094" y="499586"/>
                </a:lnTo>
                <a:lnTo>
                  <a:pt x="817721" y="567214"/>
                </a:lnTo>
                <a:lnTo>
                  <a:pt x="360521" y="567214"/>
                </a:lnTo>
                <a:cubicBezTo>
                  <a:pt x="357664" y="558641"/>
                  <a:pt x="350044" y="551974"/>
                  <a:pt x="340519" y="551974"/>
                </a:cubicBezTo>
                <a:cubicBezTo>
                  <a:pt x="329089" y="551974"/>
                  <a:pt x="319564" y="561499"/>
                  <a:pt x="319564" y="572929"/>
                </a:cubicBezTo>
                <a:cubicBezTo>
                  <a:pt x="319564" y="584359"/>
                  <a:pt x="329089" y="593884"/>
                  <a:pt x="340519" y="593884"/>
                </a:cubicBezTo>
                <a:cubicBezTo>
                  <a:pt x="350044" y="593884"/>
                  <a:pt x="358616" y="587216"/>
                  <a:pt x="360521" y="578644"/>
                </a:cubicBezTo>
                <a:lnTo>
                  <a:pt x="1054894" y="578644"/>
                </a:lnTo>
                <a:lnTo>
                  <a:pt x="1191101" y="714851"/>
                </a:lnTo>
                <a:lnTo>
                  <a:pt x="48101" y="714851"/>
                </a:lnTo>
                <a:cubicBezTo>
                  <a:pt x="45244" y="706279"/>
                  <a:pt x="37624" y="699611"/>
                  <a:pt x="28099" y="699611"/>
                </a:cubicBezTo>
                <a:cubicBezTo>
                  <a:pt x="16669" y="699611"/>
                  <a:pt x="7144" y="709136"/>
                  <a:pt x="7144" y="720566"/>
                </a:cubicBezTo>
                <a:cubicBezTo>
                  <a:pt x="7144" y="731996"/>
                  <a:pt x="16669" y="741521"/>
                  <a:pt x="28099" y="741521"/>
                </a:cubicBezTo>
                <a:cubicBezTo>
                  <a:pt x="37624" y="741521"/>
                  <a:pt x="46196" y="734854"/>
                  <a:pt x="48101" y="726281"/>
                </a:cubicBezTo>
                <a:lnTo>
                  <a:pt x="1376839" y="726281"/>
                </a:lnTo>
                <a:lnTo>
                  <a:pt x="1540669" y="561499"/>
                </a:lnTo>
                <a:lnTo>
                  <a:pt x="2015014" y="561499"/>
                </a:lnTo>
                <a:lnTo>
                  <a:pt x="2159794" y="417671"/>
                </a:lnTo>
                <a:lnTo>
                  <a:pt x="2308384" y="417671"/>
                </a:lnTo>
                <a:lnTo>
                  <a:pt x="2364581" y="473869"/>
                </a:lnTo>
                <a:cubicBezTo>
                  <a:pt x="2359819" y="481489"/>
                  <a:pt x="2360771" y="491966"/>
                  <a:pt x="2368391" y="499586"/>
                </a:cubicBezTo>
                <a:cubicBezTo>
                  <a:pt x="2376964" y="508159"/>
                  <a:pt x="2390299" y="508159"/>
                  <a:pt x="2397919" y="499586"/>
                </a:cubicBezTo>
                <a:cubicBezTo>
                  <a:pt x="2406491" y="491014"/>
                  <a:pt x="2406491" y="477679"/>
                  <a:pt x="2397919" y="470059"/>
                </a:cubicBezTo>
                <a:cubicBezTo>
                  <a:pt x="2391251" y="463391"/>
                  <a:pt x="2380774" y="462439"/>
                  <a:pt x="2372201" y="466249"/>
                </a:cubicBezTo>
                <a:lnTo>
                  <a:pt x="2313146" y="407194"/>
                </a:lnTo>
                <a:lnTo>
                  <a:pt x="2170271" y="407194"/>
                </a:lnTo>
                <a:lnTo>
                  <a:pt x="2283619" y="293846"/>
                </a:lnTo>
                <a:lnTo>
                  <a:pt x="2572226" y="293846"/>
                </a:lnTo>
                <a:lnTo>
                  <a:pt x="2771299" y="94774"/>
                </a:lnTo>
                <a:lnTo>
                  <a:pt x="2959894" y="94774"/>
                </a:lnTo>
                <a:lnTo>
                  <a:pt x="3020854" y="33814"/>
                </a:lnTo>
                <a:lnTo>
                  <a:pt x="3520916" y="33814"/>
                </a:lnTo>
                <a:cubicBezTo>
                  <a:pt x="3523774" y="42386"/>
                  <a:pt x="3531394" y="49054"/>
                  <a:pt x="3540919" y="49054"/>
                </a:cubicBezTo>
                <a:cubicBezTo>
                  <a:pt x="3552349" y="49054"/>
                  <a:pt x="3561874" y="39529"/>
                  <a:pt x="3561874" y="28099"/>
                </a:cubicBezTo>
                <a:cubicBezTo>
                  <a:pt x="3561874" y="16669"/>
                  <a:pt x="3552349" y="7144"/>
                  <a:pt x="3540919" y="7144"/>
                </a:cubicBezTo>
                <a:cubicBezTo>
                  <a:pt x="3531394" y="7144"/>
                  <a:pt x="3522821" y="13811"/>
                  <a:pt x="3520916" y="22384"/>
                </a:cubicBezTo>
                <a:lnTo>
                  <a:pt x="3016091" y="22384"/>
                </a:lnTo>
                <a:lnTo>
                  <a:pt x="2955131" y="83344"/>
                </a:lnTo>
                <a:lnTo>
                  <a:pt x="2767489" y="83344"/>
                </a:lnTo>
                <a:lnTo>
                  <a:pt x="2567464" y="282416"/>
                </a:lnTo>
                <a:close/>
              </a:path>
            </a:pathLst>
          </a:custGeom>
          <a:solidFill>
            <a:srgbClr val="00206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CustomShape 64"/>
          <p:cNvSpPr/>
          <p:nvPr/>
        </p:nvSpPr>
        <p:spPr>
          <a:xfrm>
            <a:off x="1214640" y="1499040"/>
            <a:ext cx="2859840" cy="645840"/>
          </a:xfrm>
          <a:custGeom>
            <a:avLst/>
            <a:gdLst/>
            <a:ahLst/>
            <a:rect l="l" t="t" r="r" b="b"/>
            <a:pathLst>
              <a:path w="3552825" h="771525">
                <a:moveTo>
                  <a:pt x="271939" y="772954"/>
                </a:moveTo>
                <a:cubicBezTo>
                  <a:pt x="254794" y="772954"/>
                  <a:pt x="241459" y="759619"/>
                  <a:pt x="241459" y="742474"/>
                </a:cubicBezTo>
                <a:cubicBezTo>
                  <a:pt x="241459" y="725329"/>
                  <a:pt x="254794" y="711994"/>
                  <a:pt x="271939" y="711994"/>
                </a:cubicBezTo>
                <a:cubicBezTo>
                  <a:pt x="283369" y="711994"/>
                  <a:pt x="292894" y="717709"/>
                  <a:pt x="298609" y="727234"/>
                </a:cubicBezTo>
                <a:lnTo>
                  <a:pt x="817721" y="727234"/>
                </a:lnTo>
                <a:lnTo>
                  <a:pt x="890111" y="653891"/>
                </a:lnTo>
                <a:lnTo>
                  <a:pt x="64294" y="653891"/>
                </a:lnTo>
                <a:cubicBezTo>
                  <a:pt x="58579" y="663416"/>
                  <a:pt x="49054" y="669131"/>
                  <a:pt x="37624" y="669131"/>
                </a:cubicBezTo>
                <a:cubicBezTo>
                  <a:pt x="20479" y="669131"/>
                  <a:pt x="7144" y="655796"/>
                  <a:pt x="7144" y="638651"/>
                </a:cubicBezTo>
                <a:cubicBezTo>
                  <a:pt x="7144" y="621506"/>
                  <a:pt x="20479" y="608171"/>
                  <a:pt x="37624" y="608171"/>
                </a:cubicBezTo>
                <a:cubicBezTo>
                  <a:pt x="49054" y="608171"/>
                  <a:pt x="58579" y="613886"/>
                  <a:pt x="64294" y="623411"/>
                </a:cubicBezTo>
                <a:lnTo>
                  <a:pt x="1397794" y="623411"/>
                </a:lnTo>
                <a:lnTo>
                  <a:pt x="1762601" y="258604"/>
                </a:lnTo>
                <a:lnTo>
                  <a:pt x="2255044" y="258604"/>
                </a:lnTo>
                <a:lnTo>
                  <a:pt x="2179796" y="183356"/>
                </a:lnTo>
                <a:lnTo>
                  <a:pt x="1637824" y="183356"/>
                </a:lnTo>
                <a:lnTo>
                  <a:pt x="1289209" y="531971"/>
                </a:lnTo>
                <a:lnTo>
                  <a:pt x="803434" y="531971"/>
                </a:lnTo>
                <a:cubicBezTo>
                  <a:pt x="797719" y="541496"/>
                  <a:pt x="788194" y="547211"/>
                  <a:pt x="776764" y="547211"/>
                </a:cubicBezTo>
                <a:cubicBezTo>
                  <a:pt x="759619" y="547211"/>
                  <a:pt x="746284" y="533876"/>
                  <a:pt x="746284" y="516731"/>
                </a:cubicBezTo>
                <a:cubicBezTo>
                  <a:pt x="746284" y="499586"/>
                  <a:pt x="759619" y="486251"/>
                  <a:pt x="776764" y="486251"/>
                </a:cubicBezTo>
                <a:cubicBezTo>
                  <a:pt x="788194" y="486251"/>
                  <a:pt x="797719" y="491966"/>
                  <a:pt x="803434" y="501491"/>
                </a:cubicBezTo>
                <a:lnTo>
                  <a:pt x="1117759" y="501491"/>
                </a:lnTo>
                <a:lnTo>
                  <a:pt x="1021556" y="405289"/>
                </a:lnTo>
                <a:lnTo>
                  <a:pt x="211931" y="405289"/>
                </a:lnTo>
                <a:lnTo>
                  <a:pt x="100489" y="294799"/>
                </a:lnTo>
                <a:cubicBezTo>
                  <a:pt x="97631" y="295751"/>
                  <a:pt x="94774" y="295751"/>
                  <a:pt x="91916" y="295751"/>
                </a:cubicBezTo>
                <a:cubicBezTo>
                  <a:pt x="83344" y="295751"/>
                  <a:pt x="75724" y="292894"/>
                  <a:pt x="70009" y="287179"/>
                </a:cubicBezTo>
                <a:cubicBezTo>
                  <a:pt x="57626" y="274796"/>
                  <a:pt x="57626" y="255746"/>
                  <a:pt x="70009" y="243364"/>
                </a:cubicBezTo>
                <a:cubicBezTo>
                  <a:pt x="75724" y="237649"/>
                  <a:pt x="83344" y="234791"/>
                  <a:pt x="91916" y="234791"/>
                </a:cubicBezTo>
                <a:cubicBezTo>
                  <a:pt x="100489" y="234791"/>
                  <a:pt x="108109" y="237649"/>
                  <a:pt x="113824" y="243364"/>
                </a:cubicBezTo>
                <a:cubicBezTo>
                  <a:pt x="121444" y="250984"/>
                  <a:pt x="124301" y="262414"/>
                  <a:pt x="121444" y="272891"/>
                </a:cubicBezTo>
                <a:lnTo>
                  <a:pt x="224314" y="375761"/>
                </a:lnTo>
                <a:lnTo>
                  <a:pt x="1033939" y="375761"/>
                </a:lnTo>
                <a:lnTo>
                  <a:pt x="1160621" y="502444"/>
                </a:lnTo>
                <a:lnTo>
                  <a:pt x="1276826" y="502444"/>
                </a:lnTo>
                <a:lnTo>
                  <a:pt x="1625441" y="153829"/>
                </a:lnTo>
                <a:lnTo>
                  <a:pt x="2193131" y="153829"/>
                </a:lnTo>
                <a:lnTo>
                  <a:pt x="2298859" y="259556"/>
                </a:lnTo>
                <a:lnTo>
                  <a:pt x="2721769" y="259556"/>
                </a:lnTo>
                <a:lnTo>
                  <a:pt x="2973229" y="7144"/>
                </a:lnTo>
                <a:lnTo>
                  <a:pt x="3548539" y="7144"/>
                </a:lnTo>
                <a:lnTo>
                  <a:pt x="3548539" y="37624"/>
                </a:lnTo>
                <a:lnTo>
                  <a:pt x="2985611" y="37624"/>
                </a:lnTo>
                <a:lnTo>
                  <a:pt x="2733199" y="290036"/>
                </a:lnTo>
                <a:lnTo>
                  <a:pt x="1774984" y="290036"/>
                </a:lnTo>
                <a:lnTo>
                  <a:pt x="1635919" y="429101"/>
                </a:lnTo>
                <a:lnTo>
                  <a:pt x="1871186" y="429101"/>
                </a:lnTo>
                <a:lnTo>
                  <a:pt x="1968341" y="526256"/>
                </a:lnTo>
                <a:cubicBezTo>
                  <a:pt x="1971199" y="525304"/>
                  <a:pt x="1974056" y="525304"/>
                  <a:pt x="1976914" y="525304"/>
                </a:cubicBezTo>
                <a:cubicBezTo>
                  <a:pt x="1985486" y="525304"/>
                  <a:pt x="1993106" y="528161"/>
                  <a:pt x="1998821" y="533876"/>
                </a:cubicBezTo>
                <a:cubicBezTo>
                  <a:pt x="2004536" y="539591"/>
                  <a:pt x="2007394" y="547211"/>
                  <a:pt x="2007394" y="555784"/>
                </a:cubicBezTo>
                <a:cubicBezTo>
                  <a:pt x="2007394" y="564356"/>
                  <a:pt x="2004536" y="571976"/>
                  <a:pt x="1998821" y="577691"/>
                </a:cubicBezTo>
                <a:cubicBezTo>
                  <a:pt x="1993106" y="583406"/>
                  <a:pt x="1985486" y="586264"/>
                  <a:pt x="1976914" y="586264"/>
                </a:cubicBezTo>
                <a:cubicBezTo>
                  <a:pt x="1968341" y="586264"/>
                  <a:pt x="1960721" y="583406"/>
                  <a:pt x="1955006" y="577691"/>
                </a:cubicBezTo>
                <a:cubicBezTo>
                  <a:pt x="1947386" y="570071"/>
                  <a:pt x="1944529" y="558641"/>
                  <a:pt x="1947386" y="548164"/>
                </a:cubicBezTo>
                <a:lnTo>
                  <a:pt x="1859756" y="460534"/>
                </a:lnTo>
                <a:lnTo>
                  <a:pt x="1606391" y="460534"/>
                </a:lnTo>
                <a:lnTo>
                  <a:pt x="1410176" y="654844"/>
                </a:lnTo>
                <a:lnTo>
                  <a:pt x="932974" y="654844"/>
                </a:lnTo>
                <a:lnTo>
                  <a:pt x="830104" y="757714"/>
                </a:lnTo>
                <a:lnTo>
                  <a:pt x="298609" y="757714"/>
                </a:lnTo>
                <a:cubicBezTo>
                  <a:pt x="292894" y="767239"/>
                  <a:pt x="283369" y="772954"/>
                  <a:pt x="271939" y="772954"/>
                </a:cubicBezTo>
                <a:close/>
              </a:path>
            </a:pathLst>
          </a:custGeom>
          <a:solidFill>
            <a:srgbClr val="00206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65"/>
          <p:cNvSpPr/>
          <p:nvPr/>
        </p:nvSpPr>
        <p:spPr>
          <a:xfrm>
            <a:off x="1221480" y="1506960"/>
            <a:ext cx="2844720" cy="630000"/>
          </a:xfrm>
          <a:custGeom>
            <a:avLst/>
            <a:gdLst/>
            <a:ahLst/>
            <a:rect l="l" t="t" r="r" b="b"/>
            <a:pathLst>
              <a:path w="3533775" h="752475">
                <a:moveTo>
                  <a:pt x="903446" y="634841"/>
                </a:moveTo>
                <a:lnTo>
                  <a:pt x="812006" y="727234"/>
                </a:lnTo>
                <a:lnTo>
                  <a:pt x="281464" y="727234"/>
                </a:lnTo>
                <a:cubicBezTo>
                  <a:pt x="278606" y="718661"/>
                  <a:pt x="270986" y="711994"/>
                  <a:pt x="261461" y="711994"/>
                </a:cubicBezTo>
                <a:cubicBezTo>
                  <a:pt x="250031" y="711994"/>
                  <a:pt x="240506" y="721519"/>
                  <a:pt x="240506" y="732949"/>
                </a:cubicBezTo>
                <a:cubicBezTo>
                  <a:pt x="240506" y="744379"/>
                  <a:pt x="250031" y="753904"/>
                  <a:pt x="261461" y="753904"/>
                </a:cubicBezTo>
                <a:cubicBezTo>
                  <a:pt x="270986" y="753904"/>
                  <a:pt x="279559" y="747236"/>
                  <a:pt x="281464" y="738664"/>
                </a:cubicBezTo>
                <a:lnTo>
                  <a:pt x="815816" y="738664"/>
                </a:lnTo>
                <a:lnTo>
                  <a:pt x="918686" y="635794"/>
                </a:lnTo>
                <a:lnTo>
                  <a:pt x="917734" y="634841"/>
                </a:lnTo>
                <a:lnTo>
                  <a:pt x="1395889" y="634841"/>
                </a:lnTo>
                <a:lnTo>
                  <a:pt x="1591151" y="439579"/>
                </a:lnTo>
                <a:lnTo>
                  <a:pt x="1852136" y="439579"/>
                </a:lnTo>
                <a:lnTo>
                  <a:pt x="1947386" y="534829"/>
                </a:lnTo>
                <a:cubicBezTo>
                  <a:pt x="1942624" y="542449"/>
                  <a:pt x="1943576" y="552926"/>
                  <a:pt x="1951196" y="560546"/>
                </a:cubicBezTo>
                <a:cubicBezTo>
                  <a:pt x="1959769" y="569119"/>
                  <a:pt x="1973104" y="569119"/>
                  <a:pt x="1980724" y="560546"/>
                </a:cubicBezTo>
                <a:cubicBezTo>
                  <a:pt x="1989296" y="551974"/>
                  <a:pt x="1989296" y="538639"/>
                  <a:pt x="1980724" y="531019"/>
                </a:cubicBezTo>
                <a:cubicBezTo>
                  <a:pt x="1974056" y="524351"/>
                  <a:pt x="1963579" y="523399"/>
                  <a:pt x="1955006" y="527209"/>
                </a:cubicBezTo>
                <a:lnTo>
                  <a:pt x="1856899" y="429101"/>
                </a:lnTo>
                <a:lnTo>
                  <a:pt x="1602581" y="429101"/>
                </a:lnTo>
                <a:lnTo>
                  <a:pt x="1760696" y="270986"/>
                </a:lnTo>
                <a:lnTo>
                  <a:pt x="2718911" y="270986"/>
                </a:lnTo>
                <a:lnTo>
                  <a:pt x="2971324" y="18574"/>
                </a:lnTo>
                <a:lnTo>
                  <a:pt x="3528536" y="18574"/>
                </a:lnTo>
                <a:lnTo>
                  <a:pt x="3528536" y="7144"/>
                </a:lnTo>
                <a:lnTo>
                  <a:pt x="2966561" y="7144"/>
                </a:lnTo>
                <a:lnTo>
                  <a:pt x="2714149" y="259556"/>
                </a:lnTo>
                <a:lnTo>
                  <a:pt x="2282666" y="259556"/>
                </a:lnTo>
                <a:lnTo>
                  <a:pt x="2282666" y="259556"/>
                </a:lnTo>
                <a:lnTo>
                  <a:pt x="2177891" y="153829"/>
                </a:lnTo>
                <a:lnTo>
                  <a:pt x="1617821" y="153829"/>
                </a:lnTo>
                <a:lnTo>
                  <a:pt x="1270159" y="502444"/>
                </a:lnTo>
                <a:lnTo>
                  <a:pt x="1146334" y="502444"/>
                </a:lnTo>
                <a:lnTo>
                  <a:pt x="1020604" y="376714"/>
                </a:lnTo>
                <a:lnTo>
                  <a:pt x="210979" y="376714"/>
                </a:lnTo>
                <a:lnTo>
                  <a:pt x="100489" y="266224"/>
                </a:lnTo>
                <a:cubicBezTo>
                  <a:pt x="105251" y="258604"/>
                  <a:pt x="104299" y="248126"/>
                  <a:pt x="96679" y="240506"/>
                </a:cubicBezTo>
                <a:cubicBezTo>
                  <a:pt x="88106" y="231934"/>
                  <a:pt x="74771" y="231934"/>
                  <a:pt x="67151" y="240506"/>
                </a:cubicBezTo>
                <a:cubicBezTo>
                  <a:pt x="58579" y="249079"/>
                  <a:pt x="58579" y="262414"/>
                  <a:pt x="67151" y="270034"/>
                </a:cubicBezTo>
                <a:cubicBezTo>
                  <a:pt x="73819" y="276701"/>
                  <a:pt x="84296" y="277654"/>
                  <a:pt x="92869" y="273844"/>
                </a:cubicBezTo>
                <a:lnTo>
                  <a:pt x="206216" y="387191"/>
                </a:lnTo>
                <a:lnTo>
                  <a:pt x="1015841" y="387191"/>
                </a:lnTo>
                <a:lnTo>
                  <a:pt x="1130141" y="502444"/>
                </a:lnTo>
                <a:lnTo>
                  <a:pt x="786289" y="502444"/>
                </a:lnTo>
                <a:cubicBezTo>
                  <a:pt x="783431" y="493871"/>
                  <a:pt x="775811" y="487204"/>
                  <a:pt x="766286" y="487204"/>
                </a:cubicBezTo>
                <a:cubicBezTo>
                  <a:pt x="754856" y="487204"/>
                  <a:pt x="745331" y="496729"/>
                  <a:pt x="745331" y="508159"/>
                </a:cubicBezTo>
                <a:cubicBezTo>
                  <a:pt x="745331" y="519589"/>
                  <a:pt x="754856" y="529114"/>
                  <a:pt x="766286" y="529114"/>
                </a:cubicBezTo>
                <a:cubicBezTo>
                  <a:pt x="775811" y="529114"/>
                  <a:pt x="784384" y="522446"/>
                  <a:pt x="786289" y="513874"/>
                </a:cubicBezTo>
                <a:lnTo>
                  <a:pt x="1274921" y="513874"/>
                </a:lnTo>
                <a:lnTo>
                  <a:pt x="1623536" y="165259"/>
                </a:lnTo>
                <a:lnTo>
                  <a:pt x="2174081" y="165259"/>
                </a:lnTo>
                <a:lnTo>
                  <a:pt x="2268379" y="259556"/>
                </a:lnTo>
                <a:lnTo>
                  <a:pt x="1756886" y="259556"/>
                </a:lnTo>
                <a:lnTo>
                  <a:pt x="1392079" y="624364"/>
                </a:lnTo>
                <a:lnTo>
                  <a:pt x="48101" y="624364"/>
                </a:lnTo>
                <a:cubicBezTo>
                  <a:pt x="45244" y="615791"/>
                  <a:pt x="37624" y="609124"/>
                  <a:pt x="28099" y="609124"/>
                </a:cubicBezTo>
                <a:cubicBezTo>
                  <a:pt x="16669" y="609124"/>
                  <a:pt x="7144" y="618649"/>
                  <a:pt x="7144" y="630079"/>
                </a:cubicBezTo>
                <a:cubicBezTo>
                  <a:pt x="7144" y="641509"/>
                  <a:pt x="16669" y="651034"/>
                  <a:pt x="28099" y="651034"/>
                </a:cubicBezTo>
                <a:cubicBezTo>
                  <a:pt x="37624" y="651034"/>
                  <a:pt x="46196" y="644366"/>
                  <a:pt x="48101" y="635794"/>
                </a:cubicBezTo>
                <a:lnTo>
                  <a:pt x="903446" y="635794"/>
                </a:ln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66"/>
          <p:cNvSpPr/>
          <p:nvPr/>
        </p:nvSpPr>
        <p:spPr>
          <a:xfrm>
            <a:off x="641160" y="1752120"/>
            <a:ext cx="3389040" cy="965160"/>
          </a:xfrm>
          <a:custGeom>
            <a:avLst/>
            <a:gdLst/>
            <a:ahLst/>
            <a:rect l="l" t="t" r="r" b="b"/>
            <a:pathLst>
              <a:path w="4210050" h="1152525">
                <a:moveTo>
                  <a:pt x="37624" y="1153954"/>
                </a:moveTo>
                <a:cubicBezTo>
                  <a:pt x="29051" y="1153954"/>
                  <a:pt x="21431" y="1151096"/>
                  <a:pt x="15716" y="1145381"/>
                </a:cubicBezTo>
                <a:cubicBezTo>
                  <a:pt x="10001" y="1139666"/>
                  <a:pt x="7144" y="1132046"/>
                  <a:pt x="7144" y="1123474"/>
                </a:cubicBezTo>
                <a:cubicBezTo>
                  <a:pt x="7144" y="1114901"/>
                  <a:pt x="10001" y="1107281"/>
                  <a:pt x="16669" y="1101566"/>
                </a:cubicBezTo>
                <a:cubicBezTo>
                  <a:pt x="22384" y="1095851"/>
                  <a:pt x="30004" y="1092994"/>
                  <a:pt x="38576" y="1092994"/>
                </a:cubicBezTo>
                <a:cubicBezTo>
                  <a:pt x="41434" y="1092994"/>
                  <a:pt x="44291" y="1092994"/>
                  <a:pt x="47149" y="1093946"/>
                </a:cubicBezTo>
                <a:lnTo>
                  <a:pt x="185261" y="955834"/>
                </a:lnTo>
                <a:lnTo>
                  <a:pt x="1015841" y="955834"/>
                </a:lnTo>
                <a:lnTo>
                  <a:pt x="1182529" y="789146"/>
                </a:lnTo>
                <a:lnTo>
                  <a:pt x="524351" y="789146"/>
                </a:lnTo>
                <a:lnTo>
                  <a:pt x="455771" y="720566"/>
                </a:lnTo>
                <a:cubicBezTo>
                  <a:pt x="452914" y="721519"/>
                  <a:pt x="450056" y="721519"/>
                  <a:pt x="447199" y="721519"/>
                </a:cubicBezTo>
                <a:cubicBezTo>
                  <a:pt x="438626" y="721519"/>
                  <a:pt x="431006" y="718661"/>
                  <a:pt x="425291" y="712946"/>
                </a:cubicBezTo>
                <a:cubicBezTo>
                  <a:pt x="419576" y="707231"/>
                  <a:pt x="416719" y="699611"/>
                  <a:pt x="416719" y="691039"/>
                </a:cubicBezTo>
                <a:cubicBezTo>
                  <a:pt x="416719" y="682466"/>
                  <a:pt x="419576" y="674846"/>
                  <a:pt x="425291" y="669131"/>
                </a:cubicBezTo>
                <a:cubicBezTo>
                  <a:pt x="431006" y="663416"/>
                  <a:pt x="438626" y="660559"/>
                  <a:pt x="447199" y="660559"/>
                </a:cubicBezTo>
                <a:cubicBezTo>
                  <a:pt x="455771" y="660559"/>
                  <a:pt x="463391" y="663416"/>
                  <a:pt x="469106" y="669131"/>
                </a:cubicBezTo>
                <a:cubicBezTo>
                  <a:pt x="476726" y="676751"/>
                  <a:pt x="479584" y="688181"/>
                  <a:pt x="476726" y="698659"/>
                </a:cubicBezTo>
                <a:lnTo>
                  <a:pt x="536734" y="758666"/>
                </a:lnTo>
                <a:lnTo>
                  <a:pt x="1423511" y="758666"/>
                </a:lnTo>
                <a:lnTo>
                  <a:pt x="1546384" y="881539"/>
                </a:lnTo>
                <a:lnTo>
                  <a:pt x="1890236" y="881539"/>
                </a:lnTo>
                <a:lnTo>
                  <a:pt x="1800701" y="792004"/>
                </a:lnTo>
                <a:lnTo>
                  <a:pt x="1578769" y="792004"/>
                </a:lnTo>
                <a:cubicBezTo>
                  <a:pt x="1573054" y="801529"/>
                  <a:pt x="1563529" y="807244"/>
                  <a:pt x="1552099" y="807244"/>
                </a:cubicBezTo>
                <a:cubicBezTo>
                  <a:pt x="1534954" y="807244"/>
                  <a:pt x="1521619" y="793909"/>
                  <a:pt x="1521619" y="776764"/>
                </a:cubicBezTo>
                <a:cubicBezTo>
                  <a:pt x="1521619" y="759619"/>
                  <a:pt x="1534954" y="746284"/>
                  <a:pt x="1552099" y="746284"/>
                </a:cubicBezTo>
                <a:cubicBezTo>
                  <a:pt x="1563529" y="746284"/>
                  <a:pt x="1573054" y="751999"/>
                  <a:pt x="1578769" y="761524"/>
                </a:cubicBezTo>
                <a:lnTo>
                  <a:pt x="1813084" y="761524"/>
                </a:lnTo>
                <a:lnTo>
                  <a:pt x="1932146" y="880586"/>
                </a:lnTo>
                <a:lnTo>
                  <a:pt x="2062639" y="880586"/>
                </a:lnTo>
                <a:lnTo>
                  <a:pt x="2237899" y="705326"/>
                </a:lnTo>
                <a:lnTo>
                  <a:pt x="2118836" y="705326"/>
                </a:lnTo>
                <a:lnTo>
                  <a:pt x="2095024" y="729139"/>
                </a:lnTo>
                <a:cubicBezTo>
                  <a:pt x="2097881" y="739616"/>
                  <a:pt x="2095024" y="751046"/>
                  <a:pt x="2087404" y="758666"/>
                </a:cubicBezTo>
                <a:cubicBezTo>
                  <a:pt x="2081689" y="764381"/>
                  <a:pt x="2074069" y="767239"/>
                  <a:pt x="2065496" y="767239"/>
                </a:cubicBezTo>
                <a:cubicBezTo>
                  <a:pt x="2056924" y="767239"/>
                  <a:pt x="2049304" y="764381"/>
                  <a:pt x="2043589" y="758666"/>
                </a:cubicBezTo>
                <a:cubicBezTo>
                  <a:pt x="2037874" y="752951"/>
                  <a:pt x="2035016" y="745331"/>
                  <a:pt x="2035016" y="736759"/>
                </a:cubicBezTo>
                <a:cubicBezTo>
                  <a:pt x="2035016" y="728186"/>
                  <a:pt x="2037874" y="720566"/>
                  <a:pt x="2043589" y="714851"/>
                </a:cubicBezTo>
                <a:cubicBezTo>
                  <a:pt x="2049304" y="709136"/>
                  <a:pt x="2056924" y="706279"/>
                  <a:pt x="2065496" y="706279"/>
                </a:cubicBezTo>
                <a:cubicBezTo>
                  <a:pt x="2068354" y="706279"/>
                  <a:pt x="2071211" y="706279"/>
                  <a:pt x="2074069" y="707231"/>
                </a:cubicBezTo>
                <a:lnTo>
                  <a:pt x="2107406" y="673894"/>
                </a:lnTo>
                <a:lnTo>
                  <a:pt x="2380774" y="673894"/>
                </a:lnTo>
                <a:lnTo>
                  <a:pt x="2480786" y="573881"/>
                </a:lnTo>
                <a:lnTo>
                  <a:pt x="2959894" y="573881"/>
                </a:lnTo>
                <a:lnTo>
                  <a:pt x="3093244" y="440531"/>
                </a:lnTo>
                <a:lnTo>
                  <a:pt x="3409474" y="440531"/>
                </a:lnTo>
                <a:lnTo>
                  <a:pt x="3698081" y="151924"/>
                </a:lnTo>
                <a:lnTo>
                  <a:pt x="3527584" y="151924"/>
                </a:lnTo>
                <a:lnTo>
                  <a:pt x="3337084" y="342424"/>
                </a:lnTo>
                <a:lnTo>
                  <a:pt x="3170396" y="342424"/>
                </a:lnTo>
                <a:cubicBezTo>
                  <a:pt x="3164681" y="351949"/>
                  <a:pt x="3155156" y="357664"/>
                  <a:pt x="3143726" y="357664"/>
                </a:cubicBezTo>
                <a:cubicBezTo>
                  <a:pt x="3126581" y="357664"/>
                  <a:pt x="3113246" y="344329"/>
                  <a:pt x="3113246" y="327184"/>
                </a:cubicBezTo>
                <a:cubicBezTo>
                  <a:pt x="3113246" y="310039"/>
                  <a:pt x="3126581" y="296704"/>
                  <a:pt x="3143726" y="296704"/>
                </a:cubicBezTo>
                <a:cubicBezTo>
                  <a:pt x="3155156" y="296704"/>
                  <a:pt x="3164681" y="302419"/>
                  <a:pt x="3170396" y="311944"/>
                </a:cubicBezTo>
                <a:lnTo>
                  <a:pt x="3323749" y="311944"/>
                </a:lnTo>
                <a:lnTo>
                  <a:pt x="3514249" y="121444"/>
                </a:lnTo>
                <a:lnTo>
                  <a:pt x="3727609" y="121444"/>
                </a:lnTo>
                <a:lnTo>
                  <a:pt x="3841909" y="7144"/>
                </a:lnTo>
                <a:lnTo>
                  <a:pt x="4072414" y="7144"/>
                </a:lnTo>
                <a:lnTo>
                  <a:pt x="4172426" y="107156"/>
                </a:lnTo>
                <a:cubicBezTo>
                  <a:pt x="4175284" y="106204"/>
                  <a:pt x="4178141" y="106204"/>
                  <a:pt x="4180999" y="106204"/>
                </a:cubicBezTo>
                <a:cubicBezTo>
                  <a:pt x="4189571" y="106204"/>
                  <a:pt x="4197192" y="109061"/>
                  <a:pt x="4202906" y="114776"/>
                </a:cubicBezTo>
                <a:cubicBezTo>
                  <a:pt x="4208621" y="120491"/>
                  <a:pt x="4211479" y="128111"/>
                  <a:pt x="4211479" y="136684"/>
                </a:cubicBezTo>
                <a:cubicBezTo>
                  <a:pt x="4211479" y="145256"/>
                  <a:pt x="4208621" y="152876"/>
                  <a:pt x="4202906" y="158591"/>
                </a:cubicBezTo>
                <a:cubicBezTo>
                  <a:pt x="4197192" y="164306"/>
                  <a:pt x="4189571" y="167164"/>
                  <a:pt x="4180999" y="167164"/>
                </a:cubicBezTo>
                <a:cubicBezTo>
                  <a:pt x="4172426" y="167164"/>
                  <a:pt x="4164806" y="164306"/>
                  <a:pt x="4159091" y="158591"/>
                </a:cubicBezTo>
                <a:cubicBezTo>
                  <a:pt x="4151471" y="150971"/>
                  <a:pt x="4148614" y="139541"/>
                  <a:pt x="4151471" y="129064"/>
                </a:cubicBezTo>
                <a:lnTo>
                  <a:pt x="4060984" y="38576"/>
                </a:lnTo>
                <a:lnTo>
                  <a:pt x="3856196" y="38576"/>
                </a:lnTo>
                <a:lnTo>
                  <a:pt x="3422809" y="471964"/>
                </a:lnTo>
                <a:lnTo>
                  <a:pt x="3104674" y="471964"/>
                </a:lnTo>
                <a:lnTo>
                  <a:pt x="2767489" y="809149"/>
                </a:lnTo>
                <a:lnTo>
                  <a:pt x="2343626" y="809149"/>
                </a:lnTo>
                <a:cubicBezTo>
                  <a:pt x="2337911" y="818674"/>
                  <a:pt x="2328386" y="824389"/>
                  <a:pt x="2316956" y="824389"/>
                </a:cubicBezTo>
                <a:cubicBezTo>
                  <a:pt x="2299811" y="824389"/>
                  <a:pt x="2286476" y="811054"/>
                  <a:pt x="2286476" y="793909"/>
                </a:cubicBezTo>
                <a:cubicBezTo>
                  <a:pt x="2286476" y="776764"/>
                  <a:pt x="2299811" y="763429"/>
                  <a:pt x="2316956" y="763429"/>
                </a:cubicBezTo>
                <a:cubicBezTo>
                  <a:pt x="2328386" y="763429"/>
                  <a:pt x="2337911" y="769144"/>
                  <a:pt x="2343626" y="778669"/>
                </a:cubicBezTo>
                <a:lnTo>
                  <a:pt x="2755106" y="778669"/>
                </a:lnTo>
                <a:lnTo>
                  <a:pt x="2928461" y="605314"/>
                </a:lnTo>
                <a:lnTo>
                  <a:pt x="2492216" y="605314"/>
                </a:lnTo>
                <a:lnTo>
                  <a:pt x="2392204" y="705326"/>
                </a:lnTo>
                <a:lnTo>
                  <a:pt x="2279809" y="705326"/>
                </a:lnTo>
                <a:lnTo>
                  <a:pt x="2075021" y="910114"/>
                </a:lnTo>
                <a:lnTo>
                  <a:pt x="1533049" y="910114"/>
                </a:lnTo>
                <a:lnTo>
                  <a:pt x="1410176" y="787241"/>
                </a:lnTo>
                <a:lnTo>
                  <a:pt x="1222534" y="787241"/>
                </a:lnTo>
                <a:lnTo>
                  <a:pt x="1026319" y="983456"/>
                </a:lnTo>
                <a:lnTo>
                  <a:pt x="195739" y="983456"/>
                </a:lnTo>
                <a:lnTo>
                  <a:pt x="67151" y="1114901"/>
                </a:lnTo>
                <a:cubicBezTo>
                  <a:pt x="70009" y="1125379"/>
                  <a:pt x="67151" y="1136809"/>
                  <a:pt x="59531" y="1144429"/>
                </a:cubicBezTo>
                <a:cubicBezTo>
                  <a:pt x="52864" y="1150144"/>
                  <a:pt x="45244" y="1153954"/>
                  <a:pt x="37624" y="1153954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67"/>
          <p:cNvSpPr/>
          <p:nvPr/>
        </p:nvSpPr>
        <p:spPr>
          <a:xfrm>
            <a:off x="642600" y="1762560"/>
            <a:ext cx="3381120" cy="948960"/>
          </a:xfrm>
          <a:custGeom>
            <a:avLst/>
            <a:gdLst/>
            <a:ahLst/>
            <a:rect l="l" t="t" r="r" b="b"/>
            <a:pathLst>
              <a:path w="4200525" h="1133475">
                <a:moveTo>
                  <a:pt x="4187428" y="111919"/>
                </a:moveTo>
                <a:cubicBezTo>
                  <a:pt x="4180761" y="105251"/>
                  <a:pt x="4170283" y="104299"/>
                  <a:pt x="4161711" y="108109"/>
                </a:cubicBezTo>
                <a:lnTo>
                  <a:pt x="4060746" y="7144"/>
                </a:lnTo>
                <a:lnTo>
                  <a:pt x="3838813" y="7144"/>
                </a:lnTo>
                <a:lnTo>
                  <a:pt x="3724513" y="121444"/>
                </a:lnTo>
                <a:lnTo>
                  <a:pt x="3511153" y="121444"/>
                </a:lnTo>
                <a:lnTo>
                  <a:pt x="3320653" y="311944"/>
                </a:lnTo>
                <a:lnTo>
                  <a:pt x="3155871" y="311944"/>
                </a:lnTo>
                <a:cubicBezTo>
                  <a:pt x="3153013" y="303371"/>
                  <a:pt x="3145393" y="296704"/>
                  <a:pt x="3135868" y="296704"/>
                </a:cubicBezTo>
                <a:cubicBezTo>
                  <a:pt x="3124438" y="296704"/>
                  <a:pt x="3114913" y="306229"/>
                  <a:pt x="3114913" y="317659"/>
                </a:cubicBezTo>
                <a:cubicBezTo>
                  <a:pt x="3114913" y="329089"/>
                  <a:pt x="3124438" y="338614"/>
                  <a:pt x="3135868" y="338614"/>
                </a:cubicBezTo>
                <a:cubicBezTo>
                  <a:pt x="3145393" y="338614"/>
                  <a:pt x="3153966" y="331946"/>
                  <a:pt x="3155871" y="323374"/>
                </a:cubicBezTo>
                <a:lnTo>
                  <a:pt x="3325416" y="323374"/>
                </a:lnTo>
                <a:lnTo>
                  <a:pt x="3515916" y="132874"/>
                </a:lnTo>
                <a:lnTo>
                  <a:pt x="3713083" y="132874"/>
                </a:lnTo>
                <a:lnTo>
                  <a:pt x="3405426" y="440531"/>
                </a:lnTo>
                <a:lnTo>
                  <a:pt x="3089196" y="440531"/>
                </a:lnTo>
                <a:lnTo>
                  <a:pt x="2955846" y="573881"/>
                </a:lnTo>
                <a:lnTo>
                  <a:pt x="2476738" y="573881"/>
                </a:lnTo>
                <a:lnTo>
                  <a:pt x="2376726" y="673894"/>
                </a:lnTo>
                <a:lnTo>
                  <a:pt x="2102406" y="673894"/>
                </a:lnTo>
                <a:lnTo>
                  <a:pt x="2067163" y="709136"/>
                </a:lnTo>
                <a:cubicBezTo>
                  <a:pt x="2059543" y="704374"/>
                  <a:pt x="2049066" y="705326"/>
                  <a:pt x="2041446" y="712946"/>
                </a:cubicBezTo>
                <a:cubicBezTo>
                  <a:pt x="2032873" y="721519"/>
                  <a:pt x="2032873" y="734854"/>
                  <a:pt x="2041446" y="742474"/>
                </a:cubicBezTo>
                <a:cubicBezTo>
                  <a:pt x="2050018" y="751046"/>
                  <a:pt x="2063353" y="751046"/>
                  <a:pt x="2070973" y="742474"/>
                </a:cubicBezTo>
                <a:cubicBezTo>
                  <a:pt x="2077641" y="735806"/>
                  <a:pt x="2078593" y="725329"/>
                  <a:pt x="2074783" y="716756"/>
                </a:cubicBezTo>
                <a:lnTo>
                  <a:pt x="2106216" y="685324"/>
                </a:lnTo>
                <a:lnTo>
                  <a:pt x="2251948" y="685324"/>
                </a:lnTo>
                <a:lnTo>
                  <a:pt x="2058591" y="878681"/>
                </a:lnTo>
                <a:lnTo>
                  <a:pt x="1920478" y="878681"/>
                </a:lnTo>
                <a:lnTo>
                  <a:pt x="1801416" y="759619"/>
                </a:lnTo>
                <a:lnTo>
                  <a:pt x="1564243" y="759619"/>
                </a:lnTo>
                <a:cubicBezTo>
                  <a:pt x="1561386" y="751046"/>
                  <a:pt x="1553766" y="744379"/>
                  <a:pt x="1544241" y="744379"/>
                </a:cubicBezTo>
                <a:cubicBezTo>
                  <a:pt x="1532811" y="744379"/>
                  <a:pt x="1523286" y="753904"/>
                  <a:pt x="1523286" y="765334"/>
                </a:cubicBezTo>
                <a:cubicBezTo>
                  <a:pt x="1523286" y="776764"/>
                  <a:pt x="1532811" y="786289"/>
                  <a:pt x="1544241" y="786289"/>
                </a:cubicBezTo>
                <a:cubicBezTo>
                  <a:pt x="1553766" y="786289"/>
                  <a:pt x="1562338" y="779621"/>
                  <a:pt x="1564243" y="771049"/>
                </a:cubicBezTo>
                <a:lnTo>
                  <a:pt x="1796653" y="771049"/>
                </a:lnTo>
                <a:lnTo>
                  <a:pt x="1905238" y="879634"/>
                </a:lnTo>
                <a:lnTo>
                  <a:pt x="1533763" y="879634"/>
                </a:lnTo>
                <a:lnTo>
                  <a:pt x="1410891" y="755809"/>
                </a:lnTo>
                <a:lnTo>
                  <a:pt x="525066" y="755809"/>
                </a:lnTo>
                <a:lnTo>
                  <a:pt x="458391" y="689134"/>
                </a:lnTo>
                <a:cubicBezTo>
                  <a:pt x="463153" y="681514"/>
                  <a:pt x="462201" y="671036"/>
                  <a:pt x="454581" y="663416"/>
                </a:cubicBezTo>
                <a:cubicBezTo>
                  <a:pt x="446008" y="654844"/>
                  <a:pt x="432673" y="654844"/>
                  <a:pt x="425053" y="663416"/>
                </a:cubicBezTo>
                <a:cubicBezTo>
                  <a:pt x="416481" y="671989"/>
                  <a:pt x="416481" y="685324"/>
                  <a:pt x="425053" y="692944"/>
                </a:cubicBezTo>
                <a:cubicBezTo>
                  <a:pt x="431721" y="699611"/>
                  <a:pt x="442198" y="700564"/>
                  <a:pt x="450771" y="696754"/>
                </a:cubicBezTo>
                <a:lnTo>
                  <a:pt x="521256" y="767239"/>
                </a:lnTo>
                <a:lnTo>
                  <a:pt x="1195626" y="767239"/>
                </a:lnTo>
                <a:lnTo>
                  <a:pt x="1009888" y="952976"/>
                </a:lnTo>
                <a:lnTo>
                  <a:pt x="179308" y="952976"/>
                </a:lnTo>
                <a:lnTo>
                  <a:pt x="39291" y="1092041"/>
                </a:lnTo>
                <a:cubicBezTo>
                  <a:pt x="31671" y="1087279"/>
                  <a:pt x="21193" y="1088231"/>
                  <a:pt x="13573" y="1095851"/>
                </a:cubicBezTo>
                <a:cubicBezTo>
                  <a:pt x="5001" y="1104424"/>
                  <a:pt x="5001" y="1117759"/>
                  <a:pt x="13573" y="1125379"/>
                </a:cubicBezTo>
                <a:cubicBezTo>
                  <a:pt x="22146" y="1133951"/>
                  <a:pt x="35481" y="1133951"/>
                  <a:pt x="43101" y="1125379"/>
                </a:cubicBezTo>
                <a:cubicBezTo>
                  <a:pt x="49768" y="1118711"/>
                  <a:pt x="50721" y="1108234"/>
                  <a:pt x="46911" y="1099661"/>
                </a:cubicBezTo>
                <a:lnTo>
                  <a:pt x="183118" y="963454"/>
                </a:lnTo>
                <a:lnTo>
                  <a:pt x="1013698" y="963454"/>
                </a:lnTo>
                <a:lnTo>
                  <a:pt x="1209913" y="767239"/>
                </a:lnTo>
                <a:lnTo>
                  <a:pt x="1405176" y="767239"/>
                </a:lnTo>
                <a:lnTo>
                  <a:pt x="1528048" y="890111"/>
                </a:lnTo>
                <a:lnTo>
                  <a:pt x="2062401" y="890111"/>
                </a:lnTo>
                <a:lnTo>
                  <a:pt x="2267188" y="685324"/>
                </a:lnTo>
                <a:lnTo>
                  <a:pt x="2379583" y="685324"/>
                </a:lnTo>
                <a:lnTo>
                  <a:pt x="2479596" y="585311"/>
                </a:lnTo>
                <a:lnTo>
                  <a:pt x="2944416" y="585311"/>
                </a:lnTo>
                <a:lnTo>
                  <a:pt x="2752011" y="777716"/>
                </a:lnTo>
                <a:lnTo>
                  <a:pt x="2330053" y="777716"/>
                </a:lnTo>
                <a:cubicBezTo>
                  <a:pt x="2327196" y="769144"/>
                  <a:pt x="2319576" y="762476"/>
                  <a:pt x="2310051" y="762476"/>
                </a:cubicBezTo>
                <a:cubicBezTo>
                  <a:pt x="2298621" y="762476"/>
                  <a:pt x="2289096" y="772001"/>
                  <a:pt x="2289096" y="783431"/>
                </a:cubicBezTo>
                <a:cubicBezTo>
                  <a:pt x="2289096" y="794861"/>
                  <a:pt x="2298621" y="804386"/>
                  <a:pt x="2310051" y="804386"/>
                </a:cubicBezTo>
                <a:cubicBezTo>
                  <a:pt x="2319576" y="804386"/>
                  <a:pt x="2328148" y="797719"/>
                  <a:pt x="2330053" y="789146"/>
                </a:cubicBezTo>
                <a:lnTo>
                  <a:pt x="2756773" y="789146"/>
                </a:lnTo>
                <a:lnTo>
                  <a:pt x="3093958" y="451961"/>
                </a:lnTo>
                <a:lnTo>
                  <a:pt x="3410188" y="451961"/>
                </a:lnTo>
                <a:lnTo>
                  <a:pt x="3843576" y="18574"/>
                </a:lnTo>
                <a:lnTo>
                  <a:pt x="4056936" y="18574"/>
                </a:lnTo>
                <a:lnTo>
                  <a:pt x="4154091" y="116681"/>
                </a:lnTo>
                <a:cubicBezTo>
                  <a:pt x="4149328" y="124301"/>
                  <a:pt x="4150281" y="134779"/>
                  <a:pt x="4157901" y="142399"/>
                </a:cubicBezTo>
                <a:cubicBezTo>
                  <a:pt x="4166473" y="150971"/>
                  <a:pt x="4179808" y="150971"/>
                  <a:pt x="4187428" y="142399"/>
                </a:cubicBezTo>
                <a:cubicBezTo>
                  <a:pt x="4196001" y="133826"/>
                  <a:pt x="4196001" y="120491"/>
                  <a:pt x="4187428" y="111919"/>
                </a:cubicBezTo>
                <a:close/>
              </a:path>
            </a:pathLst>
          </a:custGeom>
          <a:solidFill>
            <a:srgbClr val="00206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68"/>
          <p:cNvSpPr/>
          <p:nvPr/>
        </p:nvSpPr>
        <p:spPr>
          <a:xfrm>
            <a:off x="602640" y="5157360"/>
            <a:ext cx="2539080" cy="151560"/>
          </a:xfrm>
          <a:custGeom>
            <a:avLst/>
            <a:gdLst/>
            <a:ahLst/>
            <a:rect l="l" t="t" r="r" b="b"/>
            <a:pathLst>
              <a:path w="3476625" h="200025">
                <a:moveTo>
                  <a:pt x="1497806" y="7144"/>
                </a:moveTo>
                <a:lnTo>
                  <a:pt x="1822609" y="7144"/>
                </a:lnTo>
                <a:lnTo>
                  <a:pt x="1899761" y="84296"/>
                </a:lnTo>
                <a:lnTo>
                  <a:pt x="2174081" y="84296"/>
                </a:lnTo>
                <a:lnTo>
                  <a:pt x="2240756" y="17621"/>
                </a:lnTo>
                <a:lnTo>
                  <a:pt x="3470434" y="17621"/>
                </a:lnTo>
                <a:lnTo>
                  <a:pt x="3470434" y="24289"/>
                </a:lnTo>
                <a:lnTo>
                  <a:pt x="2243614" y="24289"/>
                </a:lnTo>
                <a:lnTo>
                  <a:pt x="2176939" y="90964"/>
                </a:lnTo>
                <a:lnTo>
                  <a:pt x="1896904" y="90964"/>
                </a:lnTo>
                <a:lnTo>
                  <a:pt x="1819751" y="13811"/>
                </a:lnTo>
                <a:lnTo>
                  <a:pt x="1500664" y="13811"/>
                </a:lnTo>
                <a:lnTo>
                  <a:pt x="1432084" y="120491"/>
                </a:lnTo>
                <a:lnTo>
                  <a:pt x="1057751" y="120491"/>
                </a:lnTo>
                <a:lnTo>
                  <a:pt x="971074" y="14764"/>
                </a:lnTo>
                <a:lnTo>
                  <a:pt x="379571" y="14764"/>
                </a:lnTo>
                <a:lnTo>
                  <a:pt x="11906" y="201454"/>
                </a:lnTo>
                <a:lnTo>
                  <a:pt x="7144" y="196691"/>
                </a:lnTo>
                <a:lnTo>
                  <a:pt x="376714" y="8096"/>
                </a:lnTo>
                <a:lnTo>
                  <a:pt x="973931" y="8096"/>
                </a:lnTo>
                <a:lnTo>
                  <a:pt x="1061561" y="113824"/>
                </a:lnTo>
                <a:lnTo>
                  <a:pt x="1429226" y="113824"/>
                </a:ln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CustomShape 69"/>
          <p:cNvSpPr/>
          <p:nvPr/>
        </p:nvSpPr>
        <p:spPr>
          <a:xfrm>
            <a:off x="594360" y="5158080"/>
            <a:ext cx="28080" cy="2844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20479" y="7144"/>
                </a:moveTo>
                <a:cubicBezTo>
                  <a:pt x="28099" y="7144"/>
                  <a:pt x="33814" y="12859"/>
                  <a:pt x="33814" y="20479"/>
                </a:cubicBezTo>
                <a:cubicBezTo>
                  <a:pt x="33814" y="28099"/>
                  <a:pt x="28099" y="33814"/>
                  <a:pt x="20479" y="33814"/>
                </a:cubicBezTo>
                <a:cubicBezTo>
                  <a:pt x="12859" y="33814"/>
                  <a:pt x="7144" y="28099"/>
                  <a:pt x="7144" y="20479"/>
                </a:cubicBezTo>
                <a:cubicBezTo>
                  <a:pt x="7144" y="12859"/>
                  <a:pt x="12859" y="7144"/>
                  <a:pt x="20479" y="7144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CustomShape 70"/>
          <p:cNvSpPr/>
          <p:nvPr/>
        </p:nvSpPr>
        <p:spPr>
          <a:xfrm>
            <a:off x="3120840" y="5293080"/>
            <a:ext cx="28080" cy="2844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10716" y="10716"/>
                </a:moveTo>
                <a:cubicBezTo>
                  <a:pt x="5953" y="15478"/>
                  <a:pt x="5953" y="24051"/>
                  <a:pt x="10716" y="29766"/>
                </a:cubicBezTo>
                <a:cubicBezTo>
                  <a:pt x="15478" y="34528"/>
                  <a:pt x="24051" y="34528"/>
                  <a:pt x="29766" y="29766"/>
                </a:cubicBezTo>
                <a:cubicBezTo>
                  <a:pt x="34528" y="25003"/>
                  <a:pt x="34528" y="16431"/>
                  <a:pt x="29766" y="10716"/>
                </a:cubicBezTo>
                <a:cubicBezTo>
                  <a:pt x="24051" y="5953"/>
                  <a:pt x="15478" y="5953"/>
                  <a:pt x="10716" y="10716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CustomShape 71"/>
          <p:cNvSpPr/>
          <p:nvPr/>
        </p:nvSpPr>
        <p:spPr>
          <a:xfrm>
            <a:off x="1162440" y="4962600"/>
            <a:ext cx="1864440" cy="108360"/>
          </a:xfrm>
          <a:custGeom>
            <a:avLst/>
            <a:gdLst/>
            <a:ahLst/>
            <a:rect l="l" t="t" r="r" b="b"/>
            <a:pathLst>
              <a:path w="2552700" h="142875">
                <a:moveTo>
                  <a:pt x="7144" y="7144"/>
                </a:moveTo>
                <a:lnTo>
                  <a:pt x="101441" y="7144"/>
                </a:lnTo>
                <a:lnTo>
                  <a:pt x="222409" y="128111"/>
                </a:lnTo>
                <a:lnTo>
                  <a:pt x="813911" y="128111"/>
                </a:lnTo>
                <a:lnTo>
                  <a:pt x="881539" y="21431"/>
                </a:lnTo>
                <a:lnTo>
                  <a:pt x="1284446" y="21431"/>
                </a:lnTo>
                <a:lnTo>
                  <a:pt x="1343501" y="129064"/>
                </a:lnTo>
                <a:lnTo>
                  <a:pt x="1662589" y="129064"/>
                </a:lnTo>
                <a:lnTo>
                  <a:pt x="1739741" y="51911"/>
                </a:lnTo>
                <a:lnTo>
                  <a:pt x="2019776" y="51911"/>
                </a:lnTo>
                <a:lnTo>
                  <a:pt x="2086451" y="117634"/>
                </a:lnTo>
                <a:lnTo>
                  <a:pt x="2551271" y="117634"/>
                </a:lnTo>
                <a:lnTo>
                  <a:pt x="2551271" y="125254"/>
                </a:lnTo>
                <a:lnTo>
                  <a:pt x="2083594" y="125254"/>
                </a:lnTo>
                <a:lnTo>
                  <a:pt x="2016919" y="58579"/>
                </a:lnTo>
                <a:lnTo>
                  <a:pt x="1742599" y="58579"/>
                </a:lnTo>
                <a:lnTo>
                  <a:pt x="1665446" y="135731"/>
                </a:lnTo>
                <a:lnTo>
                  <a:pt x="1340644" y="135731"/>
                </a:lnTo>
                <a:lnTo>
                  <a:pt x="1281589" y="29051"/>
                </a:lnTo>
                <a:lnTo>
                  <a:pt x="885349" y="29051"/>
                </a:lnTo>
                <a:lnTo>
                  <a:pt x="816769" y="134779"/>
                </a:lnTo>
                <a:lnTo>
                  <a:pt x="219551" y="134779"/>
                </a:lnTo>
                <a:lnTo>
                  <a:pt x="98584" y="14764"/>
                </a:lnTo>
                <a:lnTo>
                  <a:pt x="7144" y="14764"/>
                </a:ln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CustomShape 72"/>
          <p:cNvSpPr/>
          <p:nvPr/>
        </p:nvSpPr>
        <p:spPr>
          <a:xfrm>
            <a:off x="1150560" y="5039280"/>
            <a:ext cx="28080" cy="2844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20479" y="7144"/>
                </a:moveTo>
                <a:cubicBezTo>
                  <a:pt x="28099" y="7144"/>
                  <a:pt x="33814" y="12859"/>
                  <a:pt x="33814" y="20479"/>
                </a:cubicBezTo>
                <a:cubicBezTo>
                  <a:pt x="33814" y="28099"/>
                  <a:pt x="28099" y="33814"/>
                  <a:pt x="20479" y="33814"/>
                </a:cubicBezTo>
                <a:cubicBezTo>
                  <a:pt x="12859" y="33814"/>
                  <a:pt x="7144" y="28099"/>
                  <a:pt x="7144" y="20479"/>
                </a:cubicBezTo>
                <a:cubicBezTo>
                  <a:pt x="7144" y="13811"/>
                  <a:pt x="12859" y="7144"/>
                  <a:pt x="20479" y="7144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CustomShape 73"/>
          <p:cNvSpPr/>
          <p:nvPr/>
        </p:nvSpPr>
        <p:spPr>
          <a:xfrm>
            <a:off x="3007800" y="4955400"/>
            <a:ext cx="28080" cy="2844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20479" y="7144"/>
                </a:moveTo>
                <a:cubicBezTo>
                  <a:pt x="12859" y="7144"/>
                  <a:pt x="7144" y="12859"/>
                  <a:pt x="7144" y="20479"/>
                </a:cubicBezTo>
                <a:cubicBezTo>
                  <a:pt x="7144" y="28099"/>
                  <a:pt x="12859" y="33814"/>
                  <a:pt x="20479" y="33814"/>
                </a:cubicBezTo>
                <a:cubicBezTo>
                  <a:pt x="28099" y="33814"/>
                  <a:pt x="33814" y="28099"/>
                  <a:pt x="33814" y="20479"/>
                </a:cubicBezTo>
                <a:cubicBezTo>
                  <a:pt x="33814" y="12859"/>
                  <a:pt x="28099" y="7144"/>
                  <a:pt x="20479" y="7144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CustomShape 74"/>
          <p:cNvSpPr/>
          <p:nvPr/>
        </p:nvSpPr>
        <p:spPr>
          <a:xfrm>
            <a:off x="956520" y="5166000"/>
            <a:ext cx="494280" cy="79200"/>
          </a:xfrm>
          <a:custGeom>
            <a:avLst/>
            <a:gdLst/>
            <a:ahLst/>
            <a:rect l="l" t="t" r="r" b="b"/>
            <a:pathLst>
              <a:path w="676275" h="104775">
                <a:moveTo>
                  <a:pt x="668179" y="7144"/>
                </a:moveTo>
                <a:lnTo>
                  <a:pt x="672941" y="11906"/>
                </a:lnTo>
                <a:lnTo>
                  <a:pt x="471964" y="98584"/>
                </a:lnTo>
                <a:lnTo>
                  <a:pt x="7144" y="98584"/>
                </a:lnTo>
                <a:lnTo>
                  <a:pt x="7144" y="91916"/>
                </a:lnTo>
                <a:lnTo>
                  <a:pt x="469106" y="91916"/>
                </a:ln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CustomShape 75"/>
          <p:cNvSpPr/>
          <p:nvPr/>
        </p:nvSpPr>
        <p:spPr>
          <a:xfrm>
            <a:off x="1431720" y="5223240"/>
            <a:ext cx="28080" cy="2844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20479" y="7144"/>
                </a:moveTo>
                <a:cubicBezTo>
                  <a:pt x="12859" y="7144"/>
                  <a:pt x="7144" y="12859"/>
                  <a:pt x="7144" y="20479"/>
                </a:cubicBezTo>
                <a:cubicBezTo>
                  <a:pt x="7144" y="28099"/>
                  <a:pt x="12859" y="33814"/>
                  <a:pt x="20479" y="33814"/>
                </a:cubicBezTo>
                <a:cubicBezTo>
                  <a:pt x="28099" y="33814"/>
                  <a:pt x="33814" y="28099"/>
                  <a:pt x="33814" y="20479"/>
                </a:cubicBezTo>
                <a:cubicBezTo>
                  <a:pt x="33814" y="12859"/>
                  <a:pt x="27146" y="7144"/>
                  <a:pt x="20479" y="7144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76"/>
          <p:cNvSpPr/>
          <p:nvPr/>
        </p:nvSpPr>
        <p:spPr>
          <a:xfrm>
            <a:off x="1904400" y="5158080"/>
            <a:ext cx="542880" cy="369000"/>
          </a:xfrm>
          <a:custGeom>
            <a:avLst/>
            <a:gdLst/>
            <a:ahLst/>
            <a:rect l="l" t="t" r="r" b="b"/>
            <a:pathLst>
              <a:path w="742950" h="485775">
                <a:moveTo>
                  <a:pt x="736759" y="7144"/>
                </a:moveTo>
                <a:lnTo>
                  <a:pt x="741521" y="11906"/>
                </a:lnTo>
                <a:lnTo>
                  <a:pt x="552926" y="200501"/>
                </a:lnTo>
                <a:lnTo>
                  <a:pt x="260509" y="200501"/>
                </a:lnTo>
                <a:lnTo>
                  <a:pt x="12859" y="486251"/>
                </a:lnTo>
                <a:lnTo>
                  <a:pt x="7144" y="481489"/>
                </a:lnTo>
                <a:lnTo>
                  <a:pt x="257651" y="192881"/>
                </a:lnTo>
                <a:lnTo>
                  <a:pt x="550069" y="192881"/>
                </a:ln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CustomShape 77"/>
          <p:cNvSpPr/>
          <p:nvPr/>
        </p:nvSpPr>
        <p:spPr>
          <a:xfrm>
            <a:off x="2426040" y="5510160"/>
            <a:ext cx="28080" cy="2844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10716" y="11430"/>
                </a:moveTo>
                <a:cubicBezTo>
                  <a:pt x="5953" y="16192"/>
                  <a:pt x="5953" y="24765"/>
                  <a:pt x="10716" y="30480"/>
                </a:cubicBezTo>
                <a:cubicBezTo>
                  <a:pt x="15478" y="35242"/>
                  <a:pt x="24051" y="35242"/>
                  <a:pt x="29766" y="30480"/>
                </a:cubicBezTo>
                <a:cubicBezTo>
                  <a:pt x="34528" y="25717"/>
                  <a:pt x="34528" y="17145"/>
                  <a:pt x="29766" y="11430"/>
                </a:cubicBezTo>
                <a:cubicBezTo>
                  <a:pt x="24051" y="5715"/>
                  <a:pt x="15478" y="5715"/>
                  <a:pt x="10716" y="11430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CustomShape 78"/>
          <p:cNvSpPr/>
          <p:nvPr/>
        </p:nvSpPr>
        <p:spPr>
          <a:xfrm>
            <a:off x="2472120" y="5158800"/>
            <a:ext cx="737640" cy="325440"/>
          </a:xfrm>
          <a:custGeom>
            <a:avLst/>
            <a:gdLst/>
            <a:ahLst/>
            <a:rect l="l" t="t" r="r" b="b"/>
            <a:pathLst>
              <a:path w="1009650" h="428625">
                <a:moveTo>
                  <a:pt x="998696" y="7144"/>
                </a:moveTo>
                <a:lnTo>
                  <a:pt x="1003459" y="11906"/>
                </a:lnTo>
                <a:lnTo>
                  <a:pt x="912019" y="103346"/>
                </a:lnTo>
                <a:lnTo>
                  <a:pt x="646271" y="103346"/>
                </a:lnTo>
                <a:lnTo>
                  <a:pt x="476726" y="272891"/>
                </a:lnTo>
                <a:lnTo>
                  <a:pt x="306229" y="272891"/>
                </a:lnTo>
                <a:lnTo>
                  <a:pt x="11906" y="424339"/>
                </a:lnTo>
                <a:lnTo>
                  <a:pt x="7144" y="419576"/>
                </a:lnTo>
                <a:lnTo>
                  <a:pt x="303371" y="266224"/>
                </a:lnTo>
                <a:lnTo>
                  <a:pt x="472916" y="266224"/>
                </a:lnTo>
                <a:lnTo>
                  <a:pt x="643414" y="95726"/>
                </a:lnTo>
                <a:lnTo>
                  <a:pt x="909161" y="95726"/>
                </a:ln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CustomShape 79"/>
          <p:cNvSpPr/>
          <p:nvPr/>
        </p:nvSpPr>
        <p:spPr>
          <a:xfrm>
            <a:off x="3189240" y="5463720"/>
            <a:ext cx="28080" cy="2844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10716" y="10716"/>
                </a:moveTo>
                <a:cubicBezTo>
                  <a:pt x="5953" y="15478"/>
                  <a:pt x="5953" y="24051"/>
                  <a:pt x="10716" y="29766"/>
                </a:cubicBezTo>
                <a:cubicBezTo>
                  <a:pt x="15478" y="34528"/>
                  <a:pt x="24051" y="34528"/>
                  <a:pt x="29766" y="29766"/>
                </a:cubicBezTo>
                <a:cubicBezTo>
                  <a:pt x="34528" y="25003"/>
                  <a:pt x="34528" y="16431"/>
                  <a:pt x="29766" y="10716"/>
                </a:cubicBezTo>
                <a:cubicBezTo>
                  <a:pt x="24051" y="5953"/>
                  <a:pt x="15478" y="5953"/>
                  <a:pt x="10716" y="10716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CustomShape 80"/>
          <p:cNvSpPr/>
          <p:nvPr/>
        </p:nvSpPr>
        <p:spPr>
          <a:xfrm>
            <a:off x="844560" y="5068440"/>
            <a:ext cx="786240" cy="108360"/>
          </a:xfrm>
          <a:custGeom>
            <a:avLst/>
            <a:gdLst/>
            <a:ahLst/>
            <a:rect l="l" t="t" r="r" b="b"/>
            <a:pathLst>
              <a:path w="1076325" h="142875">
                <a:moveTo>
                  <a:pt x="11906" y="7144"/>
                </a:moveTo>
                <a:lnTo>
                  <a:pt x="50006" y="45244"/>
                </a:lnTo>
                <a:lnTo>
                  <a:pt x="869156" y="45244"/>
                </a:lnTo>
                <a:lnTo>
                  <a:pt x="1072991" y="134779"/>
                </a:lnTo>
                <a:lnTo>
                  <a:pt x="1068229" y="139541"/>
                </a:lnTo>
                <a:lnTo>
                  <a:pt x="866299" y="51911"/>
                </a:lnTo>
                <a:lnTo>
                  <a:pt x="47149" y="51911"/>
                </a:lnTo>
                <a:lnTo>
                  <a:pt x="7144" y="12859"/>
                </a:ln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CustomShape 81"/>
          <p:cNvSpPr/>
          <p:nvPr/>
        </p:nvSpPr>
        <p:spPr>
          <a:xfrm>
            <a:off x="1610280" y="5061240"/>
            <a:ext cx="28080" cy="2844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29766" y="10716"/>
                </a:moveTo>
                <a:cubicBezTo>
                  <a:pt x="25003" y="5953"/>
                  <a:pt x="16431" y="5953"/>
                  <a:pt x="10716" y="10716"/>
                </a:cubicBezTo>
                <a:cubicBezTo>
                  <a:pt x="5953" y="15478"/>
                  <a:pt x="5953" y="24051"/>
                  <a:pt x="10716" y="29766"/>
                </a:cubicBezTo>
                <a:cubicBezTo>
                  <a:pt x="15478" y="34528"/>
                  <a:pt x="24051" y="34528"/>
                  <a:pt x="29766" y="29766"/>
                </a:cubicBezTo>
                <a:cubicBezTo>
                  <a:pt x="34528" y="24051"/>
                  <a:pt x="34528" y="15478"/>
                  <a:pt x="29766" y="10716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CustomShape 82"/>
          <p:cNvSpPr/>
          <p:nvPr/>
        </p:nvSpPr>
        <p:spPr>
          <a:xfrm>
            <a:off x="2158920" y="5103720"/>
            <a:ext cx="431640" cy="144360"/>
          </a:xfrm>
          <a:custGeom>
            <a:avLst/>
            <a:gdLst/>
            <a:ahLst/>
            <a:rect l="l" t="t" r="r" b="b"/>
            <a:pathLst>
              <a:path w="590550" h="190500">
                <a:moveTo>
                  <a:pt x="7144" y="7144"/>
                </a:moveTo>
                <a:lnTo>
                  <a:pt x="408146" y="7144"/>
                </a:lnTo>
                <a:lnTo>
                  <a:pt x="585311" y="184309"/>
                </a:lnTo>
                <a:lnTo>
                  <a:pt x="580549" y="189071"/>
                </a:lnTo>
                <a:lnTo>
                  <a:pt x="405289" y="13811"/>
                </a:lnTo>
                <a:lnTo>
                  <a:pt x="7144" y="13811"/>
                </a:ln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CustomShape 83"/>
          <p:cNvSpPr/>
          <p:nvPr/>
        </p:nvSpPr>
        <p:spPr>
          <a:xfrm>
            <a:off x="2578680" y="5096520"/>
            <a:ext cx="28080" cy="2844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20479" y="7144"/>
                </a:moveTo>
                <a:cubicBezTo>
                  <a:pt x="12859" y="7144"/>
                  <a:pt x="7144" y="12859"/>
                  <a:pt x="7144" y="20479"/>
                </a:cubicBezTo>
                <a:cubicBezTo>
                  <a:pt x="7144" y="28099"/>
                  <a:pt x="12859" y="33814"/>
                  <a:pt x="20479" y="33814"/>
                </a:cubicBezTo>
                <a:cubicBezTo>
                  <a:pt x="28099" y="33814"/>
                  <a:pt x="33814" y="28099"/>
                  <a:pt x="33814" y="20479"/>
                </a:cubicBezTo>
                <a:cubicBezTo>
                  <a:pt x="33814" y="12859"/>
                  <a:pt x="28099" y="7144"/>
                  <a:pt x="20479" y="7144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CustomShape 84"/>
          <p:cNvSpPr/>
          <p:nvPr/>
        </p:nvSpPr>
        <p:spPr>
          <a:xfrm>
            <a:off x="2378160" y="5207400"/>
            <a:ext cx="264600" cy="72000"/>
          </a:xfrm>
          <a:custGeom>
            <a:avLst/>
            <a:gdLst/>
            <a:ahLst/>
            <a:rect l="l" t="t" r="r" b="b"/>
            <a:pathLst>
              <a:path w="361950" h="95250">
                <a:moveTo>
                  <a:pt x="349091" y="7144"/>
                </a:moveTo>
                <a:lnTo>
                  <a:pt x="354806" y="12859"/>
                </a:lnTo>
                <a:lnTo>
                  <a:pt x="271939" y="94774"/>
                </a:lnTo>
                <a:lnTo>
                  <a:pt x="7144" y="94774"/>
                </a:lnTo>
                <a:lnTo>
                  <a:pt x="7144" y="88106"/>
                </a:lnTo>
                <a:lnTo>
                  <a:pt x="269081" y="88106"/>
                </a:ln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CustomShape 85"/>
          <p:cNvSpPr/>
          <p:nvPr/>
        </p:nvSpPr>
        <p:spPr>
          <a:xfrm>
            <a:off x="2623680" y="5261760"/>
            <a:ext cx="28080" cy="2844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20479" y="7144"/>
                </a:moveTo>
                <a:cubicBezTo>
                  <a:pt x="12859" y="7144"/>
                  <a:pt x="7144" y="12859"/>
                  <a:pt x="7144" y="20479"/>
                </a:cubicBezTo>
                <a:cubicBezTo>
                  <a:pt x="7144" y="28099"/>
                  <a:pt x="12859" y="33814"/>
                  <a:pt x="20479" y="33814"/>
                </a:cubicBezTo>
                <a:cubicBezTo>
                  <a:pt x="28099" y="33814"/>
                  <a:pt x="33814" y="28099"/>
                  <a:pt x="33814" y="20479"/>
                </a:cubicBezTo>
                <a:cubicBezTo>
                  <a:pt x="32861" y="12859"/>
                  <a:pt x="27146" y="7144"/>
                  <a:pt x="20479" y="7144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86"/>
          <p:cNvSpPr/>
          <p:nvPr/>
        </p:nvSpPr>
        <p:spPr>
          <a:xfrm>
            <a:off x="1695960" y="4974840"/>
            <a:ext cx="591480" cy="151560"/>
          </a:xfrm>
          <a:custGeom>
            <a:avLst/>
            <a:gdLst/>
            <a:ahLst/>
            <a:rect l="l" t="t" r="r" b="b"/>
            <a:pathLst>
              <a:path w="809625" h="200025">
                <a:moveTo>
                  <a:pt x="11906" y="7144"/>
                </a:moveTo>
                <a:lnTo>
                  <a:pt x="192881" y="188119"/>
                </a:lnTo>
                <a:lnTo>
                  <a:pt x="808196" y="188119"/>
                </a:lnTo>
                <a:lnTo>
                  <a:pt x="808196" y="195739"/>
                </a:lnTo>
                <a:lnTo>
                  <a:pt x="190024" y="194786"/>
                </a:lnTo>
                <a:lnTo>
                  <a:pt x="7144" y="11906"/>
                </a:ln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CustomShape 87"/>
          <p:cNvSpPr/>
          <p:nvPr/>
        </p:nvSpPr>
        <p:spPr>
          <a:xfrm>
            <a:off x="1684800" y="5105160"/>
            <a:ext cx="28080" cy="2844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20479" y="33814"/>
                </a:moveTo>
                <a:cubicBezTo>
                  <a:pt x="28099" y="33814"/>
                  <a:pt x="33814" y="28099"/>
                  <a:pt x="33814" y="20479"/>
                </a:cubicBezTo>
                <a:cubicBezTo>
                  <a:pt x="33814" y="12859"/>
                  <a:pt x="28099" y="7144"/>
                  <a:pt x="20479" y="7144"/>
                </a:cubicBezTo>
                <a:cubicBezTo>
                  <a:pt x="12859" y="7144"/>
                  <a:pt x="7144" y="12859"/>
                  <a:pt x="7144" y="20479"/>
                </a:cubicBezTo>
                <a:cubicBezTo>
                  <a:pt x="7144" y="28099"/>
                  <a:pt x="13811" y="33814"/>
                  <a:pt x="20479" y="33814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CustomShape 88"/>
          <p:cNvSpPr/>
          <p:nvPr/>
        </p:nvSpPr>
        <p:spPr>
          <a:xfrm>
            <a:off x="-264600" y="1285920"/>
            <a:ext cx="3460680" cy="4726440"/>
          </a:xfrm>
          <a:custGeom>
            <a:avLst/>
            <a:gdLst/>
            <a:ahLst/>
            <a:rect l="l" t="t" r="r" b="b"/>
            <a:pathLst>
              <a:path w="4173281" h="5477157">
                <a:moveTo>
                  <a:pt x="3136599" y="5293155"/>
                </a:moveTo>
                <a:cubicBezTo>
                  <a:pt x="3136599" y="5293155"/>
                  <a:pt x="3136599" y="5295752"/>
                  <a:pt x="3136599" y="5295752"/>
                </a:cubicBezTo>
                <a:cubicBezTo>
                  <a:pt x="3139193" y="5295752"/>
                  <a:pt x="3139193" y="5295752"/>
                  <a:pt x="3141790" y="5295752"/>
                </a:cubicBezTo>
                <a:cubicBezTo>
                  <a:pt x="3139193" y="5295752"/>
                  <a:pt x="3139193" y="5293155"/>
                  <a:pt x="3136599" y="5293155"/>
                </a:cubicBezTo>
                <a:close/>
                <a:moveTo>
                  <a:pt x="1437907" y="5188401"/>
                </a:moveTo>
                <a:cubicBezTo>
                  <a:pt x="1437907" y="5188401"/>
                  <a:pt x="1437907" y="5190998"/>
                  <a:pt x="1437907" y="5190998"/>
                </a:cubicBezTo>
                <a:cubicBezTo>
                  <a:pt x="1440501" y="5190998"/>
                  <a:pt x="1440501" y="5190998"/>
                  <a:pt x="1443098" y="5190998"/>
                </a:cubicBezTo>
                <a:cubicBezTo>
                  <a:pt x="1440501" y="5190998"/>
                  <a:pt x="1440501" y="5188401"/>
                  <a:pt x="1437907" y="5188401"/>
                </a:cubicBezTo>
                <a:close/>
                <a:moveTo>
                  <a:pt x="3850353" y="5181928"/>
                </a:moveTo>
                <a:lnTo>
                  <a:pt x="3849443" y="5185050"/>
                </a:lnTo>
                <a:cubicBezTo>
                  <a:pt x="3844378" y="5195573"/>
                  <a:pt x="3835782" y="5202958"/>
                  <a:pt x="3825822" y="5206445"/>
                </a:cubicBezTo>
                <a:lnTo>
                  <a:pt x="3822806" y="5206257"/>
                </a:lnTo>
                <a:lnTo>
                  <a:pt x="3840912" y="5225158"/>
                </a:lnTo>
                <a:lnTo>
                  <a:pt x="3841062" y="5224845"/>
                </a:lnTo>
                <a:cubicBezTo>
                  <a:pt x="3844438" y="5217830"/>
                  <a:pt x="3850155" y="5211940"/>
                  <a:pt x="3858209" y="5207176"/>
                </a:cubicBezTo>
                <a:cubicBezTo>
                  <a:pt x="3856996" y="5203710"/>
                  <a:pt x="3858121" y="5201372"/>
                  <a:pt x="3856910" y="5197907"/>
                </a:cubicBezTo>
                <a:close/>
                <a:moveTo>
                  <a:pt x="3646336" y="5137614"/>
                </a:moveTo>
                <a:cubicBezTo>
                  <a:pt x="3646336" y="5137614"/>
                  <a:pt x="3642965" y="5139065"/>
                  <a:pt x="3642006" y="5141478"/>
                </a:cubicBezTo>
                <a:lnTo>
                  <a:pt x="3649242" y="5144355"/>
                </a:lnTo>
                <a:close/>
                <a:moveTo>
                  <a:pt x="2856995" y="5117460"/>
                </a:moveTo>
                <a:lnTo>
                  <a:pt x="2856746" y="5117609"/>
                </a:lnTo>
                <a:lnTo>
                  <a:pt x="2856950" y="5118879"/>
                </a:lnTo>
                <a:lnTo>
                  <a:pt x="2856927" y="5118256"/>
                </a:lnTo>
                <a:lnTo>
                  <a:pt x="2857187" y="5117558"/>
                </a:lnTo>
                <a:close/>
                <a:moveTo>
                  <a:pt x="2541443" y="5115197"/>
                </a:moveTo>
                <a:lnTo>
                  <a:pt x="2525669" y="5120092"/>
                </a:lnTo>
                <a:cubicBezTo>
                  <a:pt x="2530145" y="5130803"/>
                  <a:pt x="2530958" y="5141784"/>
                  <a:pt x="2531774" y="5152765"/>
                </a:cubicBezTo>
                <a:cubicBezTo>
                  <a:pt x="2533197" y="5147138"/>
                  <a:pt x="2538279" y="5141241"/>
                  <a:pt x="2541668" y="5137309"/>
                </a:cubicBezTo>
                <a:lnTo>
                  <a:pt x="2562979" y="5125628"/>
                </a:lnTo>
                <a:lnTo>
                  <a:pt x="2562844" y="5125389"/>
                </a:lnTo>
                <a:lnTo>
                  <a:pt x="2557773" y="5124277"/>
                </a:lnTo>
                <a:close/>
                <a:moveTo>
                  <a:pt x="3747508" y="5102039"/>
                </a:moveTo>
                <a:cubicBezTo>
                  <a:pt x="3747508" y="5102039"/>
                  <a:pt x="3744043" y="5103250"/>
                  <a:pt x="3742917" y="5105590"/>
                </a:cubicBezTo>
                <a:lnTo>
                  <a:pt x="3749934" y="5108967"/>
                </a:lnTo>
                <a:close/>
                <a:moveTo>
                  <a:pt x="3023300" y="5030912"/>
                </a:moveTo>
                <a:cubicBezTo>
                  <a:pt x="3019456" y="5042537"/>
                  <a:pt x="3012630" y="5052885"/>
                  <a:pt x="3003613" y="5061097"/>
                </a:cubicBezTo>
                <a:lnTo>
                  <a:pt x="2972353" y="5077627"/>
                </a:lnTo>
                <a:lnTo>
                  <a:pt x="2962499" y="5099966"/>
                </a:lnTo>
                <a:lnTo>
                  <a:pt x="2967741" y="5111591"/>
                </a:lnTo>
                <a:lnTo>
                  <a:pt x="2986060" y="5103685"/>
                </a:lnTo>
                <a:cubicBezTo>
                  <a:pt x="3009418" y="5103685"/>
                  <a:pt x="3030182" y="5124449"/>
                  <a:pt x="3030182" y="5147807"/>
                </a:cubicBezTo>
                <a:cubicBezTo>
                  <a:pt x="3030182" y="5165977"/>
                  <a:pt x="3022397" y="5178953"/>
                  <a:pt x="3009418" y="5186741"/>
                </a:cubicBezTo>
                <a:cubicBezTo>
                  <a:pt x="3012015" y="5186741"/>
                  <a:pt x="3012015" y="5189335"/>
                  <a:pt x="3012015" y="5189335"/>
                </a:cubicBezTo>
                <a:cubicBezTo>
                  <a:pt x="3014609" y="5189335"/>
                  <a:pt x="3019800" y="5191932"/>
                  <a:pt x="3022397" y="5191932"/>
                </a:cubicBezTo>
                <a:cubicBezTo>
                  <a:pt x="3026290" y="5180252"/>
                  <a:pt x="3032129" y="5169870"/>
                  <a:pt x="3039591" y="5161110"/>
                </a:cubicBezTo>
                <a:lnTo>
                  <a:pt x="3048346" y="5154254"/>
                </a:lnTo>
                <a:lnTo>
                  <a:pt x="3042186" y="5141186"/>
                </a:lnTo>
                <a:cubicBezTo>
                  <a:pt x="3039726" y="5131100"/>
                  <a:pt x="3039940" y="5121028"/>
                  <a:pt x="3042669" y="5111680"/>
                </a:cubicBezTo>
                <a:lnTo>
                  <a:pt x="3051986" y="5096615"/>
                </a:lnTo>
                <a:lnTo>
                  <a:pt x="3054191" y="5091356"/>
                </a:lnTo>
                <a:lnTo>
                  <a:pt x="3055604" y="5090763"/>
                </a:lnTo>
                <a:lnTo>
                  <a:pt x="3058236" y="5086508"/>
                </a:lnTo>
                <a:cubicBezTo>
                  <a:pt x="3043166" y="5079498"/>
                  <a:pt x="3028775" y="5064309"/>
                  <a:pt x="3023853" y="5044137"/>
                </a:cubicBezTo>
                <a:cubicBezTo>
                  <a:pt x="3022623" y="5039094"/>
                  <a:pt x="3024531" y="5035955"/>
                  <a:pt x="3023300" y="5030912"/>
                </a:cubicBezTo>
                <a:close/>
                <a:moveTo>
                  <a:pt x="4036252" y="5024364"/>
                </a:moveTo>
                <a:cubicBezTo>
                  <a:pt x="4025945" y="5033807"/>
                  <a:pt x="4012088" y="5038659"/>
                  <a:pt x="4000482" y="5038833"/>
                </a:cubicBezTo>
                <a:cubicBezTo>
                  <a:pt x="4004209" y="5055028"/>
                  <a:pt x="4005596" y="5070100"/>
                  <a:pt x="4003519" y="5086384"/>
                </a:cubicBezTo>
                <a:lnTo>
                  <a:pt x="4010534" y="5089761"/>
                </a:lnTo>
                <a:lnTo>
                  <a:pt x="4017550" y="5093138"/>
                </a:lnTo>
                <a:cubicBezTo>
                  <a:pt x="4018677" y="5090798"/>
                  <a:pt x="4021015" y="5091924"/>
                  <a:pt x="4022140" y="5089586"/>
                </a:cubicBezTo>
                <a:lnTo>
                  <a:pt x="4023267" y="5087246"/>
                </a:lnTo>
                <a:cubicBezTo>
                  <a:pt x="4026643" y="5080231"/>
                  <a:pt x="4032360" y="5074341"/>
                  <a:pt x="4040414" y="5069577"/>
                </a:cubicBezTo>
                <a:cubicBezTo>
                  <a:pt x="4039201" y="5066111"/>
                  <a:pt x="4040326" y="5063773"/>
                  <a:pt x="4039115" y="5060308"/>
                </a:cubicBezTo>
                <a:cubicBezTo>
                  <a:pt x="4032012" y="5051129"/>
                  <a:pt x="4029497" y="5038396"/>
                  <a:pt x="4036252" y="5024364"/>
                </a:cubicBezTo>
                <a:close/>
                <a:moveTo>
                  <a:pt x="4054353" y="4992749"/>
                </a:moveTo>
                <a:lnTo>
                  <a:pt x="4049849" y="5002104"/>
                </a:lnTo>
                <a:lnTo>
                  <a:pt x="4046472" y="5009121"/>
                </a:lnTo>
                <a:cubicBezTo>
                  <a:pt x="4052276" y="5009032"/>
                  <a:pt x="4056864" y="5005481"/>
                  <a:pt x="4062667" y="5005394"/>
                </a:cubicBezTo>
                <a:cubicBezTo>
                  <a:pt x="4059116" y="5000803"/>
                  <a:pt x="4056778" y="4999678"/>
                  <a:pt x="4054353" y="4992749"/>
                </a:cubicBezTo>
                <a:close/>
                <a:moveTo>
                  <a:pt x="1375615" y="4978167"/>
                </a:moveTo>
                <a:cubicBezTo>
                  <a:pt x="1391188" y="4978167"/>
                  <a:pt x="1404164" y="4991143"/>
                  <a:pt x="1404164" y="5006716"/>
                </a:cubicBezTo>
                <a:cubicBezTo>
                  <a:pt x="1404164" y="5014504"/>
                  <a:pt x="1401570" y="5022289"/>
                  <a:pt x="1396379" y="5027480"/>
                </a:cubicBezTo>
                <a:cubicBezTo>
                  <a:pt x="1396379" y="5027480"/>
                  <a:pt x="1398973" y="5027480"/>
                  <a:pt x="1401570" y="5027480"/>
                </a:cubicBezTo>
                <a:cubicBezTo>
                  <a:pt x="1417143" y="5027480"/>
                  <a:pt x="1430119" y="5032671"/>
                  <a:pt x="1440501" y="5037862"/>
                </a:cubicBezTo>
                <a:cubicBezTo>
                  <a:pt x="1450883" y="5032671"/>
                  <a:pt x="1463862" y="5030077"/>
                  <a:pt x="1476838" y="5030077"/>
                </a:cubicBezTo>
                <a:cubicBezTo>
                  <a:pt x="1523557" y="5030077"/>
                  <a:pt x="1562491" y="5069008"/>
                  <a:pt x="1559894" y="5113133"/>
                </a:cubicBezTo>
                <a:cubicBezTo>
                  <a:pt x="1559894" y="5157255"/>
                  <a:pt x="1523557" y="5193592"/>
                  <a:pt x="1479435" y="5196189"/>
                </a:cubicBezTo>
                <a:cubicBezTo>
                  <a:pt x="1495008" y="5203974"/>
                  <a:pt x="1505390" y="5222144"/>
                  <a:pt x="1505390" y="5240311"/>
                </a:cubicBezTo>
                <a:cubicBezTo>
                  <a:pt x="1505390" y="5271457"/>
                  <a:pt x="1479435" y="5294818"/>
                  <a:pt x="1450883" y="5294818"/>
                </a:cubicBezTo>
                <a:cubicBezTo>
                  <a:pt x="1424928" y="5294818"/>
                  <a:pt x="1404164" y="5279245"/>
                  <a:pt x="1398973" y="5255884"/>
                </a:cubicBezTo>
                <a:cubicBezTo>
                  <a:pt x="1398973" y="5250693"/>
                  <a:pt x="1396379" y="5248099"/>
                  <a:pt x="1396379" y="5242908"/>
                </a:cubicBezTo>
                <a:cubicBezTo>
                  <a:pt x="1396379" y="5237717"/>
                  <a:pt x="1396379" y="5235120"/>
                  <a:pt x="1398973" y="5232526"/>
                </a:cubicBezTo>
                <a:cubicBezTo>
                  <a:pt x="1398973" y="5227335"/>
                  <a:pt x="1401570" y="5222144"/>
                  <a:pt x="1404164" y="5216953"/>
                </a:cubicBezTo>
                <a:cubicBezTo>
                  <a:pt x="1404164" y="5216953"/>
                  <a:pt x="1401570" y="5216953"/>
                  <a:pt x="1401570" y="5216953"/>
                </a:cubicBezTo>
                <a:cubicBezTo>
                  <a:pt x="1396379" y="5245502"/>
                  <a:pt x="1370424" y="5268863"/>
                  <a:pt x="1339278" y="5268863"/>
                </a:cubicBezTo>
                <a:cubicBezTo>
                  <a:pt x="1302941" y="5268863"/>
                  <a:pt x="1274389" y="5240311"/>
                  <a:pt x="1274389" y="5203974"/>
                </a:cubicBezTo>
                <a:cubicBezTo>
                  <a:pt x="1274389" y="5201380"/>
                  <a:pt x="1274389" y="5198783"/>
                  <a:pt x="1274389" y="5196189"/>
                </a:cubicBezTo>
                <a:cubicBezTo>
                  <a:pt x="1261413" y="5190998"/>
                  <a:pt x="1253625" y="5180616"/>
                  <a:pt x="1248434" y="5167637"/>
                </a:cubicBezTo>
                <a:cubicBezTo>
                  <a:pt x="1219885" y="5165043"/>
                  <a:pt x="1199121" y="5139088"/>
                  <a:pt x="1199121" y="5110536"/>
                </a:cubicBezTo>
                <a:cubicBezTo>
                  <a:pt x="1199121" y="5081987"/>
                  <a:pt x="1217288" y="5058626"/>
                  <a:pt x="1243243" y="5053435"/>
                </a:cubicBezTo>
                <a:cubicBezTo>
                  <a:pt x="1243243" y="5050841"/>
                  <a:pt x="1243243" y="5045650"/>
                  <a:pt x="1243243" y="5043053"/>
                </a:cubicBezTo>
                <a:cubicBezTo>
                  <a:pt x="1243243" y="5019695"/>
                  <a:pt x="1264007" y="4998931"/>
                  <a:pt x="1287368" y="4998931"/>
                </a:cubicBezTo>
                <a:cubicBezTo>
                  <a:pt x="1310726" y="4998931"/>
                  <a:pt x="1331490" y="5019695"/>
                  <a:pt x="1331490" y="5043053"/>
                </a:cubicBezTo>
                <a:cubicBezTo>
                  <a:pt x="1331490" y="5061223"/>
                  <a:pt x="1323705" y="5074199"/>
                  <a:pt x="1310726" y="5081987"/>
                </a:cubicBezTo>
                <a:cubicBezTo>
                  <a:pt x="1313323" y="5081987"/>
                  <a:pt x="1313323" y="5084581"/>
                  <a:pt x="1313323" y="5084581"/>
                </a:cubicBezTo>
                <a:cubicBezTo>
                  <a:pt x="1315917" y="5084581"/>
                  <a:pt x="1321108" y="5087178"/>
                  <a:pt x="1323705" y="5087178"/>
                </a:cubicBezTo>
                <a:cubicBezTo>
                  <a:pt x="1331490" y="5063817"/>
                  <a:pt x="1347063" y="5045650"/>
                  <a:pt x="1367827" y="5035268"/>
                </a:cubicBezTo>
                <a:cubicBezTo>
                  <a:pt x="1357445" y="5030077"/>
                  <a:pt x="1347063" y="5019695"/>
                  <a:pt x="1347063" y="5006716"/>
                </a:cubicBezTo>
                <a:cubicBezTo>
                  <a:pt x="1347063" y="4991143"/>
                  <a:pt x="1360042" y="4978167"/>
                  <a:pt x="1375615" y="4978167"/>
                </a:cubicBezTo>
                <a:close/>
                <a:moveTo>
                  <a:pt x="2352924" y="4974643"/>
                </a:moveTo>
                <a:lnTo>
                  <a:pt x="2345603" y="4975185"/>
                </a:lnTo>
                <a:lnTo>
                  <a:pt x="2351502" y="4980269"/>
                </a:lnTo>
                <a:cubicBezTo>
                  <a:pt x="2353197" y="4978302"/>
                  <a:pt x="2352924" y="4974643"/>
                  <a:pt x="2352924" y="4974643"/>
                </a:cubicBezTo>
                <a:close/>
                <a:moveTo>
                  <a:pt x="2555483" y="4966417"/>
                </a:moveTo>
                <a:lnTo>
                  <a:pt x="2551995" y="4968892"/>
                </a:lnTo>
                <a:cubicBezTo>
                  <a:pt x="2559356" y="4983791"/>
                  <a:pt x="2564182" y="4998137"/>
                  <a:pt x="2565916" y="5014461"/>
                </a:cubicBezTo>
                <a:lnTo>
                  <a:pt x="2573521" y="5016129"/>
                </a:lnTo>
                <a:lnTo>
                  <a:pt x="2581127" y="5017797"/>
                </a:lnTo>
                <a:lnTo>
                  <a:pt x="2581328" y="5017549"/>
                </a:lnTo>
                <a:lnTo>
                  <a:pt x="2569977" y="5001094"/>
                </a:lnTo>
                <a:cubicBezTo>
                  <a:pt x="2566764" y="4991900"/>
                  <a:pt x="2566017" y="4981833"/>
                  <a:pt x="2568016" y="4971562"/>
                </a:cubicBezTo>
                <a:close/>
                <a:moveTo>
                  <a:pt x="3929713" y="4964440"/>
                </a:moveTo>
                <a:cubicBezTo>
                  <a:pt x="3929713" y="4964440"/>
                  <a:pt x="3926248" y="4965651"/>
                  <a:pt x="3925122" y="4967991"/>
                </a:cubicBezTo>
                <a:lnTo>
                  <a:pt x="3932139" y="4971368"/>
                </a:lnTo>
                <a:close/>
                <a:moveTo>
                  <a:pt x="3797194" y="4952500"/>
                </a:moveTo>
                <a:lnTo>
                  <a:pt x="3793817" y="4959515"/>
                </a:lnTo>
                <a:cubicBezTo>
                  <a:pt x="3788188" y="4971208"/>
                  <a:pt x="3779333" y="4980628"/>
                  <a:pt x="3768983" y="4987169"/>
                </a:cubicBezTo>
                <a:lnTo>
                  <a:pt x="3758614" y="4990352"/>
                </a:lnTo>
                <a:lnTo>
                  <a:pt x="3798119" y="5037853"/>
                </a:lnTo>
                <a:lnTo>
                  <a:pt x="3786132" y="5045737"/>
                </a:lnTo>
                <a:cubicBezTo>
                  <a:pt x="3785093" y="5053877"/>
                  <a:pt x="3784055" y="5062021"/>
                  <a:pt x="3779552" y="5071375"/>
                </a:cubicBezTo>
                <a:lnTo>
                  <a:pt x="3804700" y="5059880"/>
                </a:lnTo>
                <a:lnTo>
                  <a:pt x="3811147" y="5031229"/>
                </a:lnTo>
                <a:cubicBezTo>
                  <a:pt x="3820153" y="5012520"/>
                  <a:pt x="3832710" y="4998401"/>
                  <a:pt x="3848818" y="4988873"/>
                </a:cubicBezTo>
                <a:cubicBezTo>
                  <a:pt x="3843016" y="4988959"/>
                  <a:pt x="3838339" y="4986707"/>
                  <a:pt x="3833661" y="4984456"/>
                </a:cubicBezTo>
                <a:cubicBezTo>
                  <a:pt x="3819630" y="4977701"/>
                  <a:pt x="3805510" y="4965143"/>
                  <a:pt x="3797194" y="4952500"/>
                </a:cubicBezTo>
                <a:close/>
                <a:moveTo>
                  <a:pt x="3385249" y="4947114"/>
                </a:moveTo>
                <a:lnTo>
                  <a:pt x="3382319" y="4951624"/>
                </a:lnTo>
                <a:lnTo>
                  <a:pt x="3383776" y="4952851"/>
                </a:lnTo>
                <a:close/>
                <a:moveTo>
                  <a:pt x="1245840" y="4947021"/>
                </a:moveTo>
                <a:cubicBezTo>
                  <a:pt x="1256222" y="4947021"/>
                  <a:pt x="1264010" y="4954806"/>
                  <a:pt x="1264010" y="4965188"/>
                </a:cubicBezTo>
                <a:cubicBezTo>
                  <a:pt x="1264010" y="4975570"/>
                  <a:pt x="1256222" y="4983358"/>
                  <a:pt x="1245840" y="4983358"/>
                </a:cubicBezTo>
                <a:cubicBezTo>
                  <a:pt x="1235458" y="4983358"/>
                  <a:pt x="1227673" y="4975570"/>
                  <a:pt x="1227673" y="4965188"/>
                </a:cubicBezTo>
                <a:cubicBezTo>
                  <a:pt x="1227673" y="4954806"/>
                  <a:pt x="1235458" y="4947021"/>
                  <a:pt x="1245840" y="4947021"/>
                </a:cubicBezTo>
                <a:close/>
                <a:moveTo>
                  <a:pt x="2583464" y="4946564"/>
                </a:moveTo>
                <a:lnTo>
                  <a:pt x="2571635" y="4954957"/>
                </a:lnTo>
                <a:lnTo>
                  <a:pt x="2584001" y="4958552"/>
                </a:lnTo>
                <a:close/>
                <a:moveTo>
                  <a:pt x="2203192" y="4937387"/>
                </a:moveTo>
                <a:lnTo>
                  <a:pt x="2202973" y="4937920"/>
                </a:lnTo>
                <a:lnTo>
                  <a:pt x="2201278" y="4939887"/>
                </a:lnTo>
                <a:cubicBezTo>
                  <a:pt x="2199584" y="4941852"/>
                  <a:pt x="2201550" y="4943546"/>
                  <a:pt x="2199854" y="4945514"/>
                </a:cubicBezTo>
                <a:lnTo>
                  <a:pt x="2205753" y="4950598"/>
                </a:lnTo>
                <a:lnTo>
                  <a:pt x="2208055" y="4952581"/>
                </a:lnTo>
                <a:lnTo>
                  <a:pt x="2203293" y="4942896"/>
                </a:lnTo>
                <a:close/>
                <a:moveTo>
                  <a:pt x="1557299" y="4931448"/>
                </a:moveTo>
                <a:lnTo>
                  <a:pt x="1552107" y="4947022"/>
                </a:lnTo>
                <a:cubicBezTo>
                  <a:pt x="1557299" y="4941831"/>
                  <a:pt x="1562490" y="4939234"/>
                  <a:pt x="1570277" y="4934042"/>
                </a:cubicBezTo>
                <a:cubicBezTo>
                  <a:pt x="1570277" y="4934042"/>
                  <a:pt x="1567681" y="4934042"/>
                  <a:pt x="1567681" y="4931448"/>
                </a:cubicBezTo>
                <a:close/>
                <a:moveTo>
                  <a:pt x="3259953" y="4927761"/>
                </a:moveTo>
                <a:cubicBezTo>
                  <a:pt x="3259953" y="4927761"/>
                  <a:pt x="3258046" y="4930896"/>
                  <a:pt x="3258661" y="4933418"/>
                </a:cubicBezTo>
                <a:lnTo>
                  <a:pt x="3266227" y="4931573"/>
                </a:lnTo>
                <a:close/>
                <a:moveTo>
                  <a:pt x="3389492" y="4923220"/>
                </a:moveTo>
                <a:lnTo>
                  <a:pt x="3389507" y="4930523"/>
                </a:lnTo>
                <a:lnTo>
                  <a:pt x="3389692" y="4929800"/>
                </a:lnTo>
                <a:lnTo>
                  <a:pt x="3392928" y="4925684"/>
                </a:lnTo>
                <a:lnTo>
                  <a:pt x="3389968" y="4924092"/>
                </a:lnTo>
                <a:close/>
                <a:moveTo>
                  <a:pt x="2593786" y="4911627"/>
                </a:moveTo>
                <a:lnTo>
                  <a:pt x="2591561" y="4921768"/>
                </a:lnTo>
                <a:lnTo>
                  <a:pt x="2589893" y="4929375"/>
                </a:lnTo>
                <a:lnTo>
                  <a:pt x="2594176" y="4927259"/>
                </a:lnTo>
                <a:lnTo>
                  <a:pt x="2594050" y="4916214"/>
                </a:lnTo>
                <a:lnTo>
                  <a:pt x="2595599" y="4913338"/>
                </a:lnTo>
                <a:close/>
                <a:moveTo>
                  <a:pt x="3589695" y="4894284"/>
                </a:moveTo>
                <a:lnTo>
                  <a:pt x="3586635" y="4923157"/>
                </a:lnTo>
                <a:lnTo>
                  <a:pt x="3578576" y="4933721"/>
                </a:lnTo>
                <a:lnTo>
                  <a:pt x="3595558" y="4954043"/>
                </a:lnTo>
                <a:cubicBezTo>
                  <a:pt x="3600714" y="4962512"/>
                  <a:pt x="3604673" y="4971898"/>
                  <a:pt x="3607134" y="4981984"/>
                </a:cubicBezTo>
                <a:lnTo>
                  <a:pt x="3607198" y="4982478"/>
                </a:lnTo>
                <a:lnTo>
                  <a:pt x="3615583" y="4975163"/>
                </a:lnTo>
                <a:cubicBezTo>
                  <a:pt x="3625845" y="4962820"/>
                  <a:pt x="3639093" y="4953533"/>
                  <a:pt x="3653739" y="4947756"/>
                </a:cubicBezTo>
                <a:lnTo>
                  <a:pt x="3670006" y="4945536"/>
                </a:lnTo>
                <a:lnTo>
                  <a:pt x="3667174" y="4933121"/>
                </a:lnTo>
                <a:lnTo>
                  <a:pt x="3671998" y="4910962"/>
                </a:lnTo>
                <a:lnTo>
                  <a:pt x="3664428" y="4903615"/>
                </a:lnTo>
                <a:cubicBezTo>
                  <a:pt x="3647193" y="4915484"/>
                  <a:pt x="3626317" y="4916958"/>
                  <a:pt x="3607608" y="4907952"/>
                </a:cubicBezTo>
                <a:cubicBezTo>
                  <a:pt x="3600592" y="4904575"/>
                  <a:pt x="3594572" y="4899877"/>
                  <a:pt x="3589699" y="4894291"/>
                </a:cubicBezTo>
                <a:close/>
                <a:moveTo>
                  <a:pt x="3681388" y="4893873"/>
                </a:moveTo>
                <a:lnTo>
                  <a:pt x="3679002" y="4894624"/>
                </a:lnTo>
                <a:lnTo>
                  <a:pt x="3679956" y="4895771"/>
                </a:lnTo>
                <a:close/>
                <a:moveTo>
                  <a:pt x="2938690" y="4874091"/>
                </a:moveTo>
                <a:lnTo>
                  <a:pt x="2912037" y="4887675"/>
                </a:lnTo>
                <a:lnTo>
                  <a:pt x="2919025" y="4892925"/>
                </a:lnTo>
                <a:lnTo>
                  <a:pt x="2920214" y="4893094"/>
                </a:lnTo>
                <a:lnTo>
                  <a:pt x="2921329" y="4894656"/>
                </a:lnTo>
                <a:lnTo>
                  <a:pt x="2945283" y="4912653"/>
                </a:lnTo>
                <a:lnTo>
                  <a:pt x="2939756" y="4914981"/>
                </a:lnTo>
                <a:lnTo>
                  <a:pt x="2939200" y="4917514"/>
                </a:lnTo>
                <a:cubicBezTo>
                  <a:pt x="2938644" y="4920051"/>
                  <a:pt x="2941178" y="4920607"/>
                  <a:pt x="2940622" y="4923141"/>
                </a:cubicBezTo>
                <a:lnTo>
                  <a:pt x="2948453" y="4930012"/>
                </a:lnTo>
                <a:lnTo>
                  <a:pt x="2963757" y="4931269"/>
                </a:lnTo>
                <a:cubicBezTo>
                  <a:pt x="2989479" y="4938142"/>
                  <a:pt x="3010964" y="4958449"/>
                  <a:pt x="3017885" y="4986818"/>
                </a:cubicBezTo>
                <a:cubicBezTo>
                  <a:pt x="3019115" y="4991860"/>
                  <a:pt x="3020960" y="4999423"/>
                  <a:pt x="3019668" y="5005082"/>
                </a:cubicBezTo>
                <a:cubicBezTo>
                  <a:pt x="3025389" y="4995673"/>
                  <a:pt x="3031106" y="4986262"/>
                  <a:pt x="3039963" y="4978758"/>
                </a:cubicBezTo>
                <a:cubicBezTo>
                  <a:pt x="3031169" y="4975560"/>
                  <a:pt x="3024280" y="4969227"/>
                  <a:pt x="3022435" y="4961662"/>
                </a:cubicBezTo>
                <a:lnTo>
                  <a:pt x="3022862" y="4958214"/>
                </a:lnTo>
                <a:lnTo>
                  <a:pt x="3009252" y="4940055"/>
                </a:lnTo>
                <a:cubicBezTo>
                  <a:pt x="2988102" y="4927444"/>
                  <a:pt x="2976228" y="4908896"/>
                  <a:pt x="2967445" y="4888371"/>
                </a:cubicBezTo>
                <a:lnTo>
                  <a:pt x="2962374" y="4887259"/>
                </a:lnTo>
                <a:cubicBezTo>
                  <a:pt x="2954767" y="4885590"/>
                  <a:pt x="2945182" y="4880829"/>
                  <a:pt x="2938690" y="4874091"/>
                </a:cubicBezTo>
                <a:close/>
                <a:moveTo>
                  <a:pt x="3374220" y="4870494"/>
                </a:moveTo>
                <a:lnTo>
                  <a:pt x="3376681" y="4880580"/>
                </a:lnTo>
                <a:lnTo>
                  <a:pt x="3378527" y="4888146"/>
                </a:lnTo>
                <a:cubicBezTo>
                  <a:pt x="3382955" y="4884392"/>
                  <a:pt x="3384245" y="4878735"/>
                  <a:pt x="3388673" y="4874984"/>
                </a:cubicBezTo>
                <a:cubicBezTo>
                  <a:pt x="3383014" y="4873692"/>
                  <a:pt x="3380494" y="4874307"/>
                  <a:pt x="3374220" y="4870494"/>
                </a:cubicBezTo>
                <a:close/>
                <a:moveTo>
                  <a:pt x="2037467" y="4848392"/>
                </a:moveTo>
                <a:lnTo>
                  <a:pt x="2036271" y="4854353"/>
                </a:lnTo>
                <a:lnTo>
                  <a:pt x="2045844" y="4848392"/>
                </a:lnTo>
                <a:close/>
                <a:moveTo>
                  <a:pt x="2562317" y="4842825"/>
                </a:moveTo>
                <a:lnTo>
                  <a:pt x="2560649" y="4850430"/>
                </a:lnTo>
                <a:lnTo>
                  <a:pt x="2547689" y="4874210"/>
                </a:lnTo>
                <a:lnTo>
                  <a:pt x="2596801" y="4911108"/>
                </a:lnTo>
                <a:lnTo>
                  <a:pt x="2620938" y="4866312"/>
                </a:lnTo>
                <a:cubicBezTo>
                  <a:pt x="2615312" y="4867734"/>
                  <a:pt x="2610242" y="4866622"/>
                  <a:pt x="2605171" y="4865509"/>
                </a:cubicBezTo>
                <a:cubicBezTo>
                  <a:pt x="2589960" y="4862173"/>
                  <a:pt x="2573324" y="4853210"/>
                  <a:pt x="2562317" y="4842825"/>
                </a:cubicBezTo>
                <a:close/>
                <a:moveTo>
                  <a:pt x="2694017" y="4823882"/>
                </a:moveTo>
                <a:cubicBezTo>
                  <a:pt x="2694017" y="4823882"/>
                  <a:pt x="2690925" y="4825860"/>
                  <a:pt x="2690369" y="4828396"/>
                </a:cubicBezTo>
                <a:lnTo>
                  <a:pt x="2697976" y="4830064"/>
                </a:lnTo>
                <a:close/>
                <a:moveTo>
                  <a:pt x="2217542" y="4813814"/>
                </a:moveTo>
                <a:lnTo>
                  <a:pt x="2223565" y="4831547"/>
                </a:lnTo>
                <a:lnTo>
                  <a:pt x="2222799" y="4853550"/>
                </a:lnTo>
                <a:lnTo>
                  <a:pt x="2238861" y="4858220"/>
                </a:lnTo>
                <a:lnTo>
                  <a:pt x="2238955" y="4850958"/>
                </a:lnTo>
                <a:lnTo>
                  <a:pt x="2238794" y="4850705"/>
                </a:lnTo>
                <a:cubicBezTo>
                  <a:pt x="2237340" y="4846733"/>
                  <a:pt x="2236906" y="4842652"/>
                  <a:pt x="2237740" y="4838849"/>
                </a:cubicBezTo>
                <a:lnTo>
                  <a:pt x="2241392" y="4833257"/>
                </a:lnTo>
                <a:lnTo>
                  <a:pt x="2242507" y="4830754"/>
                </a:lnTo>
                <a:close/>
                <a:moveTo>
                  <a:pt x="1759748" y="4806865"/>
                </a:moveTo>
                <a:cubicBezTo>
                  <a:pt x="1754557" y="4809459"/>
                  <a:pt x="1749366" y="4812055"/>
                  <a:pt x="1741581" y="4812055"/>
                </a:cubicBezTo>
                <a:cubicBezTo>
                  <a:pt x="1736389" y="4812055"/>
                  <a:pt x="1731198" y="4812055"/>
                  <a:pt x="1726008" y="4809459"/>
                </a:cubicBezTo>
                <a:cubicBezTo>
                  <a:pt x="1723411" y="4814650"/>
                  <a:pt x="1723411" y="4819840"/>
                  <a:pt x="1720817" y="4825031"/>
                </a:cubicBezTo>
                <a:cubicBezTo>
                  <a:pt x="1726008" y="4827629"/>
                  <a:pt x="1728602" y="4830223"/>
                  <a:pt x="1733793" y="4835414"/>
                </a:cubicBezTo>
                <a:cubicBezTo>
                  <a:pt x="1736389" y="4835414"/>
                  <a:pt x="1738983" y="4838011"/>
                  <a:pt x="1741581" y="4840605"/>
                </a:cubicBezTo>
                <a:lnTo>
                  <a:pt x="1746772" y="4840605"/>
                </a:lnTo>
                <a:cubicBezTo>
                  <a:pt x="1749366" y="4827629"/>
                  <a:pt x="1754557" y="4817246"/>
                  <a:pt x="1759748" y="4806865"/>
                </a:cubicBezTo>
                <a:close/>
                <a:moveTo>
                  <a:pt x="3314999" y="4790782"/>
                </a:moveTo>
                <a:cubicBezTo>
                  <a:pt x="3315492" y="4796564"/>
                  <a:pt x="3314532" y="4798978"/>
                  <a:pt x="3312614" y="4803801"/>
                </a:cubicBezTo>
                <a:cubicBezTo>
                  <a:pt x="3308778" y="4813448"/>
                  <a:pt x="3301077" y="4818764"/>
                  <a:pt x="3294336" y="4821670"/>
                </a:cubicBezTo>
                <a:cubicBezTo>
                  <a:pt x="3294831" y="4827453"/>
                  <a:pt x="3292912" y="4832277"/>
                  <a:pt x="3290995" y="4837100"/>
                </a:cubicBezTo>
                <a:cubicBezTo>
                  <a:pt x="3286679" y="4847953"/>
                  <a:pt x="3278622" y="4855922"/>
                  <a:pt x="3268930" y="4860099"/>
                </a:cubicBezTo>
                <a:lnTo>
                  <a:pt x="3254265" y="4860212"/>
                </a:lnTo>
                <a:lnTo>
                  <a:pt x="3265240" y="4883725"/>
                </a:lnTo>
                <a:cubicBezTo>
                  <a:pt x="3267823" y="4872408"/>
                  <a:pt x="3272757" y="4862522"/>
                  <a:pt x="3279490" y="4854534"/>
                </a:cubicBezTo>
                <a:lnTo>
                  <a:pt x="3284412" y="4851037"/>
                </a:lnTo>
                <a:lnTo>
                  <a:pt x="3438429" y="4880518"/>
                </a:lnTo>
                <a:lnTo>
                  <a:pt x="3435712" y="4873095"/>
                </a:lnTo>
                <a:lnTo>
                  <a:pt x="3437322" y="4866093"/>
                </a:lnTo>
                <a:lnTo>
                  <a:pt x="3420189" y="4849370"/>
                </a:lnTo>
                <a:cubicBezTo>
                  <a:pt x="3417775" y="4848410"/>
                  <a:pt x="3414405" y="4849864"/>
                  <a:pt x="3411034" y="4851315"/>
                </a:cubicBezTo>
                <a:cubicBezTo>
                  <a:pt x="3399496" y="4866282"/>
                  <a:pt x="3380231" y="4872584"/>
                  <a:pt x="3360936" y="4864912"/>
                </a:cubicBezTo>
                <a:cubicBezTo>
                  <a:pt x="3341642" y="4857240"/>
                  <a:pt x="3331473" y="4833646"/>
                  <a:pt x="3336732" y="4813392"/>
                </a:cubicBezTo>
                <a:cubicBezTo>
                  <a:pt x="3333827" y="4806650"/>
                  <a:pt x="3330922" y="4799908"/>
                  <a:pt x="3331388" y="4791712"/>
                </a:cubicBezTo>
                <a:cubicBezTo>
                  <a:pt x="3325606" y="4792208"/>
                  <a:pt x="3319823" y="4792700"/>
                  <a:pt x="3314999" y="4790782"/>
                </a:cubicBezTo>
                <a:close/>
                <a:moveTo>
                  <a:pt x="1302940" y="4760145"/>
                </a:moveTo>
                <a:cubicBezTo>
                  <a:pt x="1336680" y="4760145"/>
                  <a:pt x="1362635" y="4786100"/>
                  <a:pt x="1362635" y="4819840"/>
                </a:cubicBezTo>
                <a:cubicBezTo>
                  <a:pt x="1362635" y="4853583"/>
                  <a:pt x="1336680" y="4879538"/>
                  <a:pt x="1302940" y="4879538"/>
                </a:cubicBezTo>
                <a:cubicBezTo>
                  <a:pt x="1284770" y="4879538"/>
                  <a:pt x="1269197" y="4871750"/>
                  <a:pt x="1256221" y="4853583"/>
                </a:cubicBezTo>
                <a:cubicBezTo>
                  <a:pt x="1253624" y="4856177"/>
                  <a:pt x="1251030" y="4856177"/>
                  <a:pt x="1248433" y="4856177"/>
                </a:cubicBezTo>
                <a:cubicBezTo>
                  <a:pt x="1230266" y="4856177"/>
                  <a:pt x="1214693" y="4840604"/>
                  <a:pt x="1214693" y="4822437"/>
                </a:cubicBezTo>
                <a:cubicBezTo>
                  <a:pt x="1214693" y="4804267"/>
                  <a:pt x="1230266" y="4788694"/>
                  <a:pt x="1248433" y="4788694"/>
                </a:cubicBezTo>
                <a:cubicBezTo>
                  <a:pt x="1251030" y="4788694"/>
                  <a:pt x="1251030" y="4788694"/>
                  <a:pt x="1251030" y="4788694"/>
                </a:cubicBezTo>
                <a:cubicBezTo>
                  <a:pt x="1261412" y="4773121"/>
                  <a:pt x="1282176" y="4760145"/>
                  <a:pt x="1302940" y="4760145"/>
                </a:cubicBezTo>
                <a:close/>
                <a:moveTo>
                  <a:pt x="2190601" y="4749764"/>
                </a:moveTo>
                <a:lnTo>
                  <a:pt x="2179863" y="4755132"/>
                </a:lnTo>
                <a:lnTo>
                  <a:pt x="2180655" y="4759900"/>
                </a:lnTo>
                <a:cubicBezTo>
                  <a:pt x="2179543" y="4764971"/>
                  <a:pt x="2178987" y="4767505"/>
                  <a:pt x="2175338" y="4772019"/>
                </a:cubicBezTo>
                <a:lnTo>
                  <a:pt x="2197348" y="4785127"/>
                </a:lnTo>
                <a:lnTo>
                  <a:pt x="2190601" y="4752358"/>
                </a:lnTo>
                <a:close/>
                <a:moveTo>
                  <a:pt x="3441296" y="4732836"/>
                </a:moveTo>
                <a:cubicBezTo>
                  <a:pt x="3441382" y="4738638"/>
                  <a:pt x="3440255" y="4740979"/>
                  <a:pt x="3438004" y="4745656"/>
                </a:cubicBezTo>
                <a:cubicBezTo>
                  <a:pt x="3433501" y="4755010"/>
                  <a:pt x="3425447" y="4759773"/>
                  <a:pt x="3418519" y="4762200"/>
                </a:cubicBezTo>
                <a:cubicBezTo>
                  <a:pt x="3418607" y="4768003"/>
                  <a:pt x="3416355" y="4772681"/>
                  <a:pt x="3414104" y="4777357"/>
                </a:cubicBezTo>
                <a:lnTo>
                  <a:pt x="3412959" y="4778394"/>
                </a:lnTo>
                <a:lnTo>
                  <a:pt x="3469746" y="4837677"/>
                </a:lnTo>
                <a:lnTo>
                  <a:pt x="3488164" y="4838934"/>
                </a:lnTo>
                <a:lnTo>
                  <a:pt x="3501406" y="4853388"/>
                </a:lnTo>
                <a:lnTo>
                  <a:pt x="3516384" y="4844692"/>
                </a:lnTo>
                <a:cubicBezTo>
                  <a:pt x="3530242" y="4839841"/>
                  <a:pt x="3545919" y="4840186"/>
                  <a:pt x="3559951" y="4846940"/>
                </a:cubicBezTo>
                <a:lnTo>
                  <a:pt x="3569306" y="4851443"/>
                </a:lnTo>
                <a:lnTo>
                  <a:pt x="3564961" y="4823985"/>
                </a:lnTo>
                <a:lnTo>
                  <a:pt x="3564555" y="4823856"/>
                </a:lnTo>
                <a:cubicBezTo>
                  <a:pt x="3552860" y="4818226"/>
                  <a:pt x="3545757" y="4809046"/>
                  <a:pt x="3542120" y="4798653"/>
                </a:cubicBezTo>
                <a:cubicBezTo>
                  <a:pt x="3539780" y="4797526"/>
                  <a:pt x="3536316" y="4798740"/>
                  <a:pt x="3532851" y="4799951"/>
                </a:cubicBezTo>
                <a:cubicBezTo>
                  <a:pt x="3520293" y="4814073"/>
                  <a:pt x="3500633" y="4819009"/>
                  <a:pt x="3481924" y="4810004"/>
                </a:cubicBezTo>
                <a:cubicBezTo>
                  <a:pt x="3463215" y="4800998"/>
                  <a:pt x="3454725" y="4776749"/>
                  <a:pt x="3461390" y="4756914"/>
                </a:cubicBezTo>
                <a:cubicBezTo>
                  <a:pt x="3458965" y="4749985"/>
                  <a:pt x="3456539" y="4743056"/>
                  <a:pt x="3457579" y="4734913"/>
                </a:cubicBezTo>
                <a:cubicBezTo>
                  <a:pt x="3451776" y="4735002"/>
                  <a:pt x="3445974" y="4735087"/>
                  <a:pt x="3441296" y="4732836"/>
                </a:cubicBezTo>
                <a:close/>
                <a:moveTo>
                  <a:pt x="1147210" y="4721214"/>
                </a:moveTo>
                <a:cubicBezTo>
                  <a:pt x="1183547" y="4721214"/>
                  <a:pt x="1214693" y="4749763"/>
                  <a:pt x="1214693" y="4788697"/>
                </a:cubicBezTo>
                <a:cubicBezTo>
                  <a:pt x="1214693" y="4825034"/>
                  <a:pt x="1183547" y="4856180"/>
                  <a:pt x="1147210" y="4856180"/>
                </a:cubicBezTo>
                <a:cubicBezTo>
                  <a:pt x="1110873" y="4856180"/>
                  <a:pt x="1079727" y="4825034"/>
                  <a:pt x="1079727" y="4788697"/>
                </a:cubicBezTo>
                <a:cubicBezTo>
                  <a:pt x="1079727" y="4752360"/>
                  <a:pt x="1110873" y="4721214"/>
                  <a:pt x="1147210" y="4721214"/>
                </a:cubicBezTo>
                <a:close/>
                <a:moveTo>
                  <a:pt x="2988065" y="4709546"/>
                </a:moveTo>
                <a:cubicBezTo>
                  <a:pt x="2980214" y="4721111"/>
                  <a:pt x="2967849" y="4729028"/>
                  <a:pt x="2956596" y="4731874"/>
                </a:cubicBezTo>
                <a:cubicBezTo>
                  <a:pt x="2963957" y="4746773"/>
                  <a:pt x="2968783" y="4761119"/>
                  <a:pt x="2970517" y="4777443"/>
                </a:cubicBezTo>
                <a:lnTo>
                  <a:pt x="2978122" y="4779111"/>
                </a:lnTo>
                <a:lnTo>
                  <a:pt x="2985728" y="4780779"/>
                </a:lnTo>
                <a:cubicBezTo>
                  <a:pt x="2986285" y="4778242"/>
                  <a:pt x="2988820" y="4778798"/>
                  <a:pt x="2989375" y="4776264"/>
                </a:cubicBezTo>
                <a:lnTo>
                  <a:pt x="2989932" y="4773727"/>
                </a:lnTo>
                <a:cubicBezTo>
                  <a:pt x="2991600" y="4766123"/>
                  <a:pt x="2995804" y="4759073"/>
                  <a:pt x="3002542" y="4752580"/>
                </a:cubicBezTo>
                <a:cubicBezTo>
                  <a:pt x="3000562" y="4749487"/>
                  <a:pt x="3001118" y="4746953"/>
                  <a:pt x="2999140" y="4743861"/>
                </a:cubicBezTo>
                <a:cubicBezTo>
                  <a:pt x="2990112" y="4736567"/>
                  <a:pt x="2984729" y="4724757"/>
                  <a:pt x="2988065" y="4709546"/>
                </a:cubicBezTo>
                <a:close/>
                <a:moveTo>
                  <a:pt x="2738878" y="4694750"/>
                </a:moveTo>
                <a:lnTo>
                  <a:pt x="2737210" y="4702355"/>
                </a:lnTo>
                <a:cubicBezTo>
                  <a:pt x="2734430" y="4715031"/>
                  <a:pt x="2727986" y="4726240"/>
                  <a:pt x="2719423" y="4734991"/>
                </a:cubicBezTo>
                <a:lnTo>
                  <a:pt x="2713464" y="4738486"/>
                </a:lnTo>
                <a:lnTo>
                  <a:pt x="2728462" y="4749754"/>
                </a:lnTo>
                <a:lnTo>
                  <a:pt x="2718616" y="4760190"/>
                </a:lnTo>
                <a:cubicBezTo>
                  <a:pt x="2719482" y="4768350"/>
                  <a:pt x="2720350" y="4776514"/>
                  <a:pt x="2718126" y="4786654"/>
                </a:cubicBezTo>
                <a:cubicBezTo>
                  <a:pt x="2725421" y="4777625"/>
                  <a:pt x="2734199" y="4770915"/>
                  <a:pt x="2743759" y="4766701"/>
                </a:cubicBezTo>
                <a:lnTo>
                  <a:pt x="2748442" y="4765933"/>
                </a:lnTo>
                <a:lnTo>
                  <a:pt x="2763621" y="4754971"/>
                </a:lnTo>
                <a:lnTo>
                  <a:pt x="2776401" y="4757393"/>
                </a:lnTo>
                <a:lnTo>
                  <a:pt x="2797499" y="4718237"/>
                </a:lnTo>
                <a:cubicBezTo>
                  <a:pt x="2791873" y="4719659"/>
                  <a:pt x="2786803" y="4718547"/>
                  <a:pt x="2781732" y="4717434"/>
                </a:cubicBezTo>
                <a:cubicBezTo>
                  <a:pt x="2766521" y="4714098"/>
                  <a:pt x="2749885" y="4705135"/>
                  <a:pt x="2738878" y="4694750"/>
                </a:cubicBezTo>
                <a:close/>
                <a:moveTo>
                  <a:pt x="2870578" y="4675807"/>
                </a:moveTo>
                <a:cubicBezTo>
                  <a:pt x="2870578" y="4675807"/>
                  <a:pt x="2867486" y="4677785"/>
                  <a:pt x="2866930" y="4680321"/>
                </a:cubicBezTo>
                <a:lnTo>
                  <a:pt x="2874537" y="4681989"/>
                </a:lnTo>
                <a:close/>
                <a:moveTo>
                  <a:pt x="2595256" y="4674796"/>
                </a:moveTo>
                <a:lnTo>
                  <a:pt x="2581720" y="4682866"/>
                </a:lnTo>
                <a:cubicBezTo>
                  <a:pt x="2570011" y="4686277"/>
                  <a:pt x="2557274" y="4686805"/>
                  <a:pt x="2544598" y="4684025"/>
                </a:cubicBezTo>
                <a:lnTo>
                  <a:pt x="2543332" y="4683596"/>
                </a:lnTo>
                <a:lnTo>
                  <a:pt x="2534189" y="4733928"/>
                </a:lnTo>
                <a:lnTo>
                  <a:pt x="2536389" y="4730851"/>
                </a:lnTo>
                <a:cubicBezTo>
                  <a:pt x="2543528" y="4716473"/>
                  <a:pt x="2554276" y="4704382"/>
                  <a:pt x="2567196" y="4695383"/>
                </a:cubicBezTo>
                <a:lnTo>
                  <a:pt x="2600286" y="4682612"/>
                </a:lnTo>
                <a:close/>
                <a:moveTo>
                  <a:pt x="2998387" y="4674609"/>
                </a:moveTo>
                <a:lnTo>
                  <a:pt x="2996162" y="4684750"/>
                </a:lnTo>
                <a:lnTo>
                  <a:pt x="2994494" y="4692357"/>
                </a:lnTo>
                <a:cubicBezTo>
                  <a:pt x="3000121" y="4690932"/>
                  <a:pt x="3003767" y="4686418"/>
                  <a:pt x="3009393" y="4684996"/>
                </a:cubicBezTo>
                <a:cubicBezTo>
                  <a:pt x="3004879" y="4681347"/>
                  <a:pt x="3002345" y="4680792"/>
                  <a:pt x="2998387" y="4674609"/>
                </a:cubicBezTo>
                <a:close/>
                <a:moveTo>
                  <a:pt x="1217287" y="4671898"/>
                </a:moveTo>
                <a:cubicBezTo>
                  <a:pt x="1230266" y="4671898"/>
                  <a:pt x="1240648" y="4682280"/>
                  <a:pt x="1240648" y="4695256"/>
                </a:cubicBezTo>
                <a:cubicBezTo>
                  <a:pt x="1240648" y="4705638"/>
                  <a:pt x="1230266" y="4716020"/>
                  <a:pt x="1217287" y="4718617"/>
                </a:cubicBezTo>
                <a:cubicBezTo>
                  <a:pt x="1204311" y="4718617"/>
                  <a:pt x="1193929" y="4708235"/>
                  <a:pt x="1193929" y="4695256"/>
                </a:cubicBezTo>
                <a:cubicBezTo>
                  <a:pt x="1193929" y="4682280"/>
                  <a:pt x="1204311" y="4671898"/>
                  <a:pt x="1217287" y="4671898"/>
                </a:cubicBezTo>
                <a:close/>
                <a:moveTo>
                  <a:pt x="1572872" y="4645943"/>
                </a:moveTo>
                <a:cubicBezTo>
                  <a:pt x="1585848" y="4645943"/>
                  <a:pt x="1593636" y="4658919"/>
                  <a:pt x="1593636" y="4669301"/>
                </a:cubicBezTo>
                <a:cubicBezTo>
                  <a:pt x="1593636" y="4679683"/>
                  <a:pt x="1583254" y="4690065"/>
                  <a:pt x="1572872" y="4690065"/>
                </a:cubicBezTo>
                <a:cubicBezTo>
                  <a:pt x="1567681" y="4690065"/>
                  <a:pt x="1559893" y="4687471"/>
                  <a:pt x="1557299" y="4682280"/>
                </a:cubicBezTo>
                <a:cubicBezTo>
                  <a:pt x="1557299" y="4692662"/>
                  <a:pt x="1549511" y="4703044"/>
                  <a:pt x="1536535" y="4703044"/>
                </a:cubicBezTo>
                <a:cubicBezTo>
                  <a:pt x="1526153" y="4703044"/>
                  <a:pt x="1515771" y="4695256"/>
                  <a:pt x="1515771" y="4682280"/>
                </a:cubicBezTo>
                <a:cubicBezTo>
                  <a:pt x="1515771" y="4669301"/>
                  <a:pt x="1523556" y="4658919"/>
                  <a:pt x="1536535" y="4658919"/>
                </a:cubicBezTo>
                <a:cubicBezTo>
                  <a:pt x="1541726" y="4658919"/>
                  <a:pt x="1546917" y="4661516"/>
                  <a:pt x="1552108" y="4666707"/>
                </a:cubicBezTo>
                <a:cubicBezTo>
                  <a:pt x="1552108" y="4656325"/>
                  <a:pt x="1562490" y="4645943"/>
                  <a:pt x="1572872" y="4645943"/>
                </a:cubicBezTo>
                <a:close/>
                <a:moveTo>
                  <a:pt x="1689671" y="4643349"/>
                </a:moveTo>
                <a:cubicBezTo>
                  <a:pt x="1707838" y="4643349"/>
                  <a:pt x="1723411" y="4658922"/>
                  <a:pt x="1723411" y="4677089"/>
                </a:cubicBezTo>
                <a:cubicBezTo>
                  <a:pt x="1723411" y="4695259"/>
                  <a:pt x="1707838" y="4710832"/>
                  <a:pt x="1689671" y="4710832"/>
                </a:cubicBezTo>
                <a:cubicBezTo>
                  <a:pt x="1674098" y="4710832"/>
                  <a:pt x="1663716" y="4700450"/>
                  <a:pt x="1658525" y="4690068"/>
                </a:cubicBezTo>
                <a:cubicBezTo>
                  <a:pt x="1655928" y="4697853"/>
                  <a:pt x="1648143" y="4703044"/>
                  <a:pt x="1640355" y="4703044"/>
                </a:cubicBezTo>
                <a:cubicBezTo>
                  <a:pt x="1629973" y="4703044"/>
                  <a:pt x="1622188" y="4695259"/>
                  <a:pt x="1622188" y="4684877"/>
                </a:cubicBezTo>
                <a:cubicBezTo>
                  <a:pt x="1622188" y="4674495"/>
                  <a:pt x="1629973" y="4664113"/>
                  <a:pt x="1640355" y="4666707"/>
                </a:cubicBezTo>
                <a:cubicBezTo>
                  <a:pt x="1648143" y="4666707"/>
                  <a:pt x="1653334" y="4669304"/>
                  <a:pt x="1655928" y="4674495"/>
                </a:cubicBezTo>
                <a:cubicBezTo>
                  <a:pt x="1658525" y="4656325"/>
                  <a:pt x="1671501" y="4643349"/>
                  <a:pt x="1689671" y="4643349"/>
                </a:cubicBezTo>
                <a:close/>
                <a:moveTo>
                  <a:pt x="1744176" y="4635562"/>
                </a:moveTo>
                <a:cubicBezTo>
                  <a:pt x="1757152" y="4635562"/>
                  <a:pt x="1764940" y="4643347"/>
                  <a:pt x="1764940" y="4656326"/>
                </a:cubicBezTo>
                <a:cubicBezTo>
                  <a:pt x="1764940" y="4669302"/>
                  <a:pt x="1757152" y="4677090"/>
                  <a:pt x="1744176" y="4677090"/>
                </a:cubicBezTo>
                <a:cubicBezTo>
                  <a:pt x="1731197" y="4677090"/>
                  <a:pt x="1723412" y="4666708"/>
                  <a:pt x="1723412" y="4656326"/>
                </a:cubicBezTo>
                <a:cubicBezTo>
                  <a:pt x="1723412" y="4645944"/>
                  <a:pt x="1731197" y="4635562"/>
                  <a:pt x="1744176" y="4635562"/>
                </a:cubicBezTo>
                <a:close/>
                <a:moveTo>
                  <a:pt x="1611806" y="4596630"/>
                </a:moveTo>
                <a:cubicBezTo>
                  <a:pt x="1627379" y="4596630"/>
                  <a:pt x="1637761" y="4609606"/>
                  <a:pt x="1637761" y="4622585"/>
                </a:cubicBezTo>
                <a:cubicBezTo>
                  <a:pt x="1637761" y="4635561"/>
                  <a:pt x="1627379" y="4648540"/>
                  <a:pt x="1611806" y="4648540"/>
                </a:cubicBezTo>
                <a:cubicBezTo>
                  <a:pt x="1598827" y="4648540"/>
                  <a:pt x="1585851" y="4635561"/>
                  <a:pt x="1585851" y="4622585"/>
                </a:cubicBezTo>
                <a:cubicBezTo>
                  <a:pt x="1585851" y="4609606"/>
                  <a:pt x="1596233" y="4596630"/>
                  <a:pt x="1611806" y="4596630"/>
                </a:cubicBezTo>
                <a:close/>
                <a:moveTo>
                  <a:pt x="2628097" y="4596487"/>
                </a:moveTo>
                <a:lnTo>
                  <a:pt x="2628030" y="4598438"/>
                </a:lnTo>
                <a:lnTo>
                  <a:pt x="2631997" y="4598438"/>
                </a:lnTo>
                <a:close/>
                <a:moveTo>
                  <a:pt x="2707900" y="4589837"/>
                </a:moveTo>
                <a:lnTo>
                  <a:pt x="2699520" y="4595761"/>
                </a:lnTo>
                <a:lnTo>
                  <a:pt x="2690565" y="4598020"/>
                </a:lnTo>
                <a:lnTo>
                  <a:pt x="2693046" y="4612952"/>
                </a:lnTo>
                <a:lnTo>
                  <a:pt x="2687347" y="4622509"/>
                </a:lnTo>
                <a:lnTo>
                  <a:pt x="2689050" y="4628701"/>
                </a:lnTo>
                <a:lnTo>
                  <a:pt x="2701828" y="4633480"/>
                </a:lnTo>
                <a:cubicBezTo>
                  <a:pt x="2702941" y="4628410"/>
                  <a:pt x="2702075" y="4620247"/>
                  <a:pt x="2703187" y="4615177"/>
                </a:cubicBezTo>
                <a:cubicBezTo>
                  <a:pt x="2701763" y="4609550"/>
                  <a:pt x="2700341" y="4603923"/>
                  <a:pt x="2701453" y="4598853"/>
                </a:cubicBezTo>
                <a:close/>
                <a:moveTo>
                  <a:pt x="1728602" y="4555102"/>
                </a:moveTo>
                <a:cubicBezTo>
                  <a:pt x="1744175" y="4555102"/>
                  <a:pt x="1757154" y="4568078"/>
                  <a:pt x="1757154" y="4583651"/>
                </a:cubicBezTo>
                <a:cubicBezTo>
                  <a:pt x="1757154" y="4599224"/>
                  <a:pt x="1744175" y="4612203"/>
                  <a:pt x="1728602" y="4612203"/>
                </a:cubicBezTo>
                <a:cubicBezTo>
                  <a:pt x="1713029" y="4612203"/>
                  <a:pt x="1700053" y="4599224"/>
                  <a:pt x="1700053" y="4583651"/>
                </a:cubicBezTo>
                <a:cubicBezTo>
                  <a:pt x="1700053" y="4568078"/>
                  <a:pt x="1713029" y="4555102"/>
                  <a:pt x="1728602" y="4555102"/>
                </a:cubicBezTo>
                <a:close/>
                <a:moveTo>
                  <a:pt x="1663713" y="4542123"/>
                </a:moveTo>
                <a:cubicBezTo>
                  <a:pt x="1671501" y="4542123"/>
                  <a:pt x="1676692" y="4547314"/>
                  <a:pt x="1676692" y="4555099"/>
                </a:cubicBezTo>
                <a:cubicBezTo>
                  <a:pt x="1676692" y="4562887"/>
                  <a:pt x="1671501" y="4568078"/>
                  <a:pt x="1663713" y="4568078"/>
                </a:cubicBezTo>
                <a:cubicBezTo>
                  <a:pt x="1655928" y="4568078"/>
                  <a:pt x="1650737" y="4562887"/>
                  <a:pt x="1650737" y="4555099"/>
                </a:cubicBezTo>
                <a:cubicBezTo>
                  <a:pt x="1650737" y="4547314"/>
                  <a:pt x="1655928" y="4542123"/>
                  <a:pt x="1663713" y="4542123"/>
                </a:cubicBezTo>
                <a:close/>
                <a:moveTo>
                  <a:pt x="1362638" y="4534338"/>
                </a:moveTo>
                <a:cubicBezTo>
                  <a:pt x="1388593" y="4534338"/>
                  <a:pt x="1406760" y="4552505"/>
                  <a:pt x="1411951" y="4575866"/>
                </a:cubicBezTo>
                <a:cubicBezTo>
                  <a:pt x="1424930" y="4575866"/>
                  <a:pt x="1437906" y="4588842"/>
                  <a:pt x="1437906" y="4604415"/>
                </a:cubicBezTo>
                <a:cubicBezTo>
                  <a:pt x="1437906" y="4619988"/>
                  <a:pt x="1424930" y="4632967"/>
                  <a:pt x="1409357" y="4632967"/>
                </a:cubicBezTo>
                <a:cubicBezTo>
                  <a:pt x="1401569" y="4632967"/>
                  <a:pt x="1396378" y="4630370"/>
                  <a:pt x="1388593" y="4619988"/>
                </a:cubicBezTo>
                <a:cubicBezTo>
                  <a:pt x="1380805" y="4627776"/>
                  <a:pt x="1370423" y="4630370"/>
                  <a:pt x="1360041" y="4630370"/>
                </a:cubicBezTo>
                <a:cubicBezTo>
                  <a:pt x="1347065" y="4630370"/>
                  <a:pt x="1334086" y="4625179"/>
                  <a:pt x="1326301" y="4617394"/>
                </a:cubicBezTo>
                <a:cubicBezTo>
                  <a:pt x="1323704" y="4619988"/>
                  <a:pt x="1321110" y="4622585"/>
                  <a:pt x="1315919" y="4622585"/>
                </a:cubicBezTo>
                <a:cubicBezTo>
                  <a:pt x="1308131" y="4622585"/>
                  <a:pt x="1300346" y="4617394"/>
                  <a:pt x="1300346" y="4607012"/>
                </a:cubicBezTo>
                <a:cubicBezTo>
                  <a:pt x="1300346" y="4599224"/>
                  <a:pt x="1305537" y="4594033"/>
                  <a:pt x="1313322" y="4591439"/>
                </a:cubicBezTo>
                <a:cubicBezTo>
                  <a:pt x="1313322" y="4588842"/>
                  <a:pt x="1313322" y="4586248"/>
                  <a:pt x="1313322" y="4583651"/>
                </a:cubicBezTo>
                <a:cubicBezTo>
                  <a:pt x="1313322" y="4557696"/>
                  <a:pt x="1334086" y="4534338"/>
                  <a:pt x="1362638" y="4534338"/>
                </a:cubicBezTo>
                <a:close/>
                <a:moveTo>
                  <a:pt x="3624164" y="4513822"/>
                </a:moveTo>
                <a:cubicBezTo>
                  <a:pt x="3634123" y="4510335"/>
                  <a:pt x="3645448" y="4510745"/>
                  <a:pt x="3655972" y="4515811"/>
                </a:cubicBezTo>
                <a:cubicBezTo>
                  <a:pt x="3665328" y="4520314"/>
                  <a:pt x="3672430" y="4529494"/>
                  <a:pt x="3676069" y="4539886"/>
                </a:cubicBezTo>
                <a:lnTo>
                  <a:pt x="3679981" y="4539115"/>
                </a:lnTo>
                <a:lnTo>
                  <a:pt x="3879079" y="4778514"/>
                </a:lnTo>
                <a:lnTo>
                  <a:pt x="3858413" y="4777448"/>
                </a:lnTo>
                <a:cubicBezTo>
                  <a:pt x="3853736" y="4775197"/>
                  <a:pt x="3850184" y="4770608"/>
                  <a:pt x="3846633" y="4766016"/>
                </a:cubicBezTo>
                <a:cubicBezTo>
                  <a:pt x="3829398" y="4777885"/>
                  <a:pt x="3808522" y="4779359"/>
                  <a:pt x="3789813" y="4770353"/>
                </a:cubicBezTo>
                <a:cubicBezTo>
                  <a:pt x="3761749" y="4756844"/>
                  <a:pt x="3749620" y="4722200"/>
                  <a:pt x="3763129" y="4694136"/>
                </a:cubicBezTo>
                <a:lnTo>
                  <a:pt x="3764255" y="4691796"/>
                </a:lnTo>
                <a:cubicBezTo>
                  <a:pt x="3758451" y="4691885"/>
                  <a:pt x="3751436" y="4688508"/>
                  <a:pt x="3746760" y="4686257"/>
                </a:cubicBezTo>
                <a:cubicBezTo>
                  <a:pt x="3735065" y="4680627"/>
                  <a:pt x="3727962" y="4671447"/>
                  <a:pt x="3724325" y="4661054"/>
                </a:cubicBezTo>
                <a:cubicBezTo>
                  <a:pt x="3721985" y="4659927"/>
                  <a:pt x="3718521" y="4661141"/>
                  <a:pt x="3715056" y="4662352"/>
                </a:cubicBezTo>
                <a:cubicBezTo>
                  <a:pt x="3702498" y="4676474"/>
                  <a:pt x="3682838" y="4681410"/>
                  <a:pt x="3664129" y="4672405"/>
                </a:cubicBezTo>
                <a:cubicBezTo>
                  <a:pt x="3645420" y="4663399"/>
                  <a:pt x="3636930" y="4639150"/>
                  <a:pt x="3643595" y="4619315"/>
                </a:cubicBezTo>
                <a:cubicBezTo>
                  <a:pt x="3641170" y="4612386"/>
                  <a:pt x="3638744" y="4605457"/>
                  <a:pt x="3639784" y="4597314"/>
                </a:cubicBezTo>
                <a:cubicBezTo>
                  <a:pt x="3633981" y="4597403"/>
                  <a:pt x="3628179" y="4597488"/>
                  <a:pt x="3623501" y="4595237"/>
                </a:cubicBezTo>
                <a:cubicBezTo>
                  <a:pt x="3623587" y="4601039"/>
                  <a:pt x="3622460" y="4603380"/>
                  <a:pt x="3620209" y="4608057"/>
                </a:cubicBezTo>
                <a:cubicBezTo>
                  <a:pt x="3615706" y="4617411"/>
                  <a:pt x="3607652" y="4622174"/>
                  <a:pt x="3600724" y="4624601"/>
                </a:cubicBezTo>
                <a:cubicBezTo>
                  <a:pt x="3600812" y="4630404"/>
                  <a:pt x="3598560" y="4635082"/>
                  <a:pt x="3596309" y="4639758"/>
                </a:cubicBezTo>
                <a:cubicBezTo>
                  <a:pt x="3586177" y="4660808"/>
                  <a:pt x="3561925" y="4669297"/>
                  <a:pt x="3540879" y="4659166"/>
                </a:cubicBezTo>
                <a:cubicBezTo>
                  <a:pt x="3519829" y="4649033"/>
                  <a:pt x="3511339" y="4624784"/>
                  <a:pt x="3521472" y="4603735"/>
                </a:cubicBezTo>
                <a:cubicBezTo>
                  <a:pt x="3529351" y="4587366"/>
                  <a:pt x="3545461" y="4577836"/>
                  <a:pt x="3561743" y="4579914"/>
                </a:cubicBezTo>
                <a:cubicBezTo>
                  <a:pt x="3568498" y="4565882"/>
                  <a:pt x="3582356" y="4561030"/>
                  <a:pt x="3597426" y="4559641"/>
                </a:cubicBezTo>
                <a:cubicBezTo>
                  <a:pt x="3595000" y="4552712"/>
                  <a:pt x="3597166" y="4542233"/>
                  <a:pt x="3600542" y="4535218"/>
                </a:cubicBezTo>
                <a:cubicBezTo>
                  <a:pt x="3605608" y="4524694"/>
                  <a:pt x="3614204" y="4517309"/>
                  <a:pt x="3624164" y="4513822"/>
                </a:cubicBezTo>
                <a:close/>
                <a:moveTo>
                  <a:pt x="1567681" y="4500596"/>
                </a:moveTo>
                <a:cubicBezTo>
                  <a:pt x="1575466" y="4500596"/>
                  <a:pt x="1583254" y="4508381"/>
                  <a:pt x="1583254" y="4516169"/>
                </a:cubicBezTo>
                <a:cubicBezTo>
                  <a:pt x="1583254" y="4523954"/>
                  <a:pt x="1575466" y="4531742"/>
                  <a:pt x="1567681" y="4531742"/>
                </a:cubicBezTo>
                <a:cubicBezTo>
                  <a:pt x="1559893" y="4531742"/>
                  <a:pt x="1552108" y="4523954"/>
                  <a:pt x="1552108" y="4516169"/>
                </a:cubicBezTo>
                <a:cubicBezTo>
                  <a:pt x="1552108" y="4508381"/>
                  <a:pt x="1559893" y="4500596"/>
                  <a:pt x="1567681" y="4500596"/>
                </a:cubicBezTo>
                <a:close/>
                <a:moveTo>
                  <a:pt x="1689671" y="4474641"/>
                </a:moveTo>
                <a:cubicBezTo>
                  <a:pt x="1687073" y="4477235"/>
                  <a:pt x="1687073" y="4479831"/>
                  <a:pt x="1687073" y="4482426"/>
                </a:cubicBezTo>
                <a:cubicBezTo>
                  <a:pt x="1689671" y="4479831"/>
                  <a:pt x="1692265" y="4479831"/>
                  <a:pt x="1692265" y="4477235"/>
                </a:cubicBezTo>
                <a:close/>
                <a:moveTo>
                  <a:pt x="2600760" y="4427965"/>
                </a:moveTo>
                <a:cubicBezTo>
                  <a:pt x="2598223" y="4427409"/>
                  <a:pt x="2595133" y="4429389"/>
                  <a:pt x="2592041" y="4431366"/>
                </a:cubicBezTo>
                <a:lnTo>
                  <a:pt x="2588539" y="4434741"/>
                </a:lnTo>
                <a:lnTo>
                  <a:pt x="2588506" y="4434920"/>
                </a:lnTo>
                <a:lnTo>
                  <a:pt x="2590469" y="4434920"/>
                </a:lnTo>
                <a:lnTo>
                  <a:pt x="2623144" y="4443634"/>
                </a:lnTo>
                <a:close/>
                <a:moveTo>
                  <a:pt x="1326302" y="4399372"/>
                </a:moveTo>
                <a:cubicBezTo>
                  <a:pt x="1341875" y="4399372"/>
                  <a:pt x="1354851" y="4412348"/>
                  <a:pt x="1354851" y="4427921"/>
                </a:cubicBezTo>
                <a:cubicBezTo>
                  <a:pt x="1354851" y="4440900"/>
                  <a:pt x="1344469" y="4451282"/>
                  <a:pt x="1334087" y="4453876"/>
                </a:cubicBezTo>
                <a:cubicBezTo>
                  <a:pt x="1334087" y="4456473"/>
                  <a:pt x="1334087" y="4459067"/>
                  <a:pt x="1334087" y="4461664"/>
                </a:cubicBezTo>
                <a:cubicBezTo>
                  <a:pt x="1334087" y="4485022"/>
                  <a:pt x="1313323" y="4505786"/>
                  <a:pt x="1289965" y="4505786"/>
                </a:cubicBezTo>
                <a:cubicBezTo>
                  <a:pt x="1287368" y="4505786"/>
                  <a:pt x="1287368" y="4505786"/>
                  <a:pt x="1287368" y="4505786"/>
                </a:cubicBezTo>
                <a:cubicBezTo>
                  <a:pt x="1297750" y="4523956"/>
                  <a:pt x="1305538" y="4544720"/>
                  <a:pt x="1305538" y="4565484"/>
                </a:cubicBezTo>
                <a:cubicBezTo>
                  <a:pt x="1305538" y="4625179"/>
                  <a:pt x="1258819" y="4671898"/>
                  <a:pt x="1199121" y="4671898"/>
                </a:cubicBezTo>
                <a:cubicBezTo>
                  <a:pt x="1139426" y="4671898"/>
                  <a:pt x="1092707" y="4625179"/>
                  <a:pt x="1092707" y="4565484"/>
                </a:cubicBezTo>
                <a:cubicBezTo>
                  <a:pt x="1092707" y="4560293"/>
                  <a:pt x="1095301" y="4552505"/>
                  <a:pt x="1095301" y="4547314"/>
                </a:cubicBezTo>
                <a:cubicBezTo>
                  <a:pt x="1077134" y="4547314"/>
                  <a:pt x="1056370" y="4529147"/>
                  <a:pt x="1056370" y="4508383"/>
                </a:cubicBezTo>
                <a:cubicBezTo>
                  <a:pt x="1056370" y="4487619"/>
                  <a:pt x="1071943" y="4472046"/>
                  <a:pt x="1092707" y="4472046"/>
                </a:cubicBezTo>
                <a:cubicBezTo>
                  <a:pt x="1105683" y="4472046"/>
                  <a:pt x="1116065" y="4477237"/>
                  <a:pt x="1123853" y="4487619"/>
                </a:cubicBezTo>
                <a:cubicBezTo>
                  <a:pt x="1144617" y="4469449"/>
                  <a:pt x="1170572" y="4456473"/>
                  <a:pt x="1199121" y="4456473"/>
                </a:cubicBezTo>
                <a:cubicBezTo>
                  <a:pt x="1217291" y="4456473"/>
                  <a:pt x="1232864" y="4459067"/>
                  <a:pt x="1245840" y="4466855"/>
                </a:cubicBezTo>
                <a:cubicBezTo>
                  <a:pt x="1245840" y="4464258"/>
                  <a:pt x="1245840" y="4461664"/>
                  <a:pt x="1245840" y="4459067"/>
                </a:cubicBezTo>
                <a:cubicBezTo>
                  <a:pt x="1245840" y="4435709"/>
                  <a:pt x="1266604" y="4414945"/>
                  <a:pt x="1289965" y="4414945"/>
                </a:cubicBezTo>
                <a:cubicBezTo>
                  <a:pt x="1292559" y="4414945"/>
                  <a:pt x="1297750" y="4417539"/>
                  <a:pt x="1300347" y="4417539"/>
                </a:cubicBezTo>
                <a:cubicBezTo>
                  <a:pt x="1305538" y="4407157"/>
                  <a:pt x="1315920" y="4399372"/>
                  <a:pt x="1326302" y="4399372"/>
                </a:cubicBezTo>
                <a:close/>
                <a:moveTo>
                  <a:pt x="2029680" y="4337078"/>
                </a:moveTo>
                <a:cubicBezTo>
                  <a:pt x="2032276" y="4342269"/>
                  <a:pt x="2032276" y="4344865"/>
                  <a:pt x="2032276" y="4350056"/>
                </a:cubicBezTo>
                <a:cubicBezTo>
                  <a:pt x="2042659" y="4352650"/>
                  <a:pt x="2050444" y="4357842"/>
                  <a:pt x="2058231" y="4365630"/>
                </a:cubicBezTo>
                <a:cubicBezTo>
                  <a:pt x="2063422" y="4363033"/>
                  <a:pt x="2068613" y="4360439"/>
                  <a:pt x="2076399" y="4357842"/>
                </a:cubicBezTo>
                <a:cubicBezTo>
                  <a:pt x="2073805" y="4355248"/>
                  <a:pt x="2073805" y="4352650"/>
                  <a:pt x="2071207" y="4350056"/>
                </a:cubicBezTo>
                <a:lnTo>
                  <a:pt x="2068613" y="4350056"/>
                </a:lnTo>
                <a:cubicBezTo>
                  <a:pt x="2053041" y="4350056"/>
                  <a:pt x="2040061" y="4344865"/>
                  <a:pt x="2029680" y="4337078"/>
                </a:cubicBezTo>
                <a:close/>
                <a:moveTo>
                  <a:pt x="1030412" y="4331889"/>
                </a:moveTo>
                <a:cubicBezTo>
                  <a:pt x="1053773" y="4331889"/>
                  <a:pt x="1074537" y="4352653"/>
                  <a:pt x="1074537" y="4376011"/>
                </a:cubicBezTo>
                <a:cubicBezTo>
                  <a:pt x="1074537" y="4399372"/>
                  <a:pt x="1053773" y="4420136"/>
                  <a:pt x="1030412" y="4420136"/>
                </a:cubicBezTo>
                <a:cubicBezTo>
                  <a:pt x="1007054" y="4420136"/>
                  <a:pt x="986290" y="4399372"/>
                  <a:pt x="986290" y="4376011"/>
                </a:cubicBezTo>
                <a:cubicBezTo>
                  <a:pt x="986290" y="4352653"/>
                  <a:pt x="1007054" y="4331889"/>
                  <a:pt x="1030412" y="4331889"/>
                </a:cubicBezTo>
                <a:close/>
                <a:moveTo>
                  <a:pt x="996672" y="4277383"/>
                </a:moveTo>
                <a:cubicBezTo>
                  <a:pt x="1009651" y="4277383"/>
                  <a:pt x="1020033" y="4287765"/>
                  <a:pt x="1020033" y="4300741"/>
                </a:cubicBezTo>
                <a:cubicBezTo>
                  <a:pt x="1020033" y="4311123"/>
                  <a:pt x="1009651" y="4321505"/>
                  <a:pt x="996672" y="4324102"/>
                </a:cubicBezTo>
                <a:cubicBezTo>
                  <a:pt x="983696" y="4324102"/>
                  <a:pt x="973314" y="4313720"/>
                  <a:pt x="973314" y="4300741"/>
                </a:cubicBezTo>
                <a:cubicBezTo>
                  <a:pt x="973314" y="4287765"/>
                  <a:pt x="983696" y="4277383"/>
                  <a:pt x="996672" y="4277383"/>
                </a:cubicBezTo>
                <a:close/>
                <a:moveTo>
                  <a:pt x="1993343" y="4272192"/>
                </a:moveTo>
                <a:lnTo>
                  <a:pt x="1993343" y="4277383"/>
                </a:lnTo>
                <a:cubicBezTo>
                  <a:pt x="1993343" y="4287764"/>
                  <a:pt x="1990749" y="4298147"/>
                  <a:pt x="1988151" y="4305932"/>
                </a:cubicBezTo>
                <a:lnTo>
                  <a:pt x="1990749" y="4305932"/>
                </a:lnTo>
                <a:cubicBezTo>
                  <a:pt x="1998534" y="4305932"/>
                  <a:pt x="2003725" y="4311123"/>
                  <a:pt x="2006321" y="4318910"/>
                </a:cubicBezTo>
                <a:cubicBezTo>
                  <a:pt x="2008916" y="4318910"/>
                  <a:pt x="2011512" y="4318910"/>
                  <a:pt x="2016703" y="4321504"/>
                </a:cubicBezTo>
                <a:cubicBezTo>
                  <a:pt x="2008916" y="4311123"/>
                  <a:pt x="2006321" y="4300741"/>
                  <a:pt x="2006321" y="4287764"/>
                </a:cubicBezTo>
                <a:lnTo>
                  <a:pt x="2006321" y="4279977"/>
                </a:lnTo>
                <a:cubicBezTo>
                  <a:pt x="2003725" y="4277383"/>
                  <a:pt x="1998534" y="4274786"/>
                  <a:pt x="1995940" y="4272192"/>
                </a:cubicBezTo>
                <a:close/>
                <a:moveTo>
                  <a:pt x="939571" y="4150204"/>
                </a:moveTo>
                <a:cubicBezTo>
                  <a:pt x="948171" y="4150204"/>
                  <a:pt x="955144" y="4157175"/>
                  <a:pt x="955144" y="4165777"/>
                </a:cubicBezTo>
                <a:cubicBezTo>
                  <a:pt x="955144" y="4174377"/>
                  <a:pt x="948171" y="4181350"/>
                  <a:pt x="939571" y="4181350"/>
                </a:cubicBezTo>
                <a:cubicBezTo>
                  <a:pt x="930968" y="4181350"/>
                  <a:pt x="923998" y="4174377"/>
                  <a:pt x="923998" y="4165777"/>
                </a:cubicBezTo>
                <a:cubicBezTo>
                  <a:pt x="923998" y="4157175"/>
                  <a:pt x="930968" y="4150204"/>
                  <a:pt x="939571" y="4150204"/>
                </a:cubicBezTo>
                <a:close/>
                <a:moveTo>
                  <a:pt x="2078996" y="4113865"/>
                </a:moveTo>
                <a:lnTo>
                  <a:pt x="2076399" y="4116462"/>
                </a:lnTo>
                <a:lnTo>
                  <a:pt x="2078996" y="4119056"/>
                </a:lnTo>
                <a:lnTo>
                  <a:pt x="2084186" y="4116462"/>
                </a:lnTo>
                <a:cubicBezTo>
                  <a:pt x="2081590" y="4116462"/>
                  <a:pt x="2081590" y="4113865"/>
                  <a:pt x="2078996" y="4113865"/>
                </a:cubicBezTo>
                <a:close/>
                <a:moveTo>
                  <a:pt x="781246" y="4059361"/>
                </a:moveTo>
                <a:cubicBezTo>
                  <a:pt x="789031" y="4059361"/>
                  <a:pt x="796819" y="4067146"/>
                  <a:pt x="796819" y="4074934"/>
                </a:cubicBezTo>
                <a:cubicBezTo>
                  <a:pt x="796819" y="4082719"/>
                  <a:pt x="789031" y="4090507"/>
                  <a:pt x="781246" y="4090507"/>
                </a:cubicBezTo>
                <a:cubicBezTo>
                  <a:pt x="773458" y="4090507"/>
                  <a:pt x="765673" y="4082719"/>
                  <a:pt x="765673" y="4074934"/>
                </a:cubicBezTo>
                <a:cubicBezTo>
                  <a:pt x="765673" y="4067146"/>
                  <a:pt x="773458" y="4059361"/>
                  <a:pt x="781246" y="4059361"/>
                </a:cubicBezTo>
                <a:close/>
                <a:moveTo>
                  <a:pt x="1858377" y="4054170"/>
                </a:moveTo>
                <a:cubicBezTo>
                  <a:pt x="1868759" y="4054170"/>
                  <a:pt x="1879141" y="4061955"/>
                  <a:pt x="1879141" y="4074934"/>
                </a:cubicBezTo>
                <a:cubicBezTo>
                  <a:pt x="1879141" y="4087910"/>
                  <a:pt x="1868759" y="4095698"/>
                  <a:pt x="1858377" y="4095698"/>
                </a:cubicBezTo>
                <a:cubicBezTo>
                  <a:pt x="1847995" y="4095698"/>
                  <a:pt x="1837613" y="4085316"/>
                  <a:pt x="1837613" y="4074934"/>
                </a:cubicBezTo>
                <a:cubicBezTo>
                  <a:pt x="1837613" y="4064552"/>
                  <a:pt x="1847995" y="4054170"/>
                  <a:pt x="1858377" y="4054170"/>
                </a:cubicBezTo>
                <a:close/>
                <a:moveTo>
                  <a:pt x="1995940" y="4025617"/>
                </a:moveTo>
                <a:lnTo>
                  <a:pt x="1995940" y="4030809"/>
                </a:lnTo>
                <a:cubicBezTo>
                  <a:pt x="1995940" y="4041191"/>
                  <a:pt x="1990749" y="4048978"/>
                  <a:pt x="1985557" y="4054170"/>
                </a:cubicBezTo>
                <a:cubicBezTo>
                  <a:pt x="1985557" y="4059361"/>
                  <a:pt x="1988151" y="4061955"/>
                  <a:pt x="1988151" y="4067146"/>
                </a:cubicBezTo>
                <a:cubicBezTo>
                  <a:pt x="1988151" y="4077527"/>
                  <a:pt x="1982960" y="4087910"/>
                  <a:pt x="1972579" y="4090507"/>
                </a:cubicBezTo>
                <a:cubicBezTo>
                  <a:pt x="1977770" y="4095697"/>
                  <a:pt x="1980366" y="4103482"/>
                  <a:pt x="1980366" y="4111271"/>
                </a:cubicBezTo>
                <a:cubicBezTo>
                  <a:pt x="1980366" y="4116462"/>
                  <a:pt x="1977770" y="4119056"/>
                  <a:pt x="1977770" y="4121652"/>
                </a:cubicBezTo>
                <a:cubicBezTo>
                  <a:pt x="1985557" y="4119056"/>
                  <a:pt x="1995940" y="4116462"/>
                  <a:pt x="2003725" y="4116462"/>
                </a:cubicBezTo>
                <a:cubicBezTo>
                  <a:pt x="2008916" y="4116462"/>
                  <a:pt x="2016703" y="4116462"/>
                  <a:pt x="2021895" y="4119056"/>
                </a:cubicBezTo>
                <a:cubicBezTo>
                  <a:pt x="2021895" y="4119056"/>
                  <a:pt x="2024489" y="4119056"/>
                  <a:pt x="2029680" y="4111271"/>
                </a:cubicBezTo>
                <a:cubicBezTo>
                  <a:pt x="2021895" y="4103482"/>
                  <a:pt x="2016703" y="4093101"/>
                  <a:pt x="2016703" y="4082719"/>
                </a:cubicBezTo>
                <a:cubicBezTo>
                  <a:pt x="2016703" y="4067146"/>
                  <a:pt x="2024489" y="4056764"/>
                  <a:pt x="2034871" y="4048978"/>
                </a:cubicBezTo>
                <a:cubicBezTo>
                  <a:pt x="2034871" y="4046381"/>
                  <a:pt x="2032276" y="4043787"/>
                  <a:pt x="2032276" y="4041191"/>
                </a:cubicBezTo>
                <a:cubicBezTo>
                  <a:pt x="2029680" y="4043787"/>
                  <a:pt x="2024489" y="4043787"/>
                  <a:pt x="2021895" y="4043787"/>
                </a:cubicBezTo>
                <a:cubicBezTo>
                  <a:pt x="2011512" y="4043787"/>
                  <a:pt x="2001131" y="4036000"/>
                  <a:pt x="1995940" y="4025617"/>
                </a:cubicBezTo>
                <a:close/>
                <a:moveTo>
                  <a:pt x="2050444" y="3932180"/>
                </a:moveTo>
                <a:cubicBezTo>
                  <a:pt x="2045252" y="3937370"/>
                  <a:pt x="2040061" y="3939968"/>
                  <a:pt x="2037467" y="3945159"/>
                </a:cubicBezTo>
                <a:cubicBezTo>
                  <a:pt x="2045252" y="3952944"/>
                  <a:pt x="2053041" y="3963325"/>
                  <a:pt x="2055635" y="3973708"/>
                </a:cubicBezTo>
                <a:cubicBezTo>
                  <a:pt x="2060826" y="3965922"/>
                  <a:pt x="2066016" y="3960731"/>
                  <a:pt x="2073805" y="3955540"/>
                </a:cubicBezTo>
                <a:cubicBezTo>
                  <a:pt x="2063422" y="3950350"/>
                  <a:pt x="2055635" y="3942561"/>
                  <a:pt x="2050444" y="3932180"/>
                </a:cubicBezTo>
                <a:close/>
                <a:moveTo>
                  <a:pt x="1681883" y="3911419"/>
                </a:moveTo>
                <a:cubicBezTo>
                  <a:pt x="1702647" y="3911419"/>
                  <a:pt x="1718220" y="3926992"/>
                  <a:pt x="1718220" y="3947756"/>
                </a:cubicBezTo>
                <a:cubicBezTo>
                  <a:pt x="1718220" y="3968520"/>
                  <a:pt x="1702647" y="3984093"/>
                  <a:pt x="1681883" y="3984093"/>
                </a:cubicBezTo>
                <a:cubicBezTo>
                  <a:pt x="1666310" y="3984093"/>
                  <a:pt x="1653334" y="3973711"/>
                  <a:pt x="1648143" y="3960732"/>
                </a:cubicBezTo>
                <a:cubicBezTo>
                  <a:pt x="1645546" y="3960732"/>
                  <a:pt x="1645546" y="3960732"/>
                  <a:pt x="1642952" y="3960732"/>
                </a:cubicBezTo>
                <a:cubicBezTo>
                  <a:pt x="1629973" y="3960732"/>
                  <a:pt x="1622188" y="3950350"/>
                  <a:pt x="1622188" y="3939968"/>
                </a:cubicBezTo>
                <a:cubicBezTo>
                  <a:pt x="1622188" y="3929586"/>
                  <a:pt x="1632570" y="3919204"/>
                  <a:pt x="1642952" y="3921801"/>
                </a:cubicBezTo>
                <a:cubicBezTo>
                  <a:pt x="1645546" y="3921801"/>
                  <a:pt x="1650737" y="3921801"/>
                  <a:pt x="1653334" y="3924395"/>
                </a:cubicBezTo>
                <a:cubicBezTo>
                  <a:pt x="1661119" y="3916610"/>
                  <a:pt x="1671501" y="3911419"/>
                  <a:pt x="1681883" y="3911419"/>
                </a:cubicBezTo>
                <a:close/>
                <a:moveTo>
                  <a:pt x="1186142" y="3885464"/>
                </a:moveTo>
                <a:cubicBezTo>
                  <a:pt x="1217288" y="3885464"/>
                  <a:pt x="1245840" y="3906228"/>
                  <a:pt x="1258816" y="3932183"/>
                </a:cubicBezTo>
                <a:cubicBezTo>
                  <a:pt x="1266604" y="3916610"/>
                  <a:pt x="1282177" y="3906228"/>
                  <a:pt x="1300344" y="3906228"/>
                </a:cubicBezTo>
                <a:cubicBezTo>
                  <a:pt x="1315917" y="3906228"/>
                  <a:pt x="1331490" y="3914013"/>
                  <a:pt x="1339278" y="3926992"/>
                </a:cubicBezTo>
                <a:cubicBezTo>
                  <a:pt x="1354851" y="3929586"/>
                  <a:pt x="1367827" y="3937374"/>
                  <a:pt x="1380806" y="3945159"/>
                </a:cubicBezTo>
                <a:cubicBezTo>
                  <a:pt x="1383400" y="3942565"/>
                  <a:pt x="1383400" y="3942565"/>
                  <a:pt x="1385997" y="3942565"/>
                </a:cubicBezTo>
                <a:cubicBezTo>
                  <a:pt x="1385997" y="3939968"/>
                  <a:pt x="1383400" y="3937374"/>
                  <a:pt x="1383400" y="3932183"/>
                </a:cubicBezTo>
                <a:cubicBezTo>
                  <a:pt x="1383400" y="3921801"/>
                  <a:pt x="1391188" y="3914013"/>
                  <a:pt x="1401570" y="3914013"/>
                </a:cubicBezTo>
                <a:cubicBezTo>
                  <a:pt x="1411952" y="3914013"/>
                  <a:pt x="1419737" y="3921801"/>
                  <a:pt x="1419737" y="3932183"/>
                </a:cubicBezTo>
                <a:cubicBezTo>
                  <a:pt x="1419737" y="3934777"/>
                  <a:pt x="1419737" y="3937374"/>
                  <a:pt x="1417143" y="3939968"/>
                </a:cubicBezTo>
                <a:cubicBezTo>
                  <a:pt x="1435310" y="3942565"/>
                  <a:pt x="1448289" y="3952947"/>
                  <a:pt x="1458671" y="3965923"/>
                </a:cubicBezTo>
                <a:cubicBezTo>
                  <a:pt x="1474244" y="3968520"/>
                  <a:pt x="1487220" y="3981496"/>
                  <a:pt x="1487220" y="3997069"/>
                </a:cubicBezTo>
                <a:cubicBezTo>
                  <a:pt x="1487220" y="4010048"/>
                  <a:pt x="1479435" y="4020430"/>
                  <a:pt x="1469053" y="4025621"/>
                </a:cubicBezTo>
                <a:cubicBezTo>
                  <a:pt x="1479435" y="4028215"/>
                  <a:pt x="1484626" y="4038597"/>
                  <a:pt x="1484626" y="4048979"/>
                </a:cubicBezTo>
                <a:cubicBezTo>
                  <a:pt x="1484626" y="4064552"/>
                  <a:pt x="1471647" y="4077531"/>
                  <a:pt x="1456074" y="4077531"/>
                </a:cubicBezTo>
                <a:cubicBezTo>
                  <a:pt x="1445692" y="4077531"/>
                  <a:pt x="1437907" y="4072340"/>
                  <a:pt x="1432716" y="4064552"/>
                </a:cubicBezTo>
                <a:cubicBezTo>
                  <a:pt x="1430119" y="4064552"/>
                  <a:pt x="1427525" y="4067149"/>
                  <a:pt x="1422334" y="4067149"/>
                </a:cubicBezTo>
                <a:cubicBezTo>
                  <a:pt x="1406761" y="4106080"/>
                  <a:pt x="1367827" y="4134632"/>
                  <a:pt x="1323705" y="4134632"/>
                </a:cubicBezTo>
                <a:cubicBezTo>
                  <a:pt x="1271795" y="4134632"/>
                  <a:pt x="1227670" y="4095698"/>
                  <a:pt x="1219885" y="4043788"/>
                </a:cubicBezTo>
                <a:cubicBezTo>
                  <a:pt x="1214694" y="4043788"/>
                  <a:pt x="1212097" y="4046385"/>
                  <a:pt x="1209503" y="4046385"/>
                </a:cubicBezTo>
                <a:cubicBezTo>
                  <a:pt x="1217288" y="4059361"/>
                  <a:pt x="1222479" y="4074934"/>
                  <a:pt x="1222479" y="4090507"/>
                </a:cubicBezTo>
                <a:cubicBezTo>
                  <a:pt x="1222479" y="4139823"/>
                  <a:pt x="1180951" y="4181351"/>
                  <a:pt x="1131638" y="4181351"/>
                </a:cubicBezTo>
                <a:cubicBezTo>
                  <a:pt x="1110874" y="4181351"/>
                  <a:pt x="1092704" y="4173563"/>
                  <a:pt x="1077131" y="4163181"/>
                </a:cubicBezTo>
                <a:cubicBezTo>
                  <a:pt x="1071940" y="4165778"/>
                  <a:pt x="1066749" y="4165778"/>
                  <a:pt x="1061558" y="4165778"/>
                </a:cubicBezTo>
                <a:cubicBezTo>
                  <a:pt x="1038200" y="4165778"/>
                  <a:pt x="1017436" y="4147608"/>
                  <a:pt x="1017436" y="4121653"/>
                </a:cubicBezTo>
                <a:cubicBezTo>
                  <a:pt x="1017436" y="4106080"/>
                  <a:pt x="1027818" y="4090507"/>
                  <a:pt x="1040794" y="4082722"/>
                </a:cubicBezTo>
                <a:cubicBezTo>
                  <a:pt x="1043391" y="4041194"/>
                  <a:pt x="1074537" y="4010048"/>
                  <a:pt x="1110874" y="4004857"/>
                </a:cubicBezTo>
                <a:cubicBezTo>
                  <a:pt x="1105683" y="3991878"/>
                  <a:pt x="1103086" y="3981496"/>
                  <a:pt x="1103086" y="3968520"/>
                </a:cubicBezTo>
                <a:cubicBezTo>
                  <a:pt x="1103086" y="3921801"/>
                  <a:pt x="1142020" y="3885464"/>
                  <a:pt x="1186142" y="3885464"/>
                </a:cubicBezTo>
                <a:close/>
                <a:moveTo>
                  <a:pt x="1388591" y="3843935"/>
                </a:moveTo>
                <a:cubicBezTo>
                  <a:pt x="1398973" y="3843935"/>
                  <a:pt x="1406761" y="3851720"/>
                  <a:pt x="1406761" y="3862102"/>
                </a:cubicBezTo>
                <a:cubicBezTo>
                  <a:pt x="1406761" y="3872484"/>
                  <a:pt x="1398973" y="3880272"/>
                  <a:pt x="1388591" y="3880272"/>
                </a:cubicBezTo>
                <a:cubicBezTo>
                  <a:pt x="1378209" y="3880272"/>
                  <a:pt x="1370424" y="3872484"/>
                  <a:pt x="1370424" y="3862102"/>
                </a:cubicBezTo>
                <a:cubicBezTo>
                  <a:pt x="1370424" y="3851720"/>
                  <a:pt x="1378209" y="3843935"/>
                  <a:pt x="1388591" y="3843935"/>
                </a:cubicBezTo>
                <a:close/>
                <a:moveTo>
                  <a:pt x="1668907" y="3825765"/>
                </a:moveTo>
                <a:cubicBezTo>
                  <a:pt x="1689671" y="3825765"/>
                  <a:pt x="1705244" y="3841338"/>
                  <a:pt x="1705244" y="3862102"/>
                </a:cubicBezTo>
                <a:cubicBezTo>
                  <a:pt x="1705244" y="3882866"/>
                  <a:pt x="1687074" y="3898439"/>
                  <a:pt x="1668907" y="3898439"/>
                </a:cubicBezTo>
                <a:cubicBezTo>
                  <a:pt x="1648143" y="3898439"/>
                  <a:pt x="1632570" y="3882866"/>
                  <a:pt x="1632570" y="3862102"/>
                </a:cubicBezTo>
                <a:cubicBezTo>
                  <a:pt x="1632570" y="3841338"/>
                  <a:pt x="1650737" y="3825765"/>
                  <a:pt x="1668907" y="3825765"/>
                </a:cubicBezTo>
                <a:close/>
                <a:moveTo>
                  <a:pt x="1554705" y="3781643"/>
                </a:moveTo>
                <a:cubicBezTo>
                  <a:pt x="1578063" y="3781643"/>
                  <a:pt x="1598827" y="3802407"/>
                  <a:pt x="1598827" y="3825765"/>
                </a:cubicBezTo>
                <a:cubicBezTo>
                  <a:pt x="1598827" y="3849126"/>
                  <a:pt x="1578063" y="3869890"/>
                  <a:pt x="1554705" y="3869890"/>
                </a:cubicBezTo>
                <a:cubicBezTo>
                  <a:pt x="1546917" y="3869890"/>
                  <a:pt x="1541726" y="3869890"/>
                  <a:pt x="1536535" y="3867293"/>
                </a:cubicBezTo>
                <a:cubicBezTo>
                  <a:pt x="1531344" y="3885463"/>
                  <a:pt x="1515771" y="3898439"/>
                  <a:pt x="1495007" y="3898439"/>
                </a:cubicBezTo>
                <a:cubicBezTo>
                  <a:pt x="1471649" y="3898439"/>
                  <a:pt x="1450885" y="3877675"/>
                  <a:pt x="1450885" y="3854317"/>
                </a:cubicBezTo>
                <a:cubicBezTo>
                  <a:pt x="1450885" y="3830956"/>
                  <a:pt x="1471649" y="3810192"/>
                  <a:pt x="1495007" y="3810192"/>
                </a:cubicBezTo>
                <a:cubicBezTo>
                  <a:pt x="1502795" y="3810192"/>
                  <a:pt x="1507986" y="3810192"/>
                  <a:pt x="1513177" y="3815383"/>
                </a:cubicBezTo>
                <a:cubicBezTo>
                  <a:pt x="1518368" y="3794619"/>
                  <a:pt x="1533941" y="3781643"/>
                  <a:pt x="1554705" y="3781643"/>
                </a:cubicBezTo>
                <a:close/>
                <a:moveTo>
                  <a:pt x="2252893" y="3716754"/>
                </a:moveTo>
                <a:lnTo>
                  <a:pt x="2252893" y="3721946"/>
                </a:lnTo>
                <a:lnTo>
                  <a:pt x="2258083" y="3716754"/>
                </a:lnTo>
                <a:close/>
                <a:moveTo>
                  <a:pt x="669638" y="3688206"/>
                </a:moveTo>
                <a:cubicBezTo>
                  <a:pt x="687805" y="3688206"/>
                  <a:pt x="700784" y="3701182"/>
                  <a:pt x="700784" y="3719352"/>
                </a:cubicBezTo>
                <a:cubicBezTo>
                  <a:pt x="700784" y="3727137"/>
                  <a:pt x="695593" y="3734925"/>
                  <a:pt x="690402" y="3742710"/>
                </a:cubicBezTo>
                <a:cubicBezTo>
                  <a:pt x="708569" y="3758283"/>
                  <a:pt x="721548" y="3781644"/>
                  <a:pt x="721548" y="3807599"/>
                </a:cubicBezTo>
                <a:cubicBezTo>
                  <a:pt x="721548" y="3854318"/>
                  <a:pt x="682614" y="3893249"/>
                  <a:pt x="635895" y="3893249"/>
                </a:cubicBezTo>
                <a:cubicBezTo>
                  <a:pt x="589177" y="3893249"/>
                  <a:pt x="550246" y="3854318"/>
                  <a:pt x="550246" y="3807599"/>
                </a:cubicBezTo>
                <a:cubicBezTo>
                  <a:pt x="550246" y="3760880"/>
                  <a:pt x="589177" y="3721946"/>
                  <a:pt x="635895" y="3721946"/>
                </a:cubicBezTo>
                <a:cubicBezTo>
                  <a:pt x="635895" y="3721946"/>
                  <a:pt x="638492" y="3721946"/>
                  <a:pt x="638492" y="3721946"/>
                </a:cubicBezTo>
                <a:cubicBezTo>
                  <a:pt x="638492" y="3719352"/>
                  <a:pt x="638492" y="3719352"/>
                  <a:pt x="638492" y="3719352"/>
                </a:cubicBezTo>
                <a:cubicBezTo>
                  <a:pt x="638492" y="3701182"/>
                  <a:pt x="651468" y="3688206"/>
                  <a:pt x="669638" y="3688206"/>
                </a:cubicBezTo>
                <a:close/>
                <a:moveTo>
                  <a:pt x="918807" y="3675227"/>
                </a:moveTo>
                <a:cubicBezTo>
                  <a:pt x="931709" y="3675227"/>
                  <a:pt x="942168" y="3685685"/>
                  <a:pt x="942168" y="3698585"/>
                </a:cubicBezTo>
                <a:cubicBezTo>
                  <a:pt x="942168" y="3711488"/>
                  <a:pt x="931709" y="3721946"/>
                  <a:pt x="918807" y="3721946"/>
                </a:cubicBezTo>
                <a:cubicBezTo>
                  <a:pt x="905907" y="3721946"/>
                  <a:pt x="895449" y="3711488"/>
                  <a:pt x="895449" y="3698585"/>
                </a:cubicBezTo>
                <a:cubicBezTo>
                  <a:pt x="895449" y="3685685"/>
                  <a:pt x="905907" y="3675227"/>
                  <a:pt x="918807" y="3675227"/>
                </a:cubicBezTo>
                <a:close/>
                <a:moveTo>
                  <a:pt x="674830" y="3605150"/>
                </a:moveTo>
                <a:cubicBezTo>
                  <a:pt x="685212" y="3605150"/>
                  <a:pt x="695594" y="3615532"/>
                  <a:pt x="695594" y="3625914"/>
                </a:cubicBezTo>
                <a:cubicBezTo>
                  <a:pt x="695594" y="3638890"/>
                  <a:pt x="685212" y="3646678"/>
                  <a:pt x="674830" y="3646678"/>
                </a:cubicBezTo>
                <a:cubicBezTo>
                  <a:pt x="664448" y="3646678"/>
                  <a:pt x="654066" y="3636296"/>
                  <a:pt x="654066" y="3625914"/>
                </a:cubicBezTo>
                <a:cubicBezTo>
                  <a:pt x="654066" y="3612935"/>
                  <a:pt x="664448" y="3605150"/>
                  <a:pt x="674830" y="3605150"/>
                </a:cubicBezTo>
                <a:close/>
                <a:moveTo>
                  <a:pt x="2037467" y="3535070"/>
                </a:moveTo>
                <a:cubicBezTo>
                  <a:pt x="2047849" y="3535070"/>
                  <a:pt x="2058231" y="3545452"/>
                  <a:pt x="2058231" y="3555834"/>
                </a:cubicBezTo>
                <a:cubicBezTo>
                  <a:pt x="2058231" y="3566216"/>
                  <a:pt x="2047849" y="3576598"/>
                  <a:pt x="2037467" y="3576598"/>
                </a:cubicBezTo>
                <a:cubicBezTo>
                  <a:pt x="2024489" y="3576598"/>
                  <a:pt x="2014107" y="3566216"/>
                  <a:pt x="2016703" y="3555834"/>
                </a:cubicBezTo>
                <a:cubicBezTo>
                  <a:pt x="2016703" y="3545452"/>
                  <a:pt x="2024489" y="3535070"/>
                  <a:pt x="2037467" y="3535070"/>
                </a:cubicBezTo>
                <a:close/>
                <a:moveTo>
                  <a:pt x="1738983" y="3529879"/>
                </a:moveTo>
                <a:lnTo>
                  <a:pt x="1728107" y="3545451"/>
                </a:lnTo>
                <a:lnTo>
                  <a:pt x="1728603" y="3545451"/>
                </a:lnTo>
                <a:lnTo>
                  <a:pt x="1749776" y="3539101"/>
                </a:lnTo>
                <a:close/>
                <a:moveTo>
                  <a:pt x="1591042" y="3527285"/>
                </a:moveTo>
                <a:cubicBezTo>
                  <a:pt x="1606615" y="3527285"/>
                  <a:pt x="1622188" y="3540261"/>
                  <a:pt x="1622188" y="3558431"/>
                </a:cubicBezTo>
                <a:cubicBezTo>
                  <a:pt x="1622188" y="3576598"/>
                  <a:pt x="1609209" y="3592171"/>
                  <a:pt x="1591042" y="3592171"/>
                </a:cubicBezTo>
                <a:cubicBezTo>
                  <a:pt x="1572872" y="3592171"/>
                  <a:pt x="1559896" y="3574004"/>
                  <a:pt x="1559896" y="3558431"/>
                </a:cubicBezTo>
                <a:cubicBezTo>
                  <a:pt x="1559896" y="3542858"/>
                  <a:pt x="1572872" y="3527285"/>
                  <a:pt x="1591042" y="3527285"/>
                </a:cubicBezTo>
                <a:close/>
                <a:moveTo>
                  <a:pt x="721549" y="3519496"/>
                </a:moveTo>
                <a:cubicBezTo>
                  <a:pt x="744910" y="3519496"/>
                  <a:pt x="765674" y="3540260"/>
                  <a:pt x="765674" y="3563618"/>
                </a:cubicBezTo>
                <a:cubicBezTo>
                  <a:pt x="765674" y="3586979"/>
                  <a:pt x="747504" y="3607743"/>
                  <a:pt x="721549" y="3607743"/>
                </a:cubicBezTo>
                <a:cubicBezTo>
                  <a:pt x="698191" y="3607743"/>
                  <a:pt x="677427" y="3586979"/>
                  <a:pt x="677427" y="3563618"/>
                </a:cubicBezTo>
                <a:cubicBezTo>
                  <a:pt x="677427" y="3540260"/>
                  <a:pt x="695594" y="3519496"/>
                  <a:pt x="721549" y="3519496"/>
                </a:cubicBezTo>
                <a:close/>
                <a:moveTo>
                  <a:pt x="1450884" y="3467586"/>
                </a:moveTo>
                <a:cubicBezTo>
                  <a:pt x="1458669" y="3467586"/>
                  <a:pt x="1463860" y="3472777"/>
                  <a:pt x="1463860" y="3480562"/>
                </a:cubicBezTo>
                <a:cubicBezTo>
                  <a:pt x="1463860" y="3488350"/>
                  <a:pt x="1458669" y="3493541"/>
                  <a:pt x="1450884" y="3493541"/>
                </a:cubicBezTo>
                <a:cubicBezTo>
                  <a:pt x="1450884" y="3493541"/>
                  <a:pt x="1448287" y="3493541"/>
                  <a:pt x="1448287" y="3493541"/>
                </a:cubicBezTo>
                <a:cubicBezTo>
                  <a:pt x="1461266" y="3498732"/>
                  <a:pt x="1471648" y="3506517"/>
                  <a:pt x="1479433" y="3519496"/>
                </a:cubicBezTo>
                <a:cubicBezTo>
                  <a:pt x="1484624" y="3516899"/>
                  <a:pt x="1492412" y="3514305"/>
                  <a:pt x="1500197" y="3514305"/>
                </a:cubicBezTo>
                <a:cubicBezTo>
                  <a:pt x="1528749" y="3514305"/>
                  <a:pt x="1549513" y="3537663"/>
                  <a:pt x="1549513" y="3563618"/>
                </a:cubicBezTo>
                <a:cubicBezTo>
                  <a:pt x="1549513" y="3579191"/>
                  <a:pt x="1544322" y="3592169"/>
                  <a:pt x="1533940" y="3599955"/>
                </a:cubicBezTo>
                <a:cubicBezTo>
                  <a:pt x="1536534" y="3597360"/>
                  <a:pt x="1539131" y="3597360"/>
                  <a:pt x="1541725" y="3597360"/>
                </a:cubicBezTo>
                <a:cubicBezTo>
                  <a:pt x="1557298" y="3597360"/>
                  <a:pt x="1570277" y="3610337"/>
                  <a:pt x="1570277" y="3625909"/>
                </a:cubicBezTo>
                <a:cubicBezTo>
                  <a:pt x="1570277" y="3641482"/>
                  <a:pt x="1557298" y="3654461"/>
                  <a:pt x="1541725" y="3654461"/>
                </a:cubicBezTo>
                <a:cubicBezTo>
                  <a:pt x="1526152" y="3654461"/>
                  <a:pt x="1513176" y="3641482"/>
                  <a:pt x="1513176" y="3625909"/>
                </a:cubicBezTo>
                <a:cubicBezTo>
                  <a:pt x="1513176" y="3618124"/>
                  <a:pt x="1515770" y="3612933"/>
                  <a:pt x="1520961" y="3607742"/>
                </a:cubicBezTo>
                <a:cubicBezTo>
                  <a:pt x="1515770" y="3607742"/>
                  <a:pt x="1507985" y="3610337"/>
                  <a:pt x="1502794" y="3610337"/>
                </a:cubicBezTo>
                <a:cubicBezTo>
                  <a:pt x="1484624" y="3610337"/>
                  <a:pt x="1469051" y="3599955"/>
                  <a:pt x="1461266" y="3586979"/>
                </a:cubicBezTo>
                <a:cubicBezTo>
                  <a:pt x="1453478" y="3592169"/>
                  <a:pt x="1443096" y="3594764"/>
                  <a:pt x="1435311" y="3594764"/>
                </a:cubicBezTo>
                <a:cubicBezTo>
                  <a:pt x="1406760" y="3594764"/>
                  <a:pt x="1383402" y="3571406"/>
                  <a:pt x="1383402" y="3542854"/>
                </a:cubicBezTo>
                <a:cubicBezTo>
                  <a:pt x="1383402" y="3514305"/>
                  <a:pt x="1406760" y="3490944"/>
                  <a:pt x="1435311" y="3490944"/>
                </a:cubicBezTo>
                <a:cubicBezTo>
                  <a:pt x="1437905" y="3490944"/>
                  <a:pt x="1443096" y="3493541"/>
                  <a:pt x="1445693" y="3493541"/>
                </a:cubicBezTo>
                <a:cubicBezTo>
                  <a:pt x="1440502" y="3490944"/>
                  <a:pt x="1437905" y="3485753"/>
                  <a:pt x="1437905" y="3480562"/>
                </a:cubicBezTo>
                <a:cubicBezTo>
                  <a:pt x="1437905" y="3472777"/>
                  <a:pt x="1443096" y="3467586"/>
                  <a:pt x="1450884" y="3467586"/>
                </a:cubicBezTo>
                <a:close/>
                <a:moveTo>
                  <a:pt x="334817" y="3418274"/>
                </a:moveTo>
                <a:cubicBezTo>
                  <a:pt x="390722" y="3418274"/>
                  <a:pt x="436043" y="3463593"/>
                  <a:pt x="436043" y="3519497"/>
                </a:cubicBezTo>
                <a:cubicBezTo>
                  <a:pt x="436043" y="3575402"/>
                  <a:pt x="390722" y="3620723"/>
                  <a:pt x="334817" y="3620723"/>
                </a:cubicBezTo>
                <a:cubicBezTo>
                  <a:pt x="278913" y="3620723"/>
                  <a:pt x="233595" y="3575402"/>
                  <a:pt x="233595" y="3519497"/>
                </a:cubicBezTo>
                <a:cubicBezTo>
                  <a:pt x="233595" y="3463593"/>
                  <a:pt x="278913" y="3418274"/>
                  <a:pt x="334817" y="3418274"/>
                </a:cubicBezTo>
                <a:close/>
                <a:moveTo>
                  <a:pt x="451617" y="3400104"/>
                </a:moveTo>
                <a:cubicBezTo>
                  <a:pt x="464596" y="3400104"/>
                  <a:pt x="474978" y="3407889"/>
                  <a:pt x="474978" y="3423462"/>
                </a:cubicBezTo>
                <a:cubicBezTo>
                  <a:pt x="474978" y="3436441"/>
                  <a:pt x="464596" y="3446823"/>
                  <a:pt x="451617" y="3446823"/>
                </a:cubicBezTo>
                <a:cubicBezTo>
                  <a:pt x="438641" y="3446823"/>
                  <a:pt x="428259" y="3436441"/>
                  <a:pt x="428259" y="3423462"/>
                </a:cubicBezTo>
                <a:cubicBezTo>
                  <a:pt x="428259" y="3410486"/>
                  <a:pt x="438641" y="3400104"/>
                  <a:pt x="451617" y="3400104"/>
                </a:cubicBezTo>
                <a:close/>
                <a:moveTo>
                  <a:pt x="1030415" y="3363767"/>
                </a:moveTo>
                <a:cubicBezTo>
                  <a:pt x="1041881" y="3363767"/>
                  <a:pt x="1051179" y="3373062"/>
                  <a:pt x="1051179" y="3384531"/>
                </a:cubicBezTo>
                <a:cubicBezTo>
                  <a:pt x="1051179" y="3395998"/>
                  <a:pt x="1041881" y="3405295"/>
                  <a:pt x="1030415" y="3405295"/>
                </a:cubicBezTo>
                <a:cubicBezTo>
                  <a:pt x="1018945" y="3405295"/>
                  <a:pt x="1009651" y="3395998"/>
                  <a:pt x="1009651" y="3384531"/>
                </a:cubicBezTo>
                <a:cubicBezTo>
                  <a:pt x="1009651" y="3373062"/>
                  <a:pt x="1018945" y="3363767"/>
                  <a:pt x="1030415" y="3363767"/>
                </a:cubicBezTo>
                <a:close/>
                <a:moveTo>
                  <a:pt x="2424195" y="3322239"/>
                </a:moveTo>
                <a:cubicBezTo>
                  <a:pt x="2421601" y="3327429"/>
                  <a:pt x="2416410" y="3330023"/>
                  <a:pt x="2411219" y="3335215"/>
                </a:cubicBezTo>
                <a:cubicBezTo>
                  <a:pt x="2413814" y="3332621"/>
                  <a:pt x="2419004" y="3332621"/>
                  <a:pt x="2424195" y="3330023"/>
                </a:cubicBezTo>
                <a:close/>
                <a:moveTo>
                  <a:pt x="142751" y="3319644"/>
                </a:moveTo>
                <a:cubicBezTo>
                  <a:pt x="184279" y="3319644"/>
                  <a:pt x="218022" y="3350790"/>
                  <a:pt x="218022" y="3394912"/>
                </a:cubicBezTo>
                <a:cubicBezTo>
                  <a:pt x="218022" y="3436440"/>
                  <a:pt x="184279" y="3470183"/>
                  <a:pt x="142751" y="3470183"/>
                </a:cubicBezTo>
                <a:cubicBezTo>
                  <a:pt x="101223" y="3470183"/>
                  <a:pt x="67483" y="3436440"/>
                  <a:pt x="67483" y="3394912"/>
                </a:cubicBezTo>
                <a:cubicBezTo>
                  <a:pt x="67483" y="3353384"/>
                  <a:pt x="101223" y="3319644"/>
                  <a:pt x="142751" y="3319644"/>
                </a:cubicBezTo>
                <a:close/>
                <a:moveTo>
                  <a:pt x="659257" y="3304072"/>
                </a:moveTo>
                <a:cubicBezTo>
                  <a:pt x="682615" y="3304072"/>
                  <a:pt x="700785" y="3322239"/>
                  <a:pt x="700785" y="3345600"/>
                </a:cubicBezTo>
                <a:cubicBezTo>
                  <a:pt x="700785" y="3368958"/>
                  <a:pt x="682615" y="3387128"/>
                  <a:pt x="659257" y="3387128"/>
                </a:cubicBezTo>
                <a:cubicBezTo>
                  <a:pt x="635896" y="3387128"/>
                  <a:pt x="617729" y="3368958"/>
                  <a:pt x="617729" y="3345600"/>
                </a:cubicBezTo>
                <a:cubicBezTo>
                  <a:pt x="617729" y="3322239"/>
                  <a:pt x="635896" y="3304072"/>
                  <a:pt x="659257" y="3304072"/>
                </a:cubicBezTo>
                <a:close/>
                <a:moveTo>
                  <a:pt x="578795" y="3285902"/>
                </a:moveTo>
                <a:cubicBezTo>
                  <a:pt x="594368" y="3285902"/>
                  <a:pt x="604750" y="3298878"/>
                  <a:pt x="607347" y="3314451"/>
                </a:cubicBezTo>
                <a:cubicBezTo>
                  <a:pt x="607347" y="3330024"/>
                  <a:pt x="594368" y="3343003"/>
                  <a:pt x="578795" y="3343003"/>
                </a:cubicBezTo>
                <a:cubicBezTo>
                  <a:pt x="563222" y="3343003"/>
                  <a:pt x="550246" y="3330024"/>
                  <a:pt x="550246" y="3314451"/>
                </a:cubicBezTo>
                <a:cubicBezTo>
                  <a:pt x="550246" y="3298878"/>
                  <a:pt x="563222" y="3285902"/>
                  <a:pt x="578795" y="3285902"/>
                </a:cubicBezTo>
                <a:close/>
                <a:moveTo>
                  <a:pt x="846133" y="3270328"/>
                </a:moveTo>
                <a:cubicBezTo>
                  <a:pt x="859112" y="3270328"/>
                  <a:pt x="869494" y="3280710"/>
                  <a:pt x="869494" y="3293686"/>
                </a:cubicBezTo>
                <a:cubicBezTo>
                  <a:pt x="869494" y="3296283"/>
                  <a:pt x="866897" y="3298877"/>
                  <a:pt x="866897" y="3301474"/>
                </a:cubicBezTo>
                <a:cubicBezTo>
                  <a:pt x="874685" y="3288495"/>
                  <a:pt x="890258" y="3280710"/>
                  <a:pt x="905831" y="3280710"/>
                </a:cubicBezTo>
                <a:cubicBezTo>
                  <a:pt x="931786" y="3280710"/>
                  <a:pt x="952550" y="3301474"/>
                  <a:pt x="952550" y="3327429"/>
                </a:cubicBezTo>
                <a:cubicBezTo>
                  <a:pt x="952550" y="3348193"/>
                  <a:pt x="936977" y="3366360"/>
                  <a:pt x="918807" y="3371551"/>
                </a:cubicBezTo>
                <a:cubicBezTo>
                  <a:pt x="931786" y="3384530"/>
                  <a:pt x="939571" y="3400103"/>
                  <a:pt x="939571" y="3418270"/>
                </a:cubicBezTo>
                <a:cubicBezTo>
                  <a:pt x="939571" y="3452013"/>
                  <a:pt x="911022" y="3480562"/>
                  <a:pt x="874685" y="3480562"/>
                </a:cubicBezTo>
                <a:cubicBezTo>
                  <a:pt x="840942" y="3480562"/>
                  <a:pt x="812393" y="3452013"/>
                  <a:pt x="812393" y="3418270"/>
                </a:cubicBezTo>
                <a:cubicBezTo>
                  <a:pt x="812393" y="3384530"/>
                  <a:pt x="838348" y="3358575"/>
                  <a:pt x="869494" y="3355978"/>
                </a:cubicBezTo>
                <a:cubicBezTo>
                  <a:pt x="861706" y="3348193"/>
                  <a:pt x="859112" y="3337811"/>
                  <a:pt x="859112" y="3327429"/>
                </a:cubicBezTo>
                <a:cubicBezTo>
                  <a:pt x="859112" y="3322238"/>
                  <a:pt x="859112" y="3314450"/>
                  <a:pt x="861706" y="3309259"/>
                </a:cubicBezTo>
                <a:cubicBezTo>
                  <a:pt x="859112" y="3314450"/>
                  <a:pt x="851324" y="3319641"/>
                  <a:pt x="843539" y="3319641"/>
                </a:cubicBezTo>
                <a:cubicBezTo>
                  <a:pt x="830560" y="3319641"/>
                  <a:pt x="820178" y="3309259"/>
                  <a:pt x="820178" y="3296283"/>
                </a:cubicBezTo>
                <a:cubicBezTo>
                  <a:pt x="820178" y="3280710"/>
                  <a:pt x="833157" y="3270328"/>
                  <a:pt x="846133" y="3270328"/>
                </a:cubicBezTo>
                <a:close/>
                <a:moveTo>
                  <a:pt x="1253627" y="3267732"/>
                </a:moveTo>
                <a:lnTo>
                  <a:pt x="1258818" y="3272923"/>
                </a:lnTo>
                <a:lnTo>
                  <a:pt x="1258818" y="3267732"/>
                </a:lnTo>
                <a:close/>
                <a:moveTo>
                  <a:pt x="1030411" y="3262543"/>
                </a:moveTo>
                <a:cubicBezTo>
                  <a:pt x="1051175" y="3262543"/>
                  <a:pt x="1069345" y="3278116"/>
                  <a:pt x="1069345" y="3301474"/>
                </a:cubicBezTo>
                <a:cubicBezTo>
                  <a:pt x="1069345" y="3324835"/>
                  <a:pt x="1051175" y="3340408"/>
                  <a:pt x="1030411" y="3340408"/>
                </a:cubicBezTo>
                <a:cubicBezTo>
                  <a:pt x="1009647" y="3340408"/>
                  <a:pt x="991480" y="3324835"/>
                  <a:pt x="991480" y="3301474"/>
                </a:cubicBezTo>
                <a:cubicBezTo>
                  <a:pt x="991480" y="3280710"/>
                  <a:pt x="1009647" y="3262543"/>
                  <a:pt x="1030411" y="3262543"/>
                </a:cubicBezTo>
                <a:close/>
                <a:moveTo>
                  <a:pt x="2213962" y="3244373"/>
                </a:moveTo>
                <a:cubicBezTo>
                  <a:pt x="2216556" y="3249565"/>
                  <a:pt x="2219153" y="3254756"/>
                  <a:pt x="2219153" y="3259947"/>
                </a:cubicBezTo>
                <a:cubicBezTo>
                  <a:pt x="2219153" y="3272923"/>
                  <a:pt x="2211364" y="3283305"/>
                  <a:pt x="2200982" y="3288496"/>
                </a:cubicBezTo>
                <a:cubicBezTo>
                  <a:pt x="2206173" y="3293687"/>
                  <a:pt x="2211364" y="3298878"/>
                  <a:pt x="2216556" y="3306666"/>
                </a:cubicBezTo>
                <a:lnTo>
                  <a:pt x="2219153" y="3306666"/>
                </a:lnTo>
                <a:cubicBezTo>
                  <a:pt x="2239917" y="3306666"/>
                  <a:pt x="2260680" y="3317048"/>
                  <a:pt x="2273657" y="3332621"/>
                </a:cubicBezTo>
                <a:lnTo>
                  <a:pt x="2278848" y="3332621"/>
                </a:lnTo>
                <a:lnTo>
                  <a:pt x="2286635" y="3324833"/>
                </a:lnTo>
                <a:cubicBezTo>
                  <a:pt x="2260680" y="3306666"/>
                  <a:pt x="2242511" y="3278113"/>
                  <a:pt x="2239917" y="3244373"/>
                </a:cubicBezTo>
                <a:cubicBezTo>
                  <a:pt x="2234725" y="3246968"/>
                  <a:pt x="2232128" y="3246968"/>
                  <a:pt x="2226938" y="3246968"/>
                </a:cubicBezTo>
                <a:cubicBezTo>
                  <a:pt x="2221747" y="3246968"/>
                  <a:pt x="2219153" y="3246968"/>
                  <a:pt x="2213962" y="3244373"/>
                </a:cubicBezTo>
                <a:close/>
                <a:moveTo>
                  <a:pt x="1178356" y="3239183"/>
                </a:moveTo>
                <a:cubicBezTo>
                  <a:pt x="1167974" y="3257350"/>
                  <a:pt x="1149807" y="3272923"/>
                  <a:pt x="1129043" y="3278113"/>
                </a:cubicBezTo>
                <a:cubicBezTo>
                  <a:pt x="1126446" y="3288496"/>
                  <a:pt x="1116064" y="3296283"/>
                  <a:pt x="1105682" y="3298878"/>
                </a:cubicBezTo>
                <a:cubicBezTo>
                  <a:pt x="1121255" y="3301474"/>
                  <a:pt x="1134233" y="3309260"/>
                  <a:pt x="1142019" y="3319642"/>
                </a:cubicBezTo>
                <a:cubicBezTo>
                  <a:pt x="1144616" y="3288496"/>
                  <a:pt x="1167974" y="3262541"/>
                  <a:pt x="1196526" y="3254756"/>
                </a:cubicBezTo>
                <a:cubicBezTo>
                  <a:pt x="1188738" y="3249565"/>
                  <a:pt x="1183547" y="3244373"/>
                  <a:pt x="1178356" y="3239183"/>
                </a:cubicBezTo>
                <a:close/>
                <a:moveTo>
                  <a:pt x="1998534" y="3200249"/>
                </a:moveTo>
                <a:cubicBezTo>
                  <a:pt x="1998534" y="3205440"/>
                  <a:pt x="1995940" y="3213227"/>
                  <a:pt x="1993343" y="3218418"/>
                </a:cubicBezTo>
                <a:cubicBezTo>
                  <a:pt x="1993343" y="3215822"/>
                  <a:pt x="1995940" y="3215822"/>
                  <a:pt x="1998534" y="3215822"/>
                </a:cubicBezTo>
                <a:cubicBezTo>
                  <a:pt x="2003725" y="3213227"/>
                  <a:pt x="2008916" y="3210631"/>
                  <a:pt x="2016703" y="3210631"/>
                </a:cubicBezTo>
                <a:cubicBezTo>
                  <a:pt x="2011512" y="3208037"/>
                  <a:pt x="2008916" y="3205440"/>
                  <a:pt x="2006321" y="3202846"/>
                </a:cubicBezTo>
                <a:cubicBezTo>
                  <a:pt x="2003725" y="3202846"/>
                  <a:pt x="2001131" y="3200249"/>
                  <a:pt x="1998534" y="3200249"/>
                </a:cubicBezTo>
                <a:close/>
                <a:moveTo>
                  <a:pt x="1847995" y="3195061"/>
                </a:moveTo>
                <a:cubicBezTo>
                  <a:pt x="1860971" y="3195061"/>
                  <a:pt x="1873950" y="3205443"/>
                  <a:pt x="1873950" y="3221016"/>
                </a:cubicBezTo>
                <a:cubicBezTo>
                  <a:pt x="1873950" y="3236589"/>
                  <a:pt x="1863568" y="3246971"/>
                  <a:pt x="1847995" y="3246971"/>
                </a:cubicBezTo>
                <a:cubicBezTo>
                  <a:pt x="1832422" y="3246971"/>
                  <a:pt x="1822040" y="3236589"/>
                  <a:pt x="1822040" y="3221016"/>
                </a:cubicBezTo>
                <a:cubicBezTo>
                  <a:pt x="1822040" y="3205443"/>
                  <a:pt x="1835016" y="3195061"/>
                  <a:pt x="1847995" y="3195061"/>
                </a:cubicBezTo>
                <a:close/>
                <a:moveTo>
                  <a:pt x="599561" y="3184678"/>
                </a:moveTo>
                <a:cubicBezTo>
                  <a:pt x="612537" y="3184678"/>
                  <a:pt x="620325" y="3195060"/>
                  <a:pt x="620325" y="3205442"/>
                </a:cubicBezTo>
                <a:cubicBezTo>
                  <a:pt x="620325" y="3215824"/>
                  <a:pt x="612537" y="3223609"/>
                  <a:pt x="599561" y="3226206"/>
                </a:cubicBezTo>
                <a:cubicBezTo>
                  <a:pt x="586582" y="3226206"/>
                  <a:pt x="578797" y="3215824"/>
                  <a:pt x="578797" y="3205442"/>
                </a:cubicBezTo>
                <a:cubicBezTo>
                  <a:pt x="578797" y="3192463"/>
                  <a:pt x="589179" y="3184678"/>
                  <a:pt x="599561" y="3184678"/>
                </a:cubicBezTo>
                <a:close/>
                <a:moveTo>
                  <a:pt x="2255489" y="3114599"/>
                </a:moveTo>
                <a:cubicBezTo>
                  <a:pt x="2252893" y="3119790"/>
                  <a:pt x="2247702" y="3124981"/>
                  <a:pt x="2242511" y="3130171"/>
                </a:cubicBezTo>
                <a:cubicBezTo>
                  <a:pt x="2245108" y="3132766"/>
                  <a:pt x="2245108" y="3135362"/>
                  <a:pt x="2245108" y="3137956"/>
                </a:cubicBezTo>
                <a:cubicBezTo>
                  <a:pt x="2245108" y="3148339"/>
                  <a:pt x="2237319" y="3156127"/>
                  <a:pt x="2226938" y="3156127"/>
                </a:cubicBezTo>
                <a:cubicBezTo>
                  <a:pt x="2221747" y="3156127"/>
                  <a:pt x="2216556" y="3153530"/>
                  <a:pt x="2213962" y="3148339"/>
                </a:cubicBezTo>
                <a:cubicBezTo>
                  <a:pt x="2203579" y="3153530"/>
                  <a:pt x="2193197" y="3156127"/>
                  <a:pt x="2182815" y="3156127"/>
                </a:cubicBezTo>
                <a:cubicBezTo>
                  <a:pt x="2169837" y="3163912"/>
                  <a:pt x="2156861" y="3169103"/>
                  <a:pt x="2141287" y="3169103"/>
                </a:cubicBezTo>
                <a:cubicBezTo>
                  <a:pt x="2128308" y="3169103"/>
                  <a:pt x="2115332" y="3166509"/>
                  <a:pt x="2104951" y="3161317"/>
                </a:cubicBezTo>
                <a:cubicBezTo>
                  <a:pt x="2110142" y="3171700"/>
                  <a:pt x="2115332" y="3182082"/>
                  <a:pt x="2115332" y="3192463"/>
                </a:cubicBezTo>
                <a:cubicBezTo>
                  <a:pt x="2115332" y="3202846"/>
                  <a:pt x="2112736" y="3213227"/>
                  <a:pt x="2104951" y="3221012"/>
                </a:cubicBezTo>
                <a:lnTo>
                  <a:pt x="2112736" y="3228801"/>
                </a:lnTo>
                <a:lnTo>
                  <a:pt x="2123117" y="3228801"/>
                </a:lnTo>
                <a:cubicBezTo>
                  <a:pt x="2136097" y="3228801"/>
                  <a:pt x="2151669" y="3233992"/>
                  <a:pt x="2162052" y="3241777"/>
                </a:cubicBezTo>
                <a:cubicBezTo>
                  <a:pt x="2167242" y="3233992"/>
                  <a:pt x="2177624" y="3228801"/>
                  <a:pt x="2185409" y="3223610"/>
                </a:cubicBezTo>
                <a:cubicBezTo>
                  <a:pt x="2190601" y="3223610"/>
                  <a:pt x="2195792" y="3226204"/>
                  <a:pt x="2200982" y="3228801"/>
                </a:cubicBezTo>
                <a:cubicBezTo>
                  <a:pt x="2198388" y="3223610"/>
                  <a:pt x="2195792" y="3218418"/>
                  <a:pt x="2195792" y="3213227"/>
                </a:cubicBezTo>
                <a:cubicBezTo>
                  <a:pt x="2195792" y="3195057"/>
                  <a:pt x="2208771" y="3182082"/>
                  <a:pt x="2226938" y="3182082"/>
                </a:cubicBezTo>
                <a:cubicBezTo>
                  <a:pt x="2234725" y="3182082"/>
                  <a:pt x="2242511" y="3184676"/>
                  <a:pt x="2247702" y="3189867"/>
                </a:cubicBezTo>
                <a:cubicBezTo>
                  <a:pt x="2255489" y="3171700"/>
                  <a:pt x="2265871" y="3158721"/>
                  <a:pt x="2278848" y="3145745"/>
                </a:cubicBezTo>
                <a:lnTo>
                  <a:pt x="2278848" y="3143148"/>
                </a:lnTo>
                <a:cubicBezTo>
                  <a:pt x="2278848" y="3135362"/>
                  <a:pt x="2281444" y="3127575"/>
                  <a:pt x="2284038" y="3119790"/>
                </a:cubicBezTo>
                <a:cubicBezTo>
                  <a:pt x="2281444" y="3122384"/>
                  <a:pt x="2278848" y="3122384"/>
                  <a:pt x="2276253" y="3122384"/>
                </a:cubicBezTo>
                <a:cubicBezTo>
                  <a:pt x="2268465" y="3122384"/>
                  <a:pt x="2260680" y="3119790"/>
                  <a:pt x="2255489" y="3114599"/>
                </a:cubicBezTo>
                <a:close/>
                <a:moveTo>
                  <a:pt x="1541726" y="3039330"/>
                </a:moveTo>
                <a:cubicBezTo>
                  <a:pt x="1549511" y="3039330"/>
                  <a:pt x="1557299" y="3047115"/>
                  <a:pt x="1557299" y="3054903"/>
                </a:cubicBezTo>
                <a:cubicBezTo>
                  <a:pt x="1557299" y="3062688"/>
                  <a:pt x="1549511" y="3070476"/>
                  <a:pt x="1541726" y="3070476"/>
                </a:cubicBezTo>
                <a:cubicBezTo>
                  <a:pt x="1533938" y="3070476"/>
                  <a:pt x="1526153" y="3062688"/>
                  <a:pt x="1526153" y="3054903"/>
                </a:cubicBezTo>
                <a:cubicBezTo>
                  <a:pt x="1526153" y="3047115"/>
                  <a:pt x="1533938" y="3039330"/>
                  <a:pt x="1541726" y="3039330"/>
                </a:cubicBezTo>
                <a:close/>
                <a:moveTo>
                  <a:pt x="376348" y="3021160"/>
                </a:moveTo>
                <a:cubicBezTo>
                  <a:pt x="415279" y="3021160"/>
                  <a:pt x="446425" y="3052306"/>
                  <a:pt x="449022" y="3093834"/>
                </a:cubicBezTo>
                <a:cubicBezTo>
                  <a:pt x="449022" y="3135362"/>
                  <a:pt x="415279" y="3166508"/>
                  <a:pt x="376348" y="3166508"/>
                </a:cubicBezTo>
                <a:cubicBezTo>
                  <a:pt x="334820" y="3166508"/>
                  <a:pt x="303674" y="3132765"/>
                  <a:pt x="303674" y="3093834"/>
                </a:cubicBezTo>
                <a:cubicBezTo>
                  <a:pt x="303674" y="3052306"/>
                  <a:pt x="337414" y="3021160"/>
                  <a:pt x="376348" y="3021160"/>
                </a:cubicBezTo>
                <a:close/>
                <a:moveTo>
                  <a:pt x="72675" y="2995205"/>
                </a:moveTo>
                <a:cubicBezTo>
                  <a:pt x="96036" y="2995205"/>
                  <a:pt x="116800" y="3013372"/>
                  <a:pt x="116800" y="3039327"/>
                </a:cubicBezTo>
                <a:cubicBezTo>
                  <a:pt x="116800" y="3065282"/>
                  <a:pt x="96036" y="3086046"/>
                  <a:pt x="72675" y="3083452"/>
                </a:cubicBezTo>
                <a:cubicBezTo>
                  <a:pt x="49317" y="3083452"/>
                  <a:pt x="28553" y="3065282"/>
                  <a:pt x="28553" y="3039327"/>
                </a:cubicBezTo>
                <a:cubicBezTo>
                  <a:pt x="28553" y="3015969"/>
                  <a:pt x="46720" y="2995205"/>
                  <a:pt x="72675" y="2995205"/>
                </a:cubicBezTo>
                <a:close/>
                <a:moveTo>
                  <a:pt x="1126447" y="2990014"/>
                </a:moveTo>
                <a:cubicBezTo>
                  <a:pt x="1162784" y="2990014"/>
                  <a:pt x="1191336" y="3018563"/>
                  <a:pt x="1191336" y="3054900"/>
                </a:cubicBezTo>
                <a:cubicBezTo>
                  <a:pt x="1191336" y="3091237"/>
                  <a:pt x="1162784" y="3119789"/>
                  <a:pt x="1126447" y="3119789"/>
                </a:cubicBezTo>
                <a:cubicBezTo>
                  <a:pt x="1090110" y="3119789"/>
                  <a:pt x="1061561" y="3091237"/>
                  <a:pt x="1061561" y="3054900"/>
                </a:cubicBezTo>
                <a:cubicBezTo>
                  <a:pt x="1061561" y="3018563"/>
                  <a:pt x="1090110" y="2990014"/>
                  <a:pt x="1126447" y="2990014"/>
                </a:cubicBezTo>
                <a:close/>
                <a:moveTo>
                  <a:pt x="602156" y="2966657"/>
                </a:moveTo>
                <a:cubicBezTo>
                  <a:pt x="641087" y="2966657"/>
                  <a:pt x="669639" y="2997803"/>
                  <a:pt x="669639" y="3034140"/>
                </a:cubicBezTo>
                <a:cubicBezTo>
                  <a:pt x="669639" y="3073071"/>
                  <a:pt x="638493" y="3101623"/>
                  <a:pt x="602156" y="3101623"/>
                </a:cubicBezTo>
                <a:cubicBezTo>
                  <a:pt x="565819" y="3101623"/>
                  <a:pt x="534673" y="3073071"/>
                  <a:pt x="534673" y="3034140"/>
                </a:cubicBezTo>
                <a:cubicBezTo>
                  <a:pt x="534673" y="2995206"/>
                  <a:pt x="565819" y="2966657"/>
                  <a:pt x="602156" y="2966657"/>
                </a:cubicBezTo>
                <a:close/>
                <a:moveTo>
                  <a:pt x="1565084" y="2940702"/>
                </a:moveTo>
                <a:cubicBezTo>
                  <a:pt x="1580657" y="2940702"/>
                  <a:pt x="1593636" y="2953678"/>
                  <a:pt x="1593636" y="2969251"/>
                </a:cubicBezTo>
                <a:cubicBezTo>
                  <a:pt x="1593636" y="2984824"/>
                  <a:pt x="1580657" y="2997803"/>
                  <a:pt x="1565084" y="2997803"/>
                </a:cubicBezTo>
                <a:cubicBezTo>
                  <a:pt x="1549511" y="2997803"/>
                  <a:pt x="1536535" y="2984824"/>
                  <a:pt x="1536535" y="2969251"/>
                </a:cubicBezTo>
                <a:cubicBezTo>
                  <a:pt x="1536535" y="2953678"/>
                  <a:pt x="1549511" y="2940702"/>
                  <a:pt x="1565084" y="2940702"/>
                </a:cubicBezTo>
                <a:close/>
                <a:moveTo>
                  <a:pt x="2115332" y="2906959"/>
                </a:moveTo>
                <a:cubicBezTo>
                  <a:pt x="2107545" y="2919935"/>
                  <a:pt x="2097162" y="2930317"/>
                  <a:pt x="2084186" y="2935508"/>
                </a:cubicBezTo>
                <a:cubicBezTo>
                  <a:pt x="2089377" y="2940699"/>
                  <a:pt x="2091971" y="2945889"/>
                  <a:pt x="2091971" y="2951081"/>
                </a:cubicBezTo>
                <a:cubicBezTo>
                  <a:pt x="2091971" y="2961463"/>
                  <a:pt x="2081590" y="2971845"/>
                  <a:pt x="2071207" y="2971845"/>
                </a:cubicBezTo>
                <a:cubicBezTo>
                  <a:pt x="2060826" y="2971845"/>
                  <a:pt x="2050444" y="2961463"/>
                  <a:pt x="2050444" y="2951081"/>
                </a:cubicBezTo>
                <a:cubicBezTo>
                  <a:pt x="2050444" y="2948487"/>
                  <a:pt x="2050444" y="2943295"/>
                  <a:pt x="2053041" y="2940699"/>
                </a:cubicBezTo>
                <a:cubicBezTo>
                  <a:pt x="2042659" y="2940699"/>
                  <a:pt x="2034871" y="2938104"/>
                  <a:pt x="2027086" y="2932914"/>
                </a:cubicBezTo>
                <a:cubicBezTo>
                  <a:pt x="2027086" y="2938104"/>
                  <a:pt x="2029680" y="2943295"/>
                  <a:pt x="2029680" y="2951081"/>
                </a:cubicBezTo>
                <a:cubicBezTo>
                  <a:pt x="2029680" y="2987418"/>
                  <a:pt x="2001131" y="3015970"/>
                  <a:pt x="1964794" y="3015970"/>
                </a:cubicBezTo>
                <a:cubicBezTo>
                  <a:pt x="1941433" y="3015970"/>
                  <a:pt x="1918075" y="3000397"/>
                  <a:pt x="1907693" y="2979633"/>
                </a:cubicBezTo>
                <a:cubicBezTo>
                  <a:pt x="1907693" y="2982227"/>
                  <a:pt x="1905095" y="2982227"/>
                  <a:pt x="1902501" y="2982227"/>
                </a:cubicBezTo>
                <a:cubicBezTo>
                  <a:pt x="1897310" y="2992609"/>
                  <a:pt x="1886929" y="3000397"/>
                  <a:pt x="1876547" y="3002991"/>
                </a:cubicBezTo>
                <a:cubicBezTo>
                  <a:pt x="1886929" y="3010779"/>
                  <a:pt x="1894714" y="3023755"/>
                  <a:pt x="1894714" y="3039328"/>
                </a:cubicBezTo>
                <a:cubicBezTo>
                  <a:pt x="1894714" y="3044519"/>
                  <a:pt x="1892120" y="3052306"/>
                  <a:pt x="1889523" y="3057498"/>
                </a:cubicBezTo>
                <a:cubicBezTo>
                  <a:pt x="1892120" y="3060092"/>
                  <a:pt x="1892120" y="3065283"/>
                  <a:pt x="1892120" y="3070474"/>
                </a:cubicBezTo>
                <a:cubicBezTo>
                  <a:pt x="1892120" y="3067880"/>
                  <a:pt x="1894714" y="3067880"/>
                  <a:pt x="1897310" y="3067880"/>
                </a:cubicBezTo>
                <a:cubicBezTo>
                  <a:pt x="1905095" y="3067880"/>
                  <a:pt x="1910287" y="3073071"/>
                  <a:pt x="1910287" y="3080856"/>
                </a:cubicBezTo>
                <a:cubicBezTo>
                  <a:pt x="1910287" y="3088644"/>
                  <a:pt x="1905095" y="3093835"/>
                  <a:pt x="1897310" y="3093835"/>
                </a:cubicBezTo>
                <a:cubicBezTo>
                  <a:pt x="1892120" y="3093835"/>
                  <a:pt x="1889523" y="3091238"/>
                  <a:pt x="1886929" y="3088644"/>
                </a:cubicBezTo>
                <a:cubicBezTo>
                  <a:pt x="1881738" y="3104216"/>
                  <a:pt x="1863568" y="3117193"/>
                  <a:pt x="1842804" y="3117193"/>
                </a:cubicBezTo>
                <a:cubicBezTo>
                  <a:pt x="1829828" y="3117193"/>
                  <a:pt x="1816849" y="3112001"/>
                  <a:pt x="1809064" y="3104216"/>
                </a:cubicBezTo>
                <a:cubicBezTo>
                  <a:pt x="1801276" y="3112001"/>
                  <a:pt x="1793491" y="3119790"/>
                  <a:pt x="1785703" y="3124981"/>
                </a:cubicBezTo>
                <a:cubicBezTo>
                  <a:pt x="1788299" y="3127575"/>
                  <a:pt x="1788299" y="3132766"/>
                  <a:pt x="1788299" y="3135362"/>
                </a:cubicBezTo>
                <a:cubicBezTo>
                  <a:pt x="1788299" y="3150936"/>
                  <a:pt x="1775321" y="3163912"/>
                  <a:pt x="1759748" y="3163912"/>
                </a:cubicBezTo>
                <a:cubicBezTo>
                  <a:pt x="1754557" y="3163912"/>
                  <a:pt x="1749366" y="3161317"/>
                  <a:pt x="1744175" y="3158721"/>
                </a:cubicBezTo>
                <a:lnTo>
                  <a:pt x="1738983" y="3158721"/>
                </a:lnTo>
                <a:cubicBezTo>
                  <a:pt x="1731198" y="3158721"/>
                  <a:pt x="1723411" y="3150936"/>
                  <a:pt x="1723411" y="3143148"/>
                </a:cubicBezTo>
                <a:cubicBezTo>
                  <a:pt x="1723411" y="3140554"/>
                  <a:pt x="1723411" y="3137956"/>
                  <a:pt x="1726008" y="3135362"/>
                </a:cubicBezTo>
                <a:cubicBezTo>
                  <a:pt x="1723411" y="3135362"/>
                  <a:pt x="1720817" y="3132766"/>
                  <a:pt x="1718220" y="3132766"/>
                </a:cubicBezTo>
                <a:cubicBezTo>
                  <a:pt x="1715626" y="3137956"/>
                  <a:pt x="1713028" y="3140554"/>
                  <a:pt x="1707838" y="3143148"/>
                </a:cubicBezTo>
                <a:lnTo>
                  <a:pt x="1707838" y="3145745"/>
                </a:lnTo>
                <a:cubicBezTo>
                  <a:pt x="1731198" y="3158721"/>
                  <a:pt x="1749366" y="3182082"/>
                  <a:pt x="1749366" y="3213227"/>
                </a:cubicBezTo>
                <a:cubicBezTo>
                  <a:pt x="1749366" y="3249565"/>
                  <a:pt x="1723411" y="3278113"/>
                  <a:pt x="1692265" y="3288496"/>
                </a:cubicBezTo>
                <a:cubicBezTo>
                  <a:pt x="1700053" y="3298878"/>
                  <a:pt x="1705243" y="3314451"/>
                  <a:pt x="1705243" y="3330023"/>
                </a:cubicBezTo>
                <a:lnTo>
                  <a:pt x="1705243" y="3335215"/>
                </a:lnTo>
                <a:cubicBezTo>
                  <a:pt x="1707838" y="3337812"/>
                  <a:pt x="1707838" y="3340406"/>
                  <a:pt x="1707838" y="3343003"/>
                </a:cubicBezTo>
                <a:cubicBezTo>
                  <a:pt x="1715626" y="3317048"/>
                  <a:pt x="1741581" y="3296283"/>
                  <a:pt x="1770129" y="3296283"/>
                </a:cubicBezTo>
                <a:cubicBezTo>
                  <a:pt x="1772727" y="3291093"/>
                  <a:pt x="1777918" y="3288496"/>
                  <a:pt x="1780512" y="3283305"/>
                </a:cubicBezTo>
                <a:cubicBezTo>
                  <a:pt x="1788299" y="3262541"/>
                  <a:pt x="1809064" y="3249565"/>
                  <a:pt x="1832422" y="3249565"/>
                </a:cubicBezTo>
                <a:cubicBezTo>
                  <a:pt x="1850592" y="3249565"/>
                  <a:pt x="1866164" y="3257350"/>
                  <a:pt x="1876547" y="3270328"/>
                </a:cubicBezTo>
                <a:cubicBezTo>
                  <a:pt x="1886929" y="3278113"/>
                  <a:pt x="1897310" y="3288496"/>
                  <a:pt x="1902501" y="3298878"/>
                </a:cubicBezTo>
                <a:cubicBezTo>
                  <a:pt x="1915478" y="3304068"/>
                  <a:pt x="1925860" y="3317048"/>
                  <a:pt x="1925860" y="3332621"/>
                </a:cubicBezTo>
                <a:cubicBezTo>
                  <a:pt x="1925860" y="3345597"/>
                  <a:pt x="1918075" y="3358575"/>
                  <a:pt x="1907693" y="3363767"/>
                </a:cubicBezTo>
                <a:cubicBezTo>
                  <a:pt x="1905095" y="3368958"/>
                  <a:pt x="1905095" y="3371552"/>
                  <a:pt x="1902501" y="3374149"/>
                </a:cubicBezTo>
                <a:cubicBezTo>
                  <a:pt x="1905095" y="3379339"/>
                  <a:pt x="1907693" y="3384530"/>
                  <a:pt x="1907693" y="3389722"/>
                </a:cubicBezTo>
                <a:cubicBezTo>
                  <a:pt x="1910287" y="3387124"/>
                  <a:pt x="1912884" y="3387124"/>
                  <a:pt x="1915478" y="3387124"/>
                </a:cubicBezTo>
                <a:cubicBezTo>
                  <a:pt x="1920669" y="3363767"/>
                  <a:pt x="1938839" y="3345597"/>
                  <a:pt x="1959603" y="3335215"/>
                </a:cubicBezTo>
                <a:cubicBezTo>
                  <a:pt x="1946624" y="3332621"/>
                  <a:pt x="1936241" y="3322239"/>
                  <a:pt x="1933647" y="3309260"/>
                </a:cubicBezTo>
                <a:cubicBezTo>
                  <a:pt x="1915478" y="3301474"/>
                  <a:pt x="1905095" y="3285902"/>
                  <a:pt x="1905095" y="3267732"/>
                </a:cubicBezTo>
                <a:cubicBezTo>
                  <a:pt x="1905095" y="3254756"/>
                  <a:pt x="1910287" y="3241777"/>
                  <a:pt x="1920669" y="3233992"/>
                </a:cubicBezTo>
                <a:cubicBezTo>
                  <a:pt x="1907693" y="3226204"/>
                  <a:pt x="1899904" y="3210631"/>
                  <a:pt x="1899904" y="3195057"/>
                </a:cubicBezTo>
                <a:cubicBezTo>
                  <a:pt x="1899904" y="3171700"/>
                  <a:pt x="1918075" y="3150936"/>
                  <a:pt x="1944030" y="3148339"/>
                </a:cubicBezTo>
                <a:cubicBezTo>
                  <a:pt x="1938839" y="3137956"/>
                  <a:pt x="1936241" y="3124981"/>
                  <a:pt x="1936241" y="3112001"/>
                </a:cubicBezTo>
                <a:cubicBezTo>
                  <a:pt x="1936241" y="3062689"/>
                  <a:pt x="1977770" y="3021160"/>
                  <a:pt x="2027086" y="3021160"/>
                </a:cubicBezTo>
                <a:cubicBezTo>
                  <a:pt x="2037467" y="3021160"/>
                  <a:pt x="2045252" y="3023755"/>
                  <a:pt x="2053041" y="3026351"/>
                </a:cubicBezTo>
                <a:cubicBezTo>
                  <a:pt x="2058231" y="3010779"/>
                  <a:pt x="2071207" y="3000397"/>
                  <a:pt x="2086781" y="2995205"/>
                </a:cubicBezTo>
                <a:cubicBezTo>
                  <a:pt x="2104951" y="2969250"/>
                  <a:pt x="2136097" y="2951081"/>
                  <a:pt x="2169837" y="2943295"/>
                </a:cubicBezTo>
                <a:cubicBezTo>
                  <a:pt x="2206173" y="2943295"/>
                  <a:pt x="2239917" y="2961463"/>
                  <a:pt x="2258083" y="2990015"/>
                </a:cubicBezTo>
                <a:cubicBezTo>
                  <a:pt x="2284038" y="2990015"/>
                  <a:pt x="2304803" y="3008182"/>
                  <a:pt x="2312590" y="3031543"/>
                </a:cubicBezTo>
                <a:cubicBezTo>
                  <a:pt x="2315184" y="3031543"/>
                  <a:pt x="2320375" y="3028945"/>
                  <a:pt x="2322973" y="3028945"/>
                </a:cubicBezTo>
                <a:cubicBezTo>
                  <a:pt x="2328164" y="3028945"/>
                  <a:pt x="2333354" y="3031543"/>
                  <a:pt x="2335948" y="3034137"/>
                </a:cubicBezTo>
                <a:cubicBezTo>
                  <a:pt x="2343736" y="3031543"/>
                  <a:pt x="2354119" y="3028945"/>
                  <a:pt x="2364500" y="3028945"/>
                </a:cubicBezTo>
                <a:lnTo>
                  <a:pt x="2369691" y="3028945"/>
                </a:lnTo>
                <a:cubicBezTo>
                  <a:pt x="2372285" y="3023755"/>
                  <a:pt x="2374883" y="3018564"/>
                  <a:pt x="2380074" y="3015970"/>
                </a:cubicBezTo>
                <a:cubicBezTo>
                  <a:pt x="2369691" y="3013373"/>
                  <a:pt x="2359309" y="3005588"/>
                  <a:pt x="2354119" y="2995205"/>
                </a:cubicBezTo>
                <a:cubicBezTo>
                  <a:pt x="2348927" y="2992609"/>
                  <a:pt x="2343736" y="2990015"/>
                  <a:pt x="2341139" y="2987418"/>
                </a:cubicBezTo>
                <a:cubicBezTo>
                  <a:pt x="2333354" y="2992609"/>
                  <a:pt x="2322973" y="2997800"/>
                  <a:pt x="2312590" y="2997800"/>
                </a:cubicBezTo>
                <a:cubicBezTo>
                  <a:pt x="2286635" y="2997800"/>
                  <a:pt x="2265871" y="2977036"/>
                  <a:pt x="2265871" y="2951081"/>
                </a:cubicBezTo>
                <a:lnTo>
                  <a:pt x="2265871" y="2943295"/>
                </a:lnTo>
                <a:cubicBezTo>
                  <a:pt x="2263274" y="2938104"/>
                  <a:pt x="2260680" y="2935508"/>
                  <a:pt x="2258083" y="2932914"/>
                </a:cubicBezTo>
                <a:cubicBezTo>
                  <a:pt x="2255489" y="2935508"/>
                  <a:pt x="2252893" y="2935508"/>
                  <a:pt x="2250298" y="2935508"/>
                </a:cubicBezTo>
                <a:cubicBezTo>
                  <a:pt x="2237319" y="2935508"/>
                  <a:pt x="2226938" y="2927723"/>
                  <a:pt x="2221747" y="2917341"/>
                </a:cubicBezTo>
                <a:cubicBezTo>
                  <a:pt x="2219153" y="2917341"/>
                  <a:pt x="2213962" y="2919935"/>
                  <a:pt x="2208771" y="2919935"/>
                </a:cubicBezTo>
                <a:cubicBezTo>
                  <a:pt x="2203579" y="2930317"/>
                  <a:pt x="2195792" y="2938104"/>
                  <a:pt x="2182815" y="2938104"/>
                </a:cubicBezTo>
                <a:cubicBezTo>
                  <a:pt x="2167242" y="2938104"/>
                  <a:pt x="2156861" y="2927723"/>
                  <a:pt x="2154263" y="2912149"/>
                </a:cubicBezTo>
                <a:lnTo>
                  <a:pt x="2151669" y="2909553"/>
                </a:lnTo>
                <a:cubicBezTo>
                  <a:pt x="2146478" y="2912149"/>
                  <a:pt x="2141287" y="2914744"/>
                  <a:pt x="2136097" y="2914744"/>
                </a:cubicBezTo>
                <a:cubicBezTo>
                  <a:pt x="2128308" y="2914744"/>
                  <a:pt x="2120523" y="2912149"/>
                  <a:pt x="2115332" y="2906959"/>
                </a:cubicBezTo>
                <a:close/>
                <a:moveTo>
                  <a:pt x="532076" y="2896577"/>
                </a:moveTo>
                <a:cubicBezTo>
                  <a:pt x="552840" y="2896577"/>
                  <a:pt x="571010" y="2914744"/>
                  <a:pt x="571010" y="2935508"/>
                </a:cubicBezTo>
                <a:cubicBezTo>
                  <a:pt x="571010" y="2956272"/>
                  <a:pt x="552840" y="2974442"/>
                  <a:pt x="532076" y="2974442"/>
                </a:cubicBezTo>
                <a:cubicBezTo>
                  <a:pt x="511312" y="2974442"/>
                  <a:pt x="493145" y="2956272"/>
                  <a:pt x="493145" y="2935508"/>
                </a:cubicBezTo>
                <a:cubicBezTo>
                  <a:pt x="493145" y="2914744"/>
                  <a:pt x="511312" y="2896577"/>
                  <a:pt x="532076" y="2896577"/>
                </a:cubicBezTo>
                <a:close/>
                <a:moveTo>
                  <a:pt x="241383" y="2808330"/>
                </a:moveTo>
                <a:cubicBezTo>
                  <a:pt x="249168" y="2808330"/>
                  <a:pt x="256956" y="2816115"/>
                  <a:pt x="256956" y="2823903"/>
                </a:cubicBezTo>
                <a:cubicBezTo>
                  <a:pt x="256956" y="2831688"/>
                  <a:pt x="249168" y="2839476"/>
                  <a:pt x="241383" y="2839476"/>
                </a:cubicBezTo>
                <a:cubicBezTo>
                  <a:pt x="233595" y="2839476"/>
                  <a:pt x="225810" y="2831688"/>
                  <a:pt x="225810" y="2823903"/>
                </a:cubicBezTo>
                <a:cubicBezTo>
                  <a:pt x="225810" y="2816115"/>
                  <a:pt x="233595" y="2808330"/>
                  <a:pt x="241383" y="2808330"/>
                </a:cubicBezTo>
                <a:close/>
                <a:moveTo>
                  <a:pt x="176494" y="2782375"/>
                </a:moveTo>
                <a:cubicBezTo>
                  <a:pt x="200863" y="2782375"/>
                  <a:pt x="220619" y="2802128"/>
                  <a:pt x="220619" y="2826497"/>
                </a:cubicBezTo>
                <a:cubicBezTo>
                  <a:pt x="220619" y="2850866"/>
                  <a:pt x="200863" y="2870622"/>
                  <a:pt x="176494" y="2870622"/>
                </a:cubicBezTo>
                <a:cubicBezTo>
                  <a:pt x="152125" y="2870622"/>
                  <a:pt x="132372" y="2850866"/>
                  <a:pt x="132372" y="2826497"/>
                </a:cubicBezTo>
                <a:cubicBezTo>
                  <a:pt x="132372" y="2802128"/>
                  <a:pt x="152125" y="2782375"/>
                  <a:pt x="176494" y="2782375"/>
                </a:cubicBezTo>
                <a:close/>
                <a:moveTo>
                  <a:pt x="2335948" y="2756420"/>
                </a:moveTo>
                <a:cubicBezTo>
                  <a:pt x="2330758" y="2774587"/>
                  <a:pt x="2317781" y="2790160"/>
                  <a:pt x="2302208" y="2795351"/>
                </a:cubicBezTo>
                <a:cubicBezTo>
                  <a:pt x="2304803" y="2800542"/>
                  <a:pt x="2304803" y="2803138"/>
                  <a:pt x="2304803" y="2805733"/>
                </a:cubicBezTo>
                <a:cubicBezTo>
                  <a:pt x="2304803" y="2818712"/>
                  <a:pt x="2299612" y="2826497"/>
                  <a:pt x="2291827" y="2834286"/>
                </a:cubicBezTo>
                <a:lnTo>
                  <a:pt x="2291827" y="2836879"/>
                </a:lnTo>
                <a:lnTo>
                  <a:pt x="2297018" y="2836879"/>
                </a:lnTo>
                <a:lnTo>
                  <a:pt x="2307399" y="2836879"/>
                </a:lnTo>
                <a:cubicBezTo>
                  <a:pt x="2315184" y="2818712"/>
                  <a:pt x="2325567" y="2805733"/>
                  <a:pt x="2341139" y="2795351"/>
                </a:cubicBezTo>
                <a:cubicBezTo>
                  <a:pt x="2338545" y="2790160"/>
                  <a:pt x="2338545" y="2784969"/>
                  <a:pt x="2335948" y="2777183"/>
                </a:cubicBezTo>
                <a:cubicBezTo>
                  <a:pt x="2335948" y="2771993"/>
                  <a:pt x="2335948" y="2764205"/>
                  <a:pt x="2338545" y="2759014"/>
                </a:cubicBezTo>
                <a:close/>
                <a:moveTo>
                  <a:pt x="1009648" y="2668173"/>
                </a:moveTo>
                <a:cubicBezTo>
                  <a:pt x="1030412" y="2668173"/>
                  <a:pt x="1048582" y="2681149"/>
                  <a:pt x="1051176" y="2701913"/>
                </a:cubicBezTo>
                <a:cubicBezTo>
                  <a:pt x="1056367" y="2699319"/>
                  <a:pt x="1064155" y="2699319"/>
                  <a:pt x="1069346" y="2699319"/>
                </a:cubicBezTo>
                <a:cubicBezTo>
                  <a:pt x="1108277" y="2699319"/>
                  <a:pt x="1142020" y="2733059"/>
                  <a:pt x="1142020" y="2771993"/>
                </a:cubicBezTo>
                <a:cubicBezTo>
                  <a:pt x="1142020" y="2810924"/>
                  <a:pt x="1110874" y="2844667"/>
                  <a:pt x="1069346" y="2844667"/>
                </a:cubicBezTo>
                <a:cubicBezTo>
                  <a:pt x="1061558" y="2844667"/>
                  <a:pt x="1053773" y="2842070"/>
                  <a:pt x="1045985" y="2839476"/>
                </a:cubicBezTo>
                <a:cubicBezTo>
                  <a:pt x="1038200" y="2878407"/>
                  <a:pt x="1004457" y="2906959"/>
                  <a:pt x="962929" y="2906959"/>
                </a:cubicBezTo>
                <a:cubicBezTo>
                  <a:pt x="960335" y="2906959"/>
                  <a:pt x="955144" y="2906959"/>
                  <a:pt x="952547" y="2906959"/>
                </a:cubicBezTo>
                <a:cubicBezTo>
                  <a:pt x="955144" y="2914744"/>
                  <a:pt x="955144" y="2919935"/>
                  <a:pt x="955144" y="2927723"/>
                </a:cubicBezTo>
                <a:cubicBezTo>
                  <a:pt x="955144" y="2935508"/>
                  <a:pt x="955144" y="2943296"/>
                  <a:pt x="952547" y="2951081"/>
                </a:cubicBezTo>
                <a:cubicBezTo>
                  <a:pt x="965526" y="2966654"/>
                  <a:pt x="973311" y="2987418"/>
                  <a:pt x="973311" y="3008182"/>
                </a:cubicBezTo>
                <a:cubicBezTo>
                  <a:pt x="973311" y="3049710"/>
                  <a:pt x="947356" y="3083453"/>
                  <a:pt x="911019" y="3096429"/>
                </a:cubicBezTo>
                <a:cubicBezTo>
                  <a:pt x="916210" y="3101620"/>
                  <a:pt x="918807" y="3109408"/>
                  <a:pt x="918807" y="3119790"/>
                </a:cubicBezTo>
                <a:cubicBezTo>
                  <a:pt x="918807" y="3143148"/>
                  <a:pt x="900637" y="3161318"/>
                  <a:pt x="877279" y="3161318"/>
                </a:cubicBezTo>
                <a:cubicBezTo>
                  <a:pt x="853918" y="3161318"/>
                  <a:pt x="835751" y="3143148"/>
                  <a:pt x="835751" y="3119790"/>
                </a:cubicBezTo>
                <a:cubicBezTo>
                  <a:pt x="835751" y="3109408"/>
                  <a:pt x="838345" y="3101620"/>
                  <a:pt x="840942" y="3096429"/>
                </a:cubicBezTo>
                <a:cubicBezTo>
                  <a:pt x="812390" y="3086047"/>
                  <a:pt x="791626" y="3062689"/>
                  <a:pt x="783841" y="3031543"/>
                </a:cubicBezTo>
                <a:cubicBezTo>
                  <a:pt x="763077" y="3023755"/>
                  <a:pt x="747504" y="3005588"/>
                  <a:pt x="742313" y="2984824"/>
                </a:cubicBezTo>
                <a:cubicBezTo>
                  <a:pt x="737122" y="2990015"/>
                  <a:pt x="729334" y="2992609"/>
                  <a:pt x="721549" y="2992609"/>
                </a:cubicBezTo>
                <a:cubicBezTo>
                  <a:pt x="703379" y="2992609"/>
                  <a:pt x="690403" y="2977036"/>
                  <a:pt x="690403" y="2961463"/>
                </a:cubicBezTo>
                <a:cubicBezTo>
                  <a:pt x="690403" y="2943296"/>
                  <a:pt x="705976" y="2930317"/>
                  <a:pt x="721549" y="2930317"/>
                </a:cubicBezTo>
                <a:cubicBezTo>
                  <a:pt x="726740" y="2930317"/>
                  <a:pt x="731931" y="2932914"/>
                  <a:pt x="737122" y="2935508"/>
                </a:cubicBezTo>
                <a:cubicBezTo>
                  <a:pt x="737122" y="2932914"/>
                  <a:pt x="737122" y="2930317"/>
                  <a:pt x="737122" y="2925126"/>
                </a:cubicBezTo>
                <a:cubicBezTo>
                  <a:pt x="737122" y="2891386"/>
                  <a:pt x="752695" y="2862834"/>
                  <a:pt x="778650" y="2842070"/>
                </a:cubicBezTo>
                <a:cubicBezTo>
                  <a:pt x="765671" y="2826497"/>
                  <a:pt x="757886" y="2808330"/>
                  <a:pt x="757886" y="2787566"/>
                </a:cubicBezTo>
                <a:cubicBezTo>
                  <a:pt x="757886" y="2740847"/>
                  <a:pt x="796817" y="2701913"/>
                  <a:pt x="843536" y="2701913"/>
                </a:cubicBezTo>
                <a:cubicBezTo>
                  <a:pt x="877279" y="2701913"/>
                  <a:pt x="903234" y="2722677"/>
                  <a:pt x="918807" y="2748632"/>
                </a:cubicBezTo>
                <a:cubicBezTo>
                  <a:pt x="931783" y="2743441"/>
                  <a:pt x="944762" y="2738250"/>
                  <a:pt x="960335" y="2738250"/>
                </a:cubicBezTo>
                <a:cubicBezTo>
                  <a:pt x="965526" y="2738250"/>
                  <a:pt x="970717" y="2740847"/>
                  <a:pt x="975908" y="2740847"/>
                </a:cubicBezTo>
                <a:cubicBezTo>
                  <a:pt x="970717" y="2733059"/>
                  <a:pt x="965526" y="2722677"/>
                  <a:pt x="965526" y="2712295"/>
                </a:cubicBezTo>
                <a:cubicBezTo>
                  <a:pt x="965526" y="2686340"/>
                  <a:pt x="986290" y="2668173"/>
                  <a:pt x="1009648" y="2668173"/>
                </a:cubicBezTo>
                <a:close/>
                <a:moveTo>
                  <a:pt x="1640355" y="2668173"/>
                </a:moveTo>
                <a:cubicBezTo>
                  <a:pt x="1640355" y="2675958"/>
                  <a:pt x="1640355" y="2681149"/>
                  <a:pt x="1637761" y="2686340"/>
                </a:cubicBezTo>
                <a:cubicBezTo>
                  <a:pt x="1640355" y="2681149"/>
                  <a:pt x="1645546" y="2675958"/>
                  <a:pt x="1648142" y="2670766"/>
                </a:cubicBezTo>
                <a:cubicBezTo>
                  <a:pt x="1645546" y="2670766"/>
                  <a:pt x="1642952" y="2668173"/>
                  <a:pt x="1640355" y="2668173"/>
                </a:cubicBezTo>
                <a:close/>
                <a:moveTo>
                  <a:pt x="555437" y="2662981"/>
                </a:moveTo>
                <a:cubicBezTo>
                  <a:pt x="571009" y="2662981"/>
                  <a:pt x="581391" y="2668172"/>
                  <a:pt x="591773" y="2678554"/>
                </a:cubicBezTo>
                <a:cubicBezTo>
                  <a:pt x="591773" y="2678554"/>
                  <a:pt x="594370" y="2678554"/>
                  <a:pt x="594370" y="2678554"/>
                </a:cubicBezTo>
                <a:cubicBezTo>
                  <a:pt x="622919" y="2678554"/>
                  <a:pt x="648874" y="2701912"/>
                  <a:pt x="648874" y="2733058"/>
                </a:cubicBezTo>
                <a:cubicBezTo>
                  <a:pt x="648874" y="2740846"/>
                  <a:pt x="648874" y="2746037"/>
                  <a:pt x="646280" y="2751228"/>
                </a:cubicBezTo>
                <a:cubicBezTo>
                  <a:pt x="690402" y="2751228"/>
                  <a:pt x="726739" y="2787565"/>
                  <a:pt x="724145" y="2829093"/>
                </a:cubicBezTo>
                <a:cubicBezTo>
                  <a:pt x="724145" y="2870621"/>
                  <a:pt x="690402" y="2906958"/>
                  <a:pt x="646280" y="2906958"/>
                </a:cubicBezTo>
                <a:cubicBezTo>
                  <a:pt x="604752" y="2906958"/>
                  <a:pt x="568415" y="2873215"/>
                  <a:pt x="568415" y="2829093"/>
                </a:cubicBezTo>
                <a:cubicBezTo>
                  <a:pt x="568415" y="2813520"/>
                  <a:pt x="573606" y="2800541"/>
                  <a:pt x="581391" y="2787565"/>
                </a:cubicBezTo>
                <a:cubicBezTo>
                  <a:pt x="568415" y="2782374"/>
                  <a:pt x="555437" y="2774586"/>
                  <a:pt x="547651" y="2761610"/>
                </a:cubicBezTo>
                <a:cubicBezTo>
                  <a:pt x="524291" y="2756419"/>
                  <a:pt x="506124" y="2735655"/>
                  <a:pt x="506124" y="2712294"/>
                </a:cubicBezTo>
                <a:cubicBezTo>
                  <a:pt x="506124" y="2686339"/>
                  <a:pt x="526888" y="2662981"/>
                  <a:pt x="555437" y="2662981"/>
                </a:cubicBezTo>
                <a:close/>
                <a:moveTo>
                  <a:pt x="786438" y="2637027"/>
                </a:moveTo>
                <a:cubicBezTo>
                  <a:pt x="804605" y="2637027"/>
                  <a:pt x="817584" y="2650003"/>
                  <a:pt x="817584" y="2668173"/>
                </a:cubicBezTo>
                <a:cubicBezTo>
                  <a:pt x="817584" y="2686340"/>
                  <a:pt x="804605" y="2699319"/>
                  <a:pt x="786438" y="2699319"/>
                </a:cubicBezTo>
                <a:cubicBezTo>
                  <a:pt x="768268" y="2699319"/>
                  <a:pt x="755292" y="2686340"/>
                  <a:pt x="755292" y="2668173"/>
                </a:cubicBezTo>
                <a:cubicBezTo>
                  <a:pt x="755292" y="2650003"/>
                  <a:pt x="768268" y="2637027"/>
                  <a:pt x="786438" y="2637027"/>
                </a:cubicBezTo>
                <a:close/>
                <a:moveTo>
                  <a:pt x="1897308" y="2582523"/>
                </a:moveTo>
                <a:cubicBezTo>
                  <a:pt x="1905096" y="2582523"/>
                  <a:pt x="1910287" y="2587714"/>
                  <a:pt x="1910287" y="2595499"/>
                </a:cubicBezTo>
                <a:cubicBezTo>
                  <a:pt x="1910287" y="2603287"/>
                  <a:pt x="1905096" y="2611072"/>
                  <a:pt x="1897308" y="2608478"/>
                </a:cubicBezTo>
                <a:cubicBezTo>
                  <a:pt x="1889523" y="2608478"/>
                  <a:pt x="1884332" y="2603287"/>
                  <a:pt x="1884332" y="2595499"/>
                </a:cubicBezTo>
                <a:cubicBezTo>
                  <a:pt x="1884332" y="2587714"/>
                  <a:pt x="1889523" y="2582523"/>
                  <a:pt x="1897308" y="2582523"/>
                </a:cubicBezTo>
                <a:close/>
                <a:moveTo>
                  <a:pt x="160921" y="2574734"/>
                </a:moveTo>
                <a:cubicBezTo>
                  <a:pt x="183856" y="2574734"/>
                  <a:pt x="202449" y="2593326"/>
                  <a:pt x="202449" y="2616262"/>
                </a:cubicBezTo>
                <a:cubicBezTo>
                  <a:pt x="202449" y="2639198"/>
                  <a:pt x="183856" y="2657790"/>
                  <a:pt x="160921" y="2657790"/>
                </a:cubicBezTo>
                <a:cubicBezTo>
                  <a:pt x="137985" y="2657790"/>
                  <a:pt x="119393" y="2639198"/>
                  <a:pt x="119393" y="2616262"/>
                </a:cubicBezTo>
                <a:cubicBezTo>
                  <a:pt x="119393" y="2593326"/>
                  <a:pt x="137985" y="2574734"/>
                  <a:pt x="160921" y="2574734"/>
                </a:cubicBezTo>
                <a:close/>
                <a:moveTo>
                  <a:pt x="2400837" y="2538398"/>
                </a:moveTo>
                <a:cubicBezTo>
                  <a:pt x="2403431" y="2543589"/>
                  <a:pt x="2408623" y="2551374"/>
                  <a:pt x="2413814" y="2559162"/>
                </a:cubicBezTo>
                <a:cubicBezTo>
                  <a:pt x="2413814" y="2556565"/>
                  <a:pt x="2416410" y="2553970"/>
                  <a:pt x="2419004" y="2551374"/>
                </a:cubicBezTo>
                <a:cubicBezTo>
                  <a:pt x="2411219" y="2548780"/>
                  <a:pt x="2406029" y="2546183"/>
                  <a:pt x="2400837" y="2538398"/>
                </a:cubicBezTo>
                <a:close/>
                <a:moveTo>
                  <a:pt x="2136097" y="2530611"/>
                </a:moveTo>
                <a:cubicBezTo>
                  <a:pt x="2133500" y="2530611"/>
                  <a:pt x="2128308" y="2533207"/>
                  <a:pt x="2125715" y="2533207"/>
                </a:cubicBezTo>
                <a:lnTo>
                  <a:pt x="2140219" y="2547986"/>
                </a:lnTo>
                <a:lnTo>
                  <a:pt x="2140638" y="2549752"/>
                </a:lnTo>
                <a:lnTo>
                  <a:pt x="2143171" y="2551221"/>
                </a:lnTo>
                <a:lnTo>
                  <a:pt x="2154263" y="2572138"/>
                </a:lnTo>
                <a:cubicBezTo>
                  <a:pt x="2154263" y="2569544"/>
                  <a:pt x="2154263" y="2564353"/>
                  <a:pt x="2156861" y="2559162"/>
                </a:cubicBezTo>
                <a:lnTo>
                  <a:pt x="2143171" y="2551221"/>
                </a:lnTo>
                <a:lnTo>
                  <a:pt x="2142908" y="2550726"/>
                </a:lnTo>
                <a:lnTo>
                  <a:pt x="2140219" y="2547986"/>
                </a:lnTo>
                <a:close/>
                <a:moveTo>
                  <a:pt x="1180949" y="2522824"/>
                </a:moveTo>
                <a:cubicBezTo>
                  <a:pt x="1206904" y="2522824"/>
                  <a:pt x="1230265" y="2546182"/>
                  <a:pt x="1227668" y="2572137"/>
                </a:cubicBezTo>
                <a:cubicBezTo>
                  <a:pt x="1227668" y="2579925"/>
                  <a:pt x="1225074" y="2587710"/>
                  <a:pt x="1222477" y="2595498"/>
                </a:cubicBezTo>
                <a:cubicBezTo>
                  <a:pt x="1240647" y="2598092"/>
                  <a:pt x="1253623" y="2611071"/>
                  <a:pt x="1261411" y="2629238"/>
                </a:cubicBezTo>
                <a:cubicBezTo>
                  <a:pt x="1266602" y="2624047"/>
                  <a:pt x="1271793" y="2621453"/>
                  <a:pt x="1279578" y="2621453"/>
                </a:cubicBezTo>
                <a:cubicBezTo>
                  <a:pt x="1295151" y="2621453"/>
                  <a:pt x="1308130" y="2634429"/>
                  <a:pt x="1308130" y="2650002"/>
                </a:cubicBezTo>
                <a:cubicBezTo>
                  <a:pt x="1308130" y="2665575"/>
                  <a:pt x="1295151" y="2678554"/>
                  <a:pt x="1279578" y="2678554"/>
                </a:cubicBezTo>
                <a:cubicBezTo>
                  <a:pt x="1274387" y="2678554"/>
                  <a:pt x="1266602" y="2675957"/>
                  <a:pt x="1261411" y="2670766"/>
                </a:cubicBezTo>
                <a:cubicBezTo>
                  <a:pt x="1258814" y="2678554"/>
                  <a:pt x="1256220" y="2683745"/>
                  <a:pt x="1251029" y="2688936"/>
                </a:cubicBezTo>
                <a:cubicBezTo>
                  <a:pt x="1251029" y="2694127"/>
                  <a:pt x="1251029" y="2696721"/>
                  <a:pt x="1251029" y="2699318"/>
                </a:cubicBezTo>
                <a:cubicBezTo>
                  <a:pt x="1251029" y="2733058"/>
                  <a:pt x="1225074" y="2759013"/>
                  <a:pt x="1191331" y="2759013"/>
                </a:cubicBezTo>
                <a:cubicBezTo>
                  <a:pt x="1157591" y="2759013"/>
                  <a:pt x="1131637" y="2733058"/>
                  <a:pt x="1131637" y="2699318"/>
                </a:cubicBezTo>
                <a:cubicBezTo>
                  <a:pt x="1131637" y="2681148"/>
                  <a:pt x="1139422" y="2665575"/>
                  <a:pt x="1152400" y="2655193"/>
                </a:cubicBezTo>
                <a:cubicBezTo>
                  <a:pt x="1152400" y="2655193"/>
                  <a:pt x="1152400" y="2655193"/>
                  <a:pt x="1152400" y="2652599"/>
                </a:cubicBezTo>
                <a:cubicBezTo>
                  <a:pt x="1152400" y="2639620"/>
                  <a:pt x="1154995" y="2629238"/>
                  <a:pt x="1162782" y="2618856"/>
                </a:cubicBezTo>
                <a:cubicBezTo>
                  <a:pt x="1144613" y="2611071"/>
                  <a:pt x="1131637" y="2592901"/>
                  <a:pt x="1131637" y="2572137"/>
                </a:cubicBezTo>
                <a:cubicBezTo>
                  <a:pt x="1131637" y="2546182"/>
                  <a:pt x="1152400" y="2522824"/>
                  <a:pt x="1180949" y="2522824"/>
                </a:cubicBezTo>
                <a:close/>
                <a:moveTo>
                  <a:pt x="903233" y="2517634"/>
                </a:moveTo>
                <a:cubicBezTo>
                  <a:pt x="929188" y="2517634"/>
                  <a:pt x="952549" y="2538398"/>
                  <a:pt x="952549" y="2566947"/>
                </a:cubicBezTo>
                <a:cubicBezTo>
                  <a:pt x="952549" y="2592902"/>
                  <a:pt x="929188" y="2616263"/>
                  <a:pt x="903233" y="2616263"/>
                </a:cubicBezTo>
                <a:cubicBezTo>
                  <a:pt x="877278" y="2616263"/>
                  <a:pt x="853920" y="2595499"/>
                  <a:pt x="853920" y="2566947"/>
                </a:cubicBezTo>
                <a:cubicBezTo>
                  <a:pt x="853920" y="2538398"/>
                  <a:pt x="877278" y="2517634"/>
                  <a:pt x="903233" y="2517634"/>
                </a:cubicBezTo>
                <a:close/>
                <a:moveTo>
                  <a:pt x="36337" y="2515039"/>
                </a:moveTo>
                <a:cubicBezTo>
                  <a:pt x="44125" y="2515039"/>
                  <a:pt x="49316" y="2520230"/>
                  <a:pt x="49316" y="2528015"/>
                </a:cubicBezTo>
                <a:cubicBezTo>
                  <a:pt x="49316" y="2535803"/>
                  <a:pt x="44125" y="2540994"/>
                  <a:pt x="36337" y="2540994"/>
                </a:cubicBezTo>
                <a:cubicBezTo>
                  <a:pt x="31146" y="2540994"/>
                  <a:pt x="23361" y="2535803"/>
                  <a:pt x="23361" y="2528015"/>
                </a:cubicBezTo>
                <a:cubicBezTo>
                  <a:pt x="23361" y="2520230"/>
                  <a:pt x="28552" y="2515039"/>
                  <a:pt x="36337" y="2515039"/>
                </a:cubicBezTo>
                <a:close/>
                <a:moveTo>
                  <a:pt x="903234" y="2434578"/>
                </a:moveTo>
                <a:cubicBezTo>
                  <a:pt x="921401" y="2434578"/>
                  <a:pt x="934380" y="2450151"/>
                  <a:pt x="934380" y="2465724"/>
                </a:cubicBezTo>
                <a:cubicBezTo>
                  <a:pt x="934380" y="2483891"/>
                  <a:pt x="921401" y="2496870"/>
                  <a:pt x="903234" y="2496870"/>
                </a:cubicBezTo>
                <a:cubicBezTo>
                  <a:pt x="885064" y="2496870"/>
                  <a:pt x="872088" y="2481297"/>
                  <a:pt x="872088" y="2465724"/>
                </a:cubicBezTo>
                <a:cubicBezTo>
                  <a:pt x="872088" y="2447554"/>
                  <a:pt x="887661" y="2434578"/>
                  <a:pt x="903234" y="2434578"/>
                </a:cubicBezTo>
                <a:close/>
                <a:moveTo>
                  <a:pt x="2188007" y="2416408"/>
                </a:moveTo>
                <a:cubicBezTo>
                  <a:pt x="2182815" y="2424196"/>
                  <a:pt x="2177624" y="2431981"/>
                  <a:pt x="2169837" y="2437172"/>
                </a:cubicBezTo>
                <a:cubicBezTo>
                  <a:pt x="2172433" y="2442363"/>
                  <a:pt x="2175027" y="2444959"/>
                  <a:pt x="2175027" y="2450151"/>
                </a:cubicBezTo>
                <a:cubicBezTo>
                  <a:pt x="2175027" y="2457936"/>
                  <a:pt x="2172433" y="2463127"/>
                  <a:pt x="2167242" y="2468318"/>
                </a:cubicBezTo>
                <a:cubicBezTo>
                  <a:pt x="2169837" y="2473509"/>
                  <a:pt x="2169837" y="2476107"/>
                  <a:pt x="2169837" y="2481297"/>
                </a:cubicBezTo>
                <a:cubicBezTo>
                  <a:pt x="2169837" y="2489082"/>
                  <a:pt x="2167242" y="2496870"/>
                  <a:pt x="2164646" y="2502061"/>
                </a:cubicBezTo>
                <a:cubicBezTo>
                  <a:pt x="2175027" y="2504654"/>
                  <a:pt x="2185409" y="2512443"/>
                  <a:pt x="2188007" y="2522825"/>
                </a:cubicBezTo>
                <a:cubicBezTo>
                  <a:pt x="2195792" y="2520228"/>
                  <a:pt x="2200982" y="2517634"/>
                  <a:pt x="2208771" y="2517634"/>
                </a:cubicBezTo>
                <a:cubicBezTo>
                  <a:pt x="2239917" y="2517634"/>
                  <a:pt x="2263274" y="2543589"/>
                  <a:pt x="2263274" y="2572138"/>
                </a:cubicBezTo>
                <a:cubicBezTo>
                  <a:pt x="2263274" y="2574735"/>
                  <a:pt x="2260680" y="2579925"/>
                  <a:pt x="2260680" y="2582520"/>
                </a:cubicBezTo>
                <a:cubicBezTo>
                  <a:pt x="2265871" y="2572138"/>
                  <a:pt x="2276253" y="2566947"/>
                  <a:pt x="2286635" y="2566947"/>
                </a:cubicBezTo>
                <a:cubicBezTo>
                  <a:pt x="2304803" y="2566947"/>
                  <a:pt x="2320375" y="2582520"/>
                  <a:pt x="2320375" y="2600690"/>
                </a:cubicBezTo>
                <a:cubicBezTo>
                  <a:pt x="2320375" y="2618858"/>
                  <a:pt x="2304803" y="2634430"/>
                  <a:pt x="2286635" y="2634430"/>
                </a:cubicBezTo>
                <a:cubicBezTo>
                  <a:pt x="2281444" y="2634430"/>
                  <a:pt x="2276253" y="2634430"/>
                  <a:pt x="2273657" y="2631836"/>
                </a:cubicBezTo>
                <a:lnTo>
                  <a:pt x="2273657" y="2634430"/>
                </a:lnTo>
                <a:cubicBezTo>
                  <a:pt x="2273657" y="2668173"/>
                  <a:pt x="2247702" y="2694127"/>
                  <a:pt x="2213962" y="2694127"/>
                </a:cubicBezTo>
                <a:lnTo>
                  <a:pt x="2211364" y="2694127"/>
                </a:lnTo>
                <a:cubicBezTo>
                  <a:pt x="2213962" y="2696723"/>
                  <a:pt x="2216556" y="2701913"/>
                  <a:pt x="2216556" y="2707104"/>
                </a:cubicBezTo>
                <a:lnTo>
                  <a:pt x="2219153" y="2707104"/>
                </a:lnTo>
                <a:cubicBezTo>
                  <a:pt x="2226938" y="2707104"/>
                  <a:pt x="2232128" y="2712295"/>
                  <a:pt x="2237319" y="2717486"/>
                </a:cubicBezTo>
                <a:cubicBezTo>
                  <a:pt x="2245108" y="2704510"/>
                  <a:pt x="2258083" y="2694127"/>
                  <a:pt x="2273657" y="2688937"/>
                </a:cubicBezTo>
                <a:lnTo>
                  <a:pt x="2273657" y="2683746"/>
                </a:lnTo>
                <a:cubicBezTo>
                  <a:pt x="2273657" y="2673364"/>
                  <a:pt x="2281444" y="2665576"/>
                  <a:pt x="2291827" y="2665576"/>
                </a:cubicBezTo>
                <a:cubicBezTo>
                  <a:pt x="2302208" y="2665576"/>
                  <a:pt x="2309993" y="2673364"/>
                  <a:pt x="2309993" y="2683746"/>
                </a:cubicBezTo>
                <a:cubicBezTo>
                  <a:pt x="2309993" y="2686340"/>
                  <a:pt x="2307399" y="2688937"/>
                  <a:pt x="2307399" y="2691531"/>
                </a:cubicBezTo>
                <a:cubicBezTo>
                  <a:pt x="2315184" y="2694127"/>
                  <a:pt x="2325567" y="2701913"/>
                  <a:pt x="2330758" y="2709701"/>
                </a:cubicBezTo>
                <a:cubicBezTo>
                  <a:pt x="2333354" y="2704510"/>
                  <a:pt x="2335948" y="2699319"/>
                  <a:pt x="2338545" y="2696723"/>
                </a:cubicBezTo>
                <a:cubicBezTo>
                  <a:pt x="2343736" y="2686340"/>
                  <a:pt x="2354119" y="2675958"/>
                  <a:pt x="2369691" y="2675958"/>
                </a:cubicBezTo>
                <a:cubicBezTo>
                  <a:pt x="2377476" y="2675958"/>
                  <a:pt x="2385264" y="2678555"/>
                  <a:pt x="2390455" y="2683746"/>
                </a:cubicBezTo>
                <a:cubicBezTo>
                  <a:pt x="2393049" y="2683746"/>
                  <a:pt x="2398240" y="2681149"/>
                  <a:pt x="2400837" y="2681149"/>
                </a:cubicBezTo>
                <a:cubicBezTo>
                  <a:pt x="2395646" y="2673364"/>
                  <a:pt x="2393049" y="2662981"/>
                  <a:pt x="2390455" y="2652600"/>
                </a:cubicBezTo>
                <a:cubicBezTo>
                  <a:pt x="2382668" y="2650003"/>
                  <a:pt x="2377476" y="2642218"/>
                  <a:pt x="2377476" y="2634430"/>
                </a:cubicBezTo>
                <a:cubicBezTo>
                  <a:pt x="2377476" y="2631836"/>
                  <a:pt x="2380074" y="2629239"/>
                  <a:pt x="2380074" y="2626645"/>
                </a:cubicBezTo>
                <a:cubicBezTo>
                  <a:pt x="2374883" y="2629239"/>
                  <a:pt x="2372285" y="2629239"/>
                  <a:pt x="2367094" y="2629239"/>
                </a:cubicBezTo>
                <a:cubicBezTo>
                  <a:pt x="2364500" y="2634430"/>
                  <a:pt x="2359309" y="2639621"/>
                  <a:pt x="2351521" y="2639621"/>
                </a:cubicBezTo>
                <a:cubicBezTo>
                  <a:pt x="2343736" y="2639621"/>
                  <a:pt x="2335948" y="2631836"/>
                  <a:pt x="2335948" y="2624048"/>
                </a:cubicBezTo>
                <a:lnTo>
                  <a:pt x="2335948" y="2618858"/>
                </a:lnTo>
                <a:cubicBezTo>
                  <a:pt x="2322973" y="2608475"/>
                  <a:pt x="2315184" y="2595499"/>
                  <a:pt x="2315184" y="2574735"/>
                </a:cubicBezTo>
                <a:lnTo>
                  <a:pt x="2315184" y="2564353"/>
                </a:lnTo>
                <a:lnTo>
                  <a:pt x="2312590" y="2561756"/>
                </a:lnTo>
                <a:lnTo>
                  <a:pt x="2309993" y="2561756"/>
                </a:lnTo>
                <a:cubicBezTo>
                  <a:pt x="2297018" y="2561756"/>
                  <a:pt x="2284038" y="2556565"/>
                  <a:pt x="2276253" y="2546183"/>
                </a:cubicBezTo>
                <a:cubicBezTo>
                  <a:pt x="2242511" y="2528015"/>
                  <a:pt x="2221747" y="2491679"/>
                  <a:pt x="2221747" y="2452745"/>
                </a:cubicBezTo>
                <a:cubicBezTo>
                  <a:pt x="2208771" y="2444959"/>
                  <a:pt x="2195792" y="2431981"/>
                  <a:pt x="2188007" y="2416408"/>
                </a:cubicBezTo>
                <a:close/>
                <a:moveTo>
                  <a:pt x="763076" y="2369692"/>
                </a:moveTo>
                <a:cubicBezTo>
                  <a:pt x="786437" y="2369692"/>
                  <a:pt x="807201" y="2390456"/>
                  <a:pt x="807201" y="2413814"/>
                </a:cubicBezTo>
                <a:cubicBezTo>
                  <a:pt x="807201" y="2437175"/>
                  <a:pt x="786437" y="2457939"/>
                  <a:pt x="763076" y="2457939"/>
                </a:cubicBezTo>
                <a:cubicBezTo>
                  <a:pt x="739718" y="2457939"/>
                  <a:pt x="721548" y="2437175"/>
                  <a:pt x="718954" y="2413814"/>
                </a:cubicBezTo>
                <a:cubicBezTo>
                  <a:pt x="718954" y="2390456"/>
                  <a:pt x="739718" y="2369692"/>
                  <a:pt x="763076" y="2369692"/>
                </a:cubicBezTo>
                <a:close/>
                <a:moveTo>
                  <a:pt x="555437" y="2364501"/>
                </a:moveTo>
                <a:cubicBezTo>
                  <a:pt x="597008" y="2364501"/>
                  <a:pt x="630708" y="2398200"/>
                  <a:pt x="630708" y="2439769"/>
                </a:cubicBezTo>
                <a:cubicBezTo>
                  <a:pt x="630708" y="2481341"/>
                  <a:pt x="597008" y="2515040"/>
                  <a:pt x="555437" y="2515040"/>
                </a:cubicBezTo>
                <a:cubicBezTo>
                  <a:pt x="513868" y="2515040"/>
                  <a:pt x="480169" y="2481341"/>
                  <a:pt x="480169" y="2439769"/>
                </a:cubicBezTo>
                <a:cubicBezTo>
                  <a:pt x="480169" y="2398200"/>
                  <a:pt x="513868" y="2364501"/>
                  <a:pt x="555437" y="2364501"/>
                </a:cubicBezTo>
                <a:close/>
                <a:moveTo>
                  <a:pt x="295887" y="2299611"/>
                </a:moveTo>
                <a:cubicBezTo>
                  <a:pt x="308863" y="2299611"/>
                  <a:pt x="321842" y="2312587"/>
                  <a:pt x="321842" y="2325566"/>
                </a:cubicBezTo>
                <a:cubicBezTo>
                  <a:pt x="321842" y="2338542"/>
                  <a:pt x="311460" y="2351521"/>
                  <a:pt x="295887" y="2351521"/>
                </a:cubicBezTo>
                <a:cubicBezTo>
                  <a:pt x="280314" y="2351521"/>
                  <a:pt x="269932" y="2338542"/>
                  <a:pt x="269932" y="2325566"/>
                </a:cubicBezTo>
                <a:cubicBezTo>
                  <a:pt x="269932" y="2312587"/>
                  <a:pt x="282908" y="2299611"/>
                  <a:pt x="295887" y="2299611"/>
                </a:cubicBezTo>
                <a:close/>
                <a:moveTo>
                  <a:pt x="1642949" y="2291826"/>
                </a:moveTo>
                <a:cubicBezTo>
                  <a:pt x="1650737" y="2291826"/>
                  <a:pt x="1658522" y="2294421"/>
                  <a:pt x="1663713" y="2297017"/>
                </a:cubicBezTo>
                <a:cubicBezTo>
                  <a:pt x="1668904" y="2294421"/>
                  <a:pt x="1674095" y="2291826"/>
                  <a:pt x="1679286" y="2291826"/>
                </a:cubicBezTo>
                <a:cubicBezTo>
                  <a:pt x="1694859" y="2291826"/>
                  <a:pt x="1707838" y="2304803"/>
                  <a:pt x="1707838" y="2320376"/>
                </a:cubicBezTo>
                <a:cubicBezTo>
                  <a:pt x="1707838" y="2335949"/>
                  <a:pt x="1697456" y="2346331"/>
                  <a:pt x="1681883" y="2348927"/>
                </a:cubicBezTo>
                <a:cubicBezTo>
                  <a:pt x="1676692" y="2364500"/>
                  <a:pt x="1661119" y="2374882"/>
                  <a:pt x="1642949" y="2374882"/>
                </a:cubicBezTo>
                <a:cubicBezTo>
                  <a:pt x="1616994" y="2374882"/>
                  <a:pt x="1598827" y="2354118"/>
                  <a:pt x="1598827" y="2330758"/>
                </a:cubicBezTo>
                <a:cubicBezTo>
                  <a:pt x="1598827" y="2304803"/>
                  <a:pt x="1619591" y="2286635"/>
                  <a:pt x="1642949" y="2291826"/>
                </a:cubicBezTo>
                <a:close/>
                <a:moveTo>
                  <a:pt x="2522825" y="2265869"/>
                </a:moveTo>
                <a:cubicBezTo>
                  <a:pt x="2517633" y="2271060"/>
                  <a:pt x="2509848" y="2276251"/>
                  <a:pt x="2504657" y="2276251"/>
                </a:cubicBezTo>
                <a:cubicBezTo>
                  <a:pt x="2507251" y="2281443"/>
                  <a:pt x="2507251" y="2284039"/>
                  <a:pt x="2507251" y="2289230"/>
                </a:cubicBezTo>
                <a:lnTo>
                  <a:pt x="2507251" y="2294421"/>
                </a:lnTo>
                <a:cubicBezTo>
                  <a:pt x="2517633" y="2294421"/>
                  <a:pt x="2525421" y="2291824"/>
                  <a:pt x="2535803" y="2291824"/>
                </a:cubicBezTo>
                <a:cubicBezTo>
                  <a:pt x="2540995" y="2291824"/>
                  <a:pt x="2546186" y="2294421"/>
                  <a:pt x="2551376" y="2294421"/>
                </a:cubicBezTo>
                <a:cubicBezTo>
                  <a:pt x="2551376" y="2291824"/>
                  <a:pt x="2553970" y="2291824"/>
                  <a:pt x="2553970" y="2289230"/>
                </a:cubicBezTo>
                <a:lnTo>
                  <a:pt x="2553970" y="2284039"/>
                </a:lnTo>
                <a:cubicBezTo>
                  <a:pt x="2540995" y="2281443"/>
                  <a:pt x="2530612" y="2276251"/>
                  <a:pt x="2522825" y="2265869"/>
                </a:cubicBezTo>
                <a:close/>
                <a:moveTo>
                  <a:pt x="1020033" y="2229535"/>
                </a:moveTo>
                <a:cubicBezTo>
                  <a:pt x="1048582" y="2229535"/>
                  <a:pt x="1069346" y="2252893"/>
                  <a:pt x="1071943" y="2278848"/>
                </a:cubicBezTo>
                <a:cubicBezTo>
                  <a:pt x="1077134" y="2276254"/>
                  <a:pt x="1079728" y="2276254"/>
                  <a:pt x="1082325" y="2276254"/>
                </a:cubicBezTo>
                <a:cubicBezTo>
                  <a:pt x="1095301" y="2276254"/>
                  <a:pt x="1108280" y="2289230"/>
                  <a:pt x="1108280" y="2302209"/>
                </a:cubicBezTo>
                <a:cubicBezTo>
                  <a:pt x="1108280" y="2315185"/>
                  <a:pt x="1097898" y="2328164"/>
                  <a:pt x="1082325" y="2328164"/>
                </a:cubicBezTo>
                <a:cubicBezTo>
                  <a:pt x="1071943" y="2328164"/>
                  <a:pt x="1064155" y="2322973"/>
                  <a:pt x="1056370" y="2325567"/>
                </a:cubicBezTo>
                <a:cubicBezTo>
                  <a:pt x="1056370" y="2325567"/>
                  <a:pt x="1053773" y="2328164"/>
                  <a:pt x="1053773" y="2328164"/>
                </a:cubicBezTo>
                <a:cubicBezTo>
                  <a:pt x="1058964" y="2335949"/>
                  <a:pt x="1061561" y="2346331"/>
                  <a:pt x="1061561" y="2356713"/>
                </a:cubicBezTo>
                <a:cubicBezTo>
                  <a:pt x="1061561" y="2369692"/>
                  <a:pt x="1056370" y="2382668"/>
                  <a:pt x="1048582" y="2393050"/>
                </a:cubicBezTo>
                <a:cubicBezTo>
                  <a:pt x="1064155" y="2395647"/>
                  <a:pt x="1077134" y="2408623"/>
                  <a:pt x="1077134" y="2424196"/>
                </a:cubicBezTo>
                <a:cubicBezTo>
                  <a:pt x="1077134" y="2426793"/>
                  <a:pt x="1077134" y="2426793"/>
                  <a:pt x="1077134" y="2429387"/>
                </a:cubicBezTo>
                <a:cubicBezTo>
                  <a:pt x="1079728" y="2426793"/>
                  <a:pt x="1082325" y="2426793"/>
                  <a:pt x="1084919" y="2426793"/>
                </a:cubicBezTo>
                <a:cubicBezTo>
                  <a:pt x="1103089" y="2426793"/>
                  <a:pt x="1118662" y="2442366"/>
                  <a:pt x="1118662" y="2460533"/>
                </a:cubicBezTo>
                <a:cubicBezTo>
                  <a:pt x="1118662" y="2476106"/>
                  <a:pt x="1105683" y="2491679"/>
                  <a:pt x="1087516" y="2491679"/>
                </a:cubicBezTo>
                <a:cubicBezTo>
                  <a:pt x="1090110" y="2494276"/>
                  <a:pt x="1090110" y="2496870"/>
                  <a:pt x="1090110" y="2499467"/>
                </a:cubicBezTo>
                <a:cubicBezTo>
                  <a:pt x="1090110" y="2509849"/>
                  <a:pt x="1079728" y="2520231"/>
                  <a:pt x="1069346" y="2520231"/>
                </a:cubicBezTo>
                <a:cubicBezTo>
                  <a:pt x="1058964" y="2520231"/>
                  <a:pt x="1048582" y="2509849"/>
                  <a:pt x="1048582" y="2499467"/>
                </a:cubicBezTo>
                <a:cubicBezTo>
                  <a:pt x="1048582" y="2491679"/>
                  <a:pt x="1053773" y="2483894"/>
                  <a:pt x="1061561" y="2481297"/>
                </a:cubicBezTo>
                <a:cubicBezTo>
                  <a:pt x="1056370" y="2473512"/>
                  <a:pt x="1053773" y="2465724"/>
                  <a:pt x="1053773" y="2457939"/>
                </a:cubicBezTo>
                <a:cubicBezTo>
                  <a:pt x="1053773" y="2455342"/>
                  <a:pt x="1053773" y="2455342"/>
                  <a:pt x="1053773" y="2452748"/>
                </a:cubicBezTo>
                <a:cubicBezTo>
                  <a:pt x="1051179" y="2455342"/>
                  <a:pt x="1048582" y="2455342"/>
                  <a:pt x="1045988" y="2455342"/>
                </a:cubicBezTo>
                <a:cubicBezTo>
                  <a:pt x="1027818" y="2455342"/>
                  <a:pt x="1012245" y="2439769"/>
                  <a:pt x="1012245" y="2421602"/>
                </a:cubicBezTo>
                <a:cubicBezTo>
                  <a:pt x="1012245" y="2419005"/>
                  <a:pt x="1014842" y="2416411"/>
                  <a:pt x="1014842" y="2413814"/>
                </a:cubicBezTo>
                <a:cubicBezTo>
                  <a:pt x="1012245" y="2416411"/>
                  <a:pt x="1007054" y="2416411"/>
                  <a:pt x="1001863" y="2416411"/>
                </a:cubicBezTo>
                <a:cubicBezTo>
                  <a:pt x="970717" y="2416411"/>
                  <a:pt x="944762" y="2395647"/>
                  <a:pt x="939571" y="2364501"/>
                </a:cubicBezTo>
                <a:cubicBezTo>
                  <a:pt x="931786" y="2385265"/>
                  <a:pt x="913616" y="2403432"/>
                  <a:pt x="887661" y="2403432"/>
                </a:cubicBezTo>
                <a:cubicBezTo>
                  <a:pt x="856515" y="2403432"/>
                  <a:pt x="833157" y="2380074"/>
                  <a:pt x="833157" y="2348928"/>
                </a:cubicBezTo>
                <a:cubicBezTo>
                  <a:pt x="833157" y="2317782"/>
                  <a:pt x="859112" y="2294421"/>
                  <a:pt x="887661" y="2294421"/>
                </a:cubicBezTo>
                <a:cubicBezTo>
                  <a:pt x="913616" y="2294421"/>
                  <a:pt x="934380" y="2312591"/>
                  <a:pt x="939571" y="2335949"/>
                </a:cubicBezTo>
                <a:cubicBezTo>
                  <a:pt x="944762" y="2317782"/>
                  <a:pt x="955144" y="2302209"/>
                  <a:pt x="970717" y="2294421"/>
                </a:cubicBezTo>
                <a:cubicBezTo>
                  <a:pt x="968123" y="2289230"/>
                  <a:pt x="968123" y="2286636"/>
                  <a:pt x="968123" y="2281445"/>
                </a:cubicBezTo>
                <a:cubicBezTo>
                  <a:pt x="968123" y="2252893"/>
                  <a:pt x="991481" y="2229535"/>
                  <a:pt x="1020033" y="2229535"/>
                </a:cubicBezTo>
                <a:close/>
                <a:moveTo>
                  <a:pt x="1645547" y="2221747"/>
                </a:moveTo>
                <a:cubicBezTo>
                  <a:pt x="1663714" y="2221747"/>
                  <a:pt x="1676693" y="2237320"/>
                  <a:pt x="1676693" y="2252893"/>
                </a:cubicBezTo>
                <a:cubicBezTo>
                  <a:pt x="1676693" y="2271060"/>
                  <a:pt x="1663714" y="2284039"/>
                  <a:pt x="1645547" y="2284039"/>
                </a:cubicBezTo>
                <a:cubicBezTo>
                  <a:pt x="1627377" y="2284039"/>
                  <a:pt x="1614401" y="2268466"/>
                  <a:pt x="1614401" y="2252893"/>
                </a:cubicBezTo>
                <a:cubicBezTo>
                  <a:pt x="1614401" y="2234723"/>
                  <a:pt x="1629974" y="2221747"/>
                  <a:pt x="1645547" y="2221747"/>
                </a:cubicBezTo>
                <a:close/>
                <a:moveTo>
                  <a:pt x="2252893" y="2213959"/>
                </a:moveTo>
                <a:cubicBezTo>
                  <a:pt x="2252893" y="2216556"/>
                  <a:pt x="2250298" y="2216556"/>
                  <a:pt x="2247702" y="2216556"/>
                </a:cubicBezTo>
                <a:cubicBezTo>
                  <a:pt x="2260680" y="2229533"/>
                  <a:pt x="2268465" y="2247702"/>
                  <a:pt x="2268465" y="2265869"/>
                </a:cubicBezTo>
                <a:cubicBezTo>
                  <a:pt x="2268465" y="2281443"/>
                  <a:pt x="2260680" y="2297015"/>
                  <a:pt x="2250298" y="2309994"/>
                </a:cubicBezTo>
                <a:lnTo>
                  <a:pt x="2255489" y="2309994"/>
                </a:lnTo>
                <a:cubicBezTo>
                  <a:pt x="2260680" y="2291824"/>
                  <a:pt x="2278848" y="2276251"/>
                  <a:pt x="2299612" y="2276251"/>
                </a:cubicBezTo>
                <a:lnTo>
                  <a:pt x="2307399" y="2276251"/>
                </a:lnTo>
                <a:cubicBezTo>
                  <a:pt x="2312590" y="2265869"/>
                  <a:pt x="2317781" y="2255488"/>
                  <a:pt x="2325567" y="2247702"/>
                </a:cubicBezTo>
                <a:cubicBezTo>
                  <a:pt x="2320375" y="2250296"/>
                  <a:pt x="2312590" y="2250296"/>
                  <a:pt x="2307399" y="2250296"/>
                </a:cubicBezTo>
                <a:cubicBezTo>
                  <a:pt x="2289229" y="2250296"/>
                  <a:pt x="2273657" y="2237320"/>
                  <a:pt x="2265871" y="2221747"/>
                </a:cubicBezTo>
                <a:cubicBezTo>
                  <a:pt x="2260680" y="2219150"/>
                  <a:pt x="2258083" y="2216556"/>
                  <a:pt x="2252893" y="2213959"/>
                </a:cubicBezTo>
                <a:close/>
                <a:moveTo>
                  <a:pt x="1497605" y="2190600"/>
                </a:moveTo>
                <a:cubicBezTo>
                  <a:pt x="1513178" y="2190600"/>
                  <a:pt x="1523560" y="2200982"/>
                  <a:pt x="1523560" y="2216555"/>
                </a:cubicBezTo>
                <a:cubicBezTo>
                  <a:pt x="1523560" y="2232128"/>
                  <a:pt x="1513178" y="2242510"/>
                  <a:pt x="1497605" y="2242510"/>
                </a:cubicBezTo>
                <a:cubicBezTo>
                  <a:pt x="1482032" y="2242510"/>
                  <a:pt x="1471650" y="2232128"/>
                  <a:pt x="1471650" y="2216555"/>
                </a:cubicBezTo>
                <a:cubicBezTo>
                  <a:pt x="1471650" y="2200982"/>
                  <a:pt x="1482032" y="2190600"/>
                  <a:pt x="1497605" y="2190600"/>
                </a:cubicBezTo>
                <a:close/>
                <a:moveTo>
                  <a:pt x="628111" y="2188006"/>
                </a:moveTo>
                <a:cubicBezTo>
                  <a:pt x="646278" y="2188006"/>
                  <a:pt x="659257" y="2200982"/>
                  <a:pt x="659257" y="2219152"/>
                </a:cubicBezTo>
                <a:cubicBezTo>
                  <a:pt x="659257" y="2237319"/>
                  <a:pt x="646278" y="2250298"/>
                  <a:pt x="628111" y="2250298"/>
                </a:cubicBezTo>
                <a:cubicBezTo>
                  <a:pt x="609941" y="2250298"/>
                  <a:pt x="596965" y="2237319"/>
                  <a:pt x="596965" y="2219152"/>
                </a:cubicBezTo>
                <a:cubicBezTo>
                  <a:pt x="596965" y="2200982"/>
                  <a:pt x="609941" y="2188006"/>
                  <a:pt x="628111" y="2188006"/>
                </a:cubicBezTo>
                <a:close/>
                <a:moveTo>
                  <a:pt x="2232128" y="2175028"/>
                </a:moveTo>
                <a:cubicBezTo>
                  <a:pt x="2229534" y="2175028"/>
                  <a:pt x="2229534" y="2177622"/>
                  <a:pt x="2226938" y="2177622"/>
                </a:cubicBezTo>
                <a:cubicBezTo>
                  <a:pt x="2219153" y="2185410"/>
                  <a:pt x="2211364" y="2193195"/>
                  <a:pt x="2200982" y="2195793"/>
                </a:cubicBezTo>
                <a:cubicBezTo>
                  <a:pt x="2208771" y="2195793"/>
                  <a:pt x="2216556" y="2198387"/>
                  <a:pt x="2224343" y="2200983"/>
                </a:cubicBezTo>
                <a:lnTo>
                  <a:pt x="2224343" y="2195793"/>
                </a:lnTo>
                <a:cubicBezTo>
                  <a:pt x="2224343" y="2188004"/>
                  <a:pt x="2226938" y="2182813"/>
                  <a:pt x="2232128" y="2177622"/>
                </a:cubicBezTo>
                <a:close/>
                <a:moveTo>
                  <a:pt x="2369691" y="2172432"/>
                </a:moveTo>
                <a:cubicBezTo>
                  <a:pt x="2367094" y="2185410"/>
                  <a:pt x="2361904" y="2195793"/>
                  <a:pt x="2354119" y="2206174"/>
                </a:cubicBezTo>
                <a:cubicBezTo>
                  <a:pt x="2354119" y="2216556"/>
                  <a:pt x="2351521" y="2226938"/>
                  <a:pt x="2343736" y="2237320"/>
                </a:cubicBezTo>
                <a:cubicBezTo>
                  <a:pt x="2354119" y="2229533"/>
                  <a:pt x="2367094" y="2226938"/>
                  <a:pt x="2380074" y="2226938"/>
                </a:cubicBezTo>
                <a:lnTo>
                  <a:pt x="2380074" y="2221747"/>
                </a:lnTo>
                <a:cubicBezTo>
                  <a:pt x="2380074" y="2211365"/>
                  <a:pt x="2385264" y="2203577"/>
                  <a:pt x="2393049" y="2198387"/>
                </a:cubicBezTo>
                <a:cubicBezTo>
                  <a:pt x="2393049" y="2193195"/>
                  <a:pt x="2393049" y="2188004"/>
                  <a:pt x="2395646" y="2182813"/>
                </a:cubicBezTo>
                <a:cubicBezTo>
                  <a:pt x="2387859" y="2180219"/>
                  <a:pt x="2380074" y="2177622"/>
                  <a:pt x="2374883" y="2172432"/>
                </a:cubicBezTo>
                <a:close/>
                <a:moveTo>
                  <a:pt x="892851" y="2167243"/>
                </a:moveTo>
                <a:cubicBezTo>
                  <a:pt x="911018" y="2167243"/>
                  <a:pt x="923997" y="2180219"/>
                  <a:pt x="923997" y="2198389"/>
                </a:cubicBezTo>
                <a:cubicBezTo>
                  <a:pt x="923997" y="2216556"/>
                  <a:pt x="911018" y="2229535"/>
                  <a:pt x="892851" y="2229535"/>
                </a:cubicBezTo>
                <a:cubicBezTo>
                  <a:pt x="874681" y="2229535"/>
                  <a:pt x="861705" y="2216556"/>
                  <a:pt x="861705" y="2198389"/>
                </a:cubicBezTo>
                <a:cubicBezTo>
                  <a:pt x="861705" y="2182816"/>
                  <a:pt x="877278" y="2167243"/>
                  <a:pt x="892851" y="2167243"/>
                </a:cubicBezTo>
                <a:close/>
                <a:moveTo>
                  <a:pt x="1559895" y="2149073"/>
                </a:moveTo>
                <a:cubicBezTo>
                  <a:pt x="1578062" y="2149073"/>
                  <a:pt x="1591041" y="2162049"/>
                  <a:pt x="1591041" y="2180219"/>
                </a:cubicBezTo>
                <a:cubicBezTo>
                  <a:pt x="1591041" y="2198386"/>
                  <a:pt x="1578062" y="2211365"/>
                  <a:pt x="1559895" y="2211365"/>
                </a:cubicBezTo>
                <a:cubicBezTo>
                  <a:pt x="1541725" y="2211365"/>
                  <a:pt x="1526152" y="2195792"/>
                  <a:pt x="1528749" y="2180219"/>
                </a:cubicBezTo>
                <a:cubicBezTo>
                  <a:pt x="1528749" y="2162049"/>
                  <a:pt x="1541725" y="2149073"/>
                  <a:pt x="1559895" y="2149073"/>
                </a:cubicBezTo>
                <a:close/>
                <a:moveTo>
                  <a:pt x="1004460" y="2141288"/>
                </a:moveTo>
                <a:cubicBezTo>
                  <a:pt x="1017436" y="2141288"/>
                  <a:pt x="1030415" y="2151670"/>
                  <a:pt x="1030415" y="2167243"/>
                </a:cubicBezTo>
                <a:cubicBezTo>
                  <a:pt x="1030415" y="2180219"/>
                  <a:pt x="1020033" y="2193198"/>
                  <a:pt x="1004460" y="2193198"/>
                </a:cubicBezTo>
                <a:cubicBezTo>
                  <a:pt x="991481" y="2193198"/>
                  <a:pt x="978505" y="2180219"/>
                  <a:pt x="978505" y="2167243"/>
                </a:cubicBezTo>
                <a:cubicBezTo>
                  <a:pt x="978505" y="2154264"/>
                  <a:pt x="988887" y="2141288"/>
                  <a:pt x="1004460" y="2141288"/>
                </a:cubicBezTo>
                <a:close/>
                <a:moveTo>
                  <a:pt x="604750" y="2107544"/>
                </a:moveTo>
                <a:cubicBezTo>
                  <a:pt x="620323" y="2107544"/>
                  <a:pt x="633302" y="2120520"/>
                  <a:pt x="633302" y="2136093"/>
                </a:cubicBezTo>
                <a:cubicBezTo>
                  <a:pt x="633302" y="2151666"/>
                  <a:pt x="620323" y="2164645"/>
                  <a:pt x="604750" y="2164645"/>
                </a:cubicBezTo>
                <a:cubicBezTo>
                  <a:pt x="589177" y="2164645"/>
                  <a:pt x="576201" y="2151666"/>
                  <a:pt x="576201" y="2136093"/>
                </a:cubicBezTo>
                <a:cubicBezTo>
                  <a:pt x="576201" y="2120520"/>
                  <a:pt x="589177" y="2107544"/>
                  <a:pt x="604750" y="2107544"/>
                </a:cubicBezTo>
                <a:close/>
                <a:moveTo>
                  <a:pt x="1090109" y="2097163"/>
                </a:moveTo>
                <a:cubicBezTo>
                  <a:pt x="1097894" y="2097163"/>
                  <a:pt x="1105682" y="2104948"/>
                  <a:pt x="1105682" y="2112736"/>
                </a:cubicBezTo>
                <a:cubicBezTo>
                  <a:pt x="1105682" y="2123118"/>
                  <a:pt x="1097894" y="2128309"/>
                  <a:pt x="1090109" y="2128309"/>
                </a:cubicBezTo>
                <a:cubicBezTo>
                  <a:pt x="1082321" y="2128309"/>
                  <a:pt x="1074536" y="2120521"/>
                  <a:pt x="1074536" y="2112736"/>
                </a:cubicBezTo>
                <a:cubicBezTo>
                  <a:pt x="1074536" y="2104948"/>
                  <a:pt x="1082321" y="2097163"/>
                  <a:pt x="1090109" y="2097163"/>
                </a:cubicBezTo>
                <a:close/>
                <a:moveTo>
                  <a:pt x="443831" y="2073804"/>
                </a:moveTo>
                <a:cubicBezTo>
                  <a:pt x="490550" y="2073804"/>
                  <a:pt x="526887" y="2110141"/>
                  <a:pt x="526887" y="2156860"/>
                </a:cubicBezTo>
                <a:cubicBezTo>
                  <a:pt x="526887" y="2203579"/>
                  <a:pt x="490550" y="2239916"/>
                  <a:pt x="443831" y="2239916"/>
                </a:cubicBezTo>
                <a:cubicBezTo>
                  <a:pt x="397112" y="2239916"/>
                  <a:pt x="360775" y="2203579"/>
                  <a:pt x="360775" y="2156860"/>
                </a:cubicBezTo>
                <a:cubicBezTo>
                  <a:pt x="360775" y="2110141"/>
                  <a:pt x="397112" y="2073804"/>
                  <a:pt x="443831" y="2073804"/>
                </a:cubicBezTo>
                <a:close/>
                <a:moveTo>
                  <a:pt x="114201" y="2071208"/>
                </a:moveTo>
                <a:cubicBezTo>
                  <a:pt x="176493" y="2071208"/>
                  <a:pt x="228403" y="2123118"/>
                  <a:pt x="228403" y="2185410"/>
                </a:cubicBezTo>
                <a:cubicBezTo>
                  <a:pt x="228403" y="2247702"/>
                  <a:pt x="176493" y="2299612"/>
                  <a:pt x="114201" y="2299612"/>
                </a:cubicBezTo>
                <a:cubicBezTo>
                  <a:pt x="49313" y="2299612"/>
                  <a:pt x="0" y="2250296"/>
                  <a:pt x="0" y="2185410"/>
                </a:cubicBezTo>
                <a:cubicBezTo>
                  <a:pt x="0" y="2123118"/>
                  <a:pt x="51909" y="2071208"/>
                  <a:pt x="114201" y="2071208"/>
                </a:cubicBezTo>
                <a:close/>
                <a:moveTo>
                  <a:pt x="321841" y="2055635"/>
                </a:moveTo>
                <a:cubicBezTo>
                  <a:pt x="332223" y="2055635"/>
                  <a:pt x="340011" y="2063420"/>
                  <a:pt x="340011" y="2073802"/>
                </a:cubicBezTo>
                <a:cubicBezTo>
                  <a:pt x="340011" y="2084184"/>
                  <a:pt x="332223" y="2091972"/>
                  <a:pt x="321841" y="2091972"/>
                </a:cubicBezTo>
                <a:cubicBezTo>
                  <a:pt x="311459" y="2091972"/>
                  <a:pt x="303674" y="2084184"/>
                  <a:pt x="303674" y="2073802"/>
                </a:cubicBezTo>
                <a:cubicBezTo>
                  <a:pt x="303674" y="2063420"/>
                  <a:pt x="311459" y="2055635"/>
                  <a:pt x="321841" y="2055635"/>
                </a:cubicBezTo>
                <a:close/>
                <a:moveTo>
                  <a:pt x="921404" y="2050444"/>
                </a:moveTo>
                <a:cubicBezTo>
                  <a:pt x="931786" y="2050444"/>
                  <a:pt x="942168" y="2060826"/>
                  <a:pt x="942168" y="2071208"/>
                </a:cubicBezTo>
                <a:cubicBezTo>
                  <a:pt x="942168" y="2081590"/>
                  <a:pt x="934380" y="2091972"/>
                  <a:pt x="921404" y="2091972"/>
                </a:cubicBezTo>
                <a:cubicBezTo>
                  <a:pt x="911022" y="2091972"/>
                  <a:pt x="900640" y="2084184"/>
                  <a:pt x="900640" y="2071208"/>
                </a:cubicBezTo>
                <a:cubicBezTo>
                  <a:pt x="900640" y="2058229"/>
                  <a:pt x="911022" y="2047847"/>
                  <a:pt x="921404" y="2050444"/>
                </a:cubicBezTo>
                <a:close/>
                <a:moveTo>
                  <a:pt x="1671501" y="2040062"/>
                </a:moveTo>
                <a:cubicBezTo>
                  <a:pt x="1681883" y="2040062"/>
                  <a:pt x="1689671" y="2047847"/>
                  <a:pt x="1689671" y="2058229"/>
                </a:cubicBezTo>
                <a:cubicBezTo>
                  <a:pt x="1689671" y="2066017"/>
                  <a:pt x="1681883" y="2073802"/>
                  <a:pt x="1671501" y="2076399"/>
                </a:cubicBezTo>
                <a:cubicBezTo>
                  <a:pt x="1661119" y="2076399"/>
                  <a:pt x="1653334" y="2068611"/>
                  <a:pt x="1653334" y="2058229"/>
                </a:cubicBezTo>
                <a:cubicBezTo>
                  <a:pt x="1653334" y="2047847"/>
                  <a:pt x="1661119" y="2040062"/>
                  <a:pt x="1671501" y="2040062"/>
                </a:cubicBezTo>
                <a:close/>
                <a:moveTo>
                  <a:pt x="1775321" y="2029681"/>
                </a:moveTo>
                <a:cubicBezTo>
                  <a:pt x="1777918" y="2034871"/>
                  <a:pt x="1780512" y="2040062"/>
                  <a:pt x="1780512" y="2047847"/>
                </a:cubicBezTo>
                <a:lnTo>
                  <a:pt x="1788299" y="2032275"/>
                </a:lnTo>
                <a:cubicBezTo>
                  <a:pt x="1785703" y="2032275"/>
                  <a:pt x="1780512" y="2032275"/>
                  <a:pt x="1775321" y="2029681"/>
                </a:cubicBezTo>
                <a:close/>
                <a:moveTo>
                  <a:pt x="2247702" y="2003726"/>
                </a:moveTo>
                <a:cubicBezTo>
                  <a:pt x="2245108" y="2027083"/>
                  <a:pt x="2226938" y="2045253"/>
                  <a:pt x="2203579" y="2045253"/>
                </a:cubicBezTo>
                <a:cubicBezTo>
                  <a:pt x="2180218" y="2045253"/>
                  <a:pt x="2162052" y="2029681"/>
                  <a:pt x="2159455" y="2006320"/>
                </a:cubicBezTo>
                <a:cubicBezTo>
                  <a:pt x="2151669" y="2032275"/>
                  <a:pt x="2128308" y="2050444"/>
                  <a:pt x="2099759" y="2050444"/>
                </a:cubicBezTo>
                <a:lnTo>
                  <a:pt x="2089377" y="2050444"/>
                </a:lnTo>
                <a:cubicBezTo>
                  <a:pt x="2084186" y="2094566"/>
                  <a:pt x="2047850" y="2128309"/>
                  <a:pt x="2001131" y="2128309"/>
                </a:cubicBezTo>
                <a:cubicBezTo>
                  <a:pt x="1993343" y="2128309"/>
                  <a:pt x="1988151" y="2128309"/>
                  <a:pt x="1980366" y="2125712"/>
                </a:cubicBezTo>
                <a:cubicBezTo>
                  <a:pt x="1969985" y="2138691"/>
                  <a:pt x="1951815" y="2149073"/>
                  <a:pt x="1931050" y="2149073"/>
                </a:cubicBezTo>
                <a:lnTo>
                  <a:pt x="1920669" y="2159455"/>
                </a:lnTo>
                <a:cubicBezTo>
                  <a:pt x="1923265" y="2156858"/>
                  <a:pt x="1925860" y="2156858"/>
                  <a:pt x="1928456" y="2156858"/>
                </a:cubicBezTo>
                <a:cubicBezTo>
                  <a:pt x="1946624" y="2156858"/>
                  <a:pt x="1962196" y="2172432"/>
                  <a:pt x="1962196" y="2190601"/>
                </a:cubicBezTo>
                <a:cubicBezTo>
                  <a:pt x="1962196" y="2208768"/>
                  <a:pt x="1946624" y="2224341"/>
                  <a:pt x="1928456" y="2224341"/>
                </a:cubicBezTo>
                <a:cubicBezTo>
                  <a:pt x="1910287" y="2224341"/>
                  <a:pt x="1894714" y="2208768"/>
                  <a:pt x="1894714" y="2190601"/>
                </a:cubicBezTo>
                <a:cubicBezTo>
                  <a:pt x="1894714" y="2182813"/>
                  <a:pt x="1897310" y="2175028"/>
                  <a:pt x="1902501" y="2169837"/>
                </a:cubicBezTo>
                <a:cubicBezTo>
                  <a:pt x="1889523" y="2177622"/>
                  <a:pt x="1876547" y="2180219"/>
                  <a:pt x="1860974" y="2180219"/>
                </a:cubicBezTo>
                <a:lnTo>
                  <a:pt x="1853185" y="2180219"/>
                </a:lnTo>
                <a:cubicBezTo>
                  <a:pt x="1853185" y="2203577"/>
                  <a:pt x="1840209" y="2221747"/>
                  <a:pt x="1819445" y="2232129"/>
                </a:cubicBezTo>
                <a:cubicBezTo>
                  <a:pt x="1827231" y="2239914"/>
                  <a:pt x="1832422" y="2250296"/>
                  <a:pt x="1835019" y="2263275"/>
                </a:cubicBezTo>
                <a:cubicBezTo>
                  <a:pt x="1840209" y="2265869"/>
                  <a:pt x="1845400" y="2271060"/>
                  <a:pt x="1847994" y="2276251"/>
                </a:cubicBezTo>
                <a:cubicBezTo>
                  <a:pt x="1860974" y="2260679"/>
                  <a:pt x="1876547" y="2250296"/>
                  <a:pt x="1897310" y="2245105"/>
                </a:cubicBezTo>
                <a:cubicBezTo>
                  <a:pt x="1905095" y="2239914"/>
                  <a:pt x="1912884" y="2237320"/>
                  <a:pt x="1920669" y="2237320"/>
                </a:cubicBezTo>
                <a:cubicBezTo>
                  <a:pt x="1931050" y="2237320"/>
                  <a:pt x="1938839" y="2242511"/>
                  <a:pt x="1946624" y="2247702"/>
                </a:cubicBezTo>
                <a:cubicBezTo>
                  <a:pt x="1967388" y="2252893"/>
                  <a:pt x="1985557" y="2268466"/>
                  <a:pt x="1998534" y="2286633"/>
                </a:cubicBezTo>
                <a:lnTo>
                  <a:pt x="2003725" y="2281443"/>
                </a:lnTo>
                <a:cubicBezTo>
                  <a:pt x="1993343" y="2271060"/>
                  <a:pt x="1988151" y="2258084"/>
                  <a:pt x="1988151" y="2242511"/>
                </a:cubicBezTo>
                <a:cubicBezTo>
                  <a:pt x="1988151" y="2211365"/>
                  <a:pt x="2011512" y="2188004"/>
                  <a:pt x="2040061" y="2185410"/>
                </a:cubicBezTo>
                <a:cubicBezTo>
                  <a:pt x="2047850" y="2175028"/>
                  <a:pt x="2058231" y="2167240"/>
                  <a:pt x="2071207" y="2162049"/>
                </a:cubicBezTo>
                <a:cubicBezTo>
                  <a:pt x="2060826" y="2156858"/>
                  <a:pt x="2053041" y="2149073"/>
                  <a:pt x="2053041" y="2136094"/>
                </a:cubicBezTo>
                <a:cubicBezTo>
                  <a:pt x="2053041" y="2123118"/>
                  <a:pt x="2066016" y="2110139"/>
                  <a:pt x="2081590" y="2110139"/>
                </a:cubicBezTo>
                <a:cubicBezTo>
                  <a:pt x="2097162" y="2110139"/>
                  <a:pt x="2107545" y="2123118"/>
                  <a:pt x="2104951" y="2136094"/>
                </a:cubicBezTo>
                <a:cubicBezTo>
                  <a:pt x="2104951" y="2146477"/>
                  <a:pt x="2099759" y="2154264"/>
                  <a:pt x="2091971" y="2159455"/>
                </a:cubicBezTo>
                <a:lnTo>
                  <a:pt x="2094568" y="2159455"/>
                </a:lnTo>
                <a:cubicBezTo>
                  <a:pt x="2102353" y="2146477"/>
                  <a:pt x="2112736" y="2138691"/>
                  <a:pt x="2128308" y="2133500"/>
                </a:cubicBezTo>
                <a:cubicBezTo>
                  <a:pt x="2120523" y="2125712"/>
                  <a:pt x="2112736" y="2117927"/>
                  <a:pt x="2112736" y="2104948"/>
                </a:cubicBezTo>
                <a:cubicBezTo>
                  <a:pt x="2112736" y="2086781"/>
                  <a:pt x="2128308" y="2071208"/>
                  <a:pt x="2146478" y="2071208"/>
                </a:cubicBezTo>
                <a:cubicBezTo>
                  <a:pt x="2164646" y="2071208"/>
                  <a:pt x="2180218" y="2086781"/>
                  <a:pt x="2180218" y="2104948"/>
                </a:cubicBezTo>
                <a:lnTo>
                  <a:pt x="2180218" y="2107545"/>
                </a:lnTo>
                <a:lnTo>
                  <a:pt x="2185409" y="2107545"/>
                </a:lnTo>
                <a:cubicBezTo>
                  <a:pt x="2195792" y="2107545"/>
                  <a:pt x="2203579" y="2110139"/>
                  <a:pt x="2211364" y="2115331"/>
                </a:cubicBezTo>
                <a:cubicBezTo>
                  <a:pt x="2221747" y="2115331"/>
                  <a:pt x="2229534" y="2120522"/>
                  <a:pt x="2234725" y="2128309"/>
                </a:cubicBezTo>
                <a:cubicBezTo>
                  <a:pt x="2237319" y="2120522"/>
                  <a:pt x="2242511" y="2115331"/>
                  <a:pt x="2247702" y="2110139"/>
                </a:cubicBezTo>
                <a:cubicBezTo>
                  <a:pt x="2237319" y="2102354"/>
                  <a:pt x="2232128" y="2089376"/>
                  <a:pt x="2232128" y="2073802"/>
                </a:cubicBezTo>
                <a:cubicBezTo>
                  <a:pt x="2232128" y="2060826"/>
                  <a:pt x="2237319" y="2050444"/>
                  <a:pt x="2245108" y="2040062"/>
                </a:cubicBezTo>
                <a:lnTo>
                  <a:pt x="2245108" y="2029681"/>
                </a:lnTo>
                <a:cubicBezTo>
                  <a:pt x="2245108" y="2021892"/>
                  <a:pt x="2247702" y="2011510"/>
                  <a:pt x="2250298" y="2003726"/>
                </a:cubicBezTo>
                <a:close/>
                <a:moveTo>
                  <a:pt x="1466455" y="1975176"/>
                </a:moveTo>
                <a:cubicBezTo>
                  <a:pt x="1484625" y="1975176"/>
                  <a:pt x="1500198" y="1990749"/>
                  <a:pt x="1500198" y="2008916"/>
                </a:cubicBezTo>
                <a:cubicBezTo>
                  <a:pt x="1500198" y="2027086"/>
                  <a:pt x="1484625" y="2042659"/>
                  <a:pt x="1466455" y="2042659"/>
                </a:cubicBezTo>
                <a:cubicBezTo>
                  <a:pt x="1448288" y="2042659"/>
                  <a:pt x="1432715" y="2027086"/>
                  <a:pt x="1432715" y="2008916"/>
                </a:cubicBezTo>
                <a:cubicBezTo>
                  <a:pt x="1432715" y="1990749"/>
                  <a:pt x="1448288" y="1975176"/>
                  <a:pt x="1466455" y="1975176"/>
                </a:cubicBezTo>
                <a:close/>
                <a:moveTo>
                  <a:pt x="2172433" y="1951815"/>
                </a:moveTo>
                <a:cubicBezTo>
                  <a:pt x="2172433" y="1962197"/>
                  <a:pt x="2172433" y="1967388"/>
                  <a:pt x="2169837" y="1975173"/>
                </a:cubicBezTo>
                <a:cubicBezTo>
                  <a:pt x="2172433" y="1969982"/>
                  <a:pt x="2177624" y="1967388"/>
                  <a:pt x="2180218" y="1964791"/>
                </a:cubicBezTo>
                <a:cubicBezTo>
                  <a:pt x="2177624" y="1959600"/>
                  <a:pt x="2175027" y="1957006"/>
                  <a:pt x="2172433" y="1951815"/>
                </a:cubicBezTo>
                <a:close/>
                <a:moveTo>
                  <a:pt x="2387859" y="1915478"/>
                </a:moveTo>
                <a:cubicBezTo>
                  <a:pt x="2377476" y="1928455"/>
                  <a:pt x="2367094" y="1936242"/>
                  <a:pt x="2351521" y="1938836"/>
                </a:cubicBezTo>
                <a:lnTo>
                  <a:pt x="2351521" y="1944027"/>
                </a:lnTo>
                <a:cubicBezTo>
                  <a:pt x="2364500" y="1944027"/>
                  <a:pt x="2374883" y="1949219"/>
                  <a:pt x="2385264" y="1954410"/>
                </a:cubicBezTo>
                <a:cubicBezTo>
                  <a:pt x="2385264" y="1951815"/>
                  <a:pt x="2387859" y="1951815"/>
                  <a:pt x="2390455" y="1951815"/>
                </a:cubicBezTo>
                <a:lnTo>
                  <a:pt x="2390455" y="1941433"/>
                </a:lnTo>
                <a:cubicBezTo>
                  <a:pt x="2390455" y="1933645"/>
                  <a:pt x="2390455" y="1925860"/>
                  <a:pt x="2393049" y="1918072"/>
                </a:cubicBezTo>
                <a:cubicBezTo>
                  <a:pt x="2390455" y="1915478"/>
                  <a:pt x="2390455" y="1915478"/>
                  <a:pt x="2387859" y="1915478"/>
                </a:cubicBezTo>
                <a:close/>
                <a:moveTo>
                  <a:pt x="942168" y="1915477"/>
                </a:moveTo>
                <a:cubicBezTo>
                  <a:pt x="955144" y="1915477"/>
                  <a:pt x="968123" y="1925859"/>
                  <a:pt x="968123" y="1941432"/>
                </a:cubicBezTo>
                <a:cubicBezTo>
                  <a:pt x="968123" y="1954408"/>
                  <a:pt x="957741" y="1967387"/>
                  <a:pt x="942168" y="1967387"/>
                </a:cubicBezTo>
                <a:cubicBezTo>
                  <a:pt x="929189" y="1967387"/>
                  <a:pt x="916213" y="1957005"/>
                  <a:pt x="916213" y="1941432"/>
                </a:cubicBezTo>
                <a:cubicBezTo>
                  <a:pt x="916213" y="1928453"/>
                  <a:pt x="926595" y="1915477"/>
                  <a:pt x="942168" y="1915477"/>
                </a:cubicBezTo>
                <a:close/>
                <a:moveTo>
                  <a:pt x="617729" y="1915477"/>
                </a:moveTo>
                <a:cubicBezTo>
                  <a:pt x="641087" y="1915477"/>
                  <a:pt x="659257" y="1933644"/>
                  <a:pt x="659257" y="1957005"/>
                </a:cubicBezTo>
                <a:cubicBezTo>
                  <a:pt x="659257" y="1980363"/>
                  <a:pt x="641087" y="1998533"/>
                  <a:pt x="617729" y="1998533"/>
                </a:cubicBezTo>
                <a:cubicBezTo>
                  <a:pt x="594368" y="1998533"/>
                  <a:pt x="576201" y="1980363"/>
                  <a:pt x="576201" y="1957005"/>
                </a:cubicBezTo>
                <a:cubicBezTo>
                  <a:pt x="576201" y="1933644"/>
                  <a:pt x="594368" y="1915477"/>
                  <a:pt x="617729" y="1915477"/>
                </a:cubicBezTo>
                <a:close/>
                <a:moveTo>
                  <a:pt x="1539130" y="1912884"/>
                </a:moveTo>
                <a:cubicBezTo>
                  <a:pt x="1559894" y="1912884"/>
                  <a:pt x="1578064" y="1931051"/>
                  <a:pt x="1578064" y="1951815"/>
                </a:cubicBezTo>
                <a:cubicBezTo>
                  <a:pt x="1578064" y="1972579"/>
                  <a:pt x="1559894" y="1990749"/>
                  <a:pt x="1539130" y="1990749"/>
                </a:cubicBezTo>
                <a:cubicBezTo>
                  <a:pt x="1518366" y="1990749"/>
                  <a:pt x="1500199" y="1972579"/>
                  <a:pt x="1500199" y="1951815"/>
                </a:cubicBezTo>
                <a:cubicBezTo>
                  <a:pt x="1500199" y="1931051"/>
                  <a:pt x="1518366" y="1912884"/>
                  <a:pt x="1539130" y="1912884"/>
                </a:cubicBezTo>
                <a:close/>
                <a:moveTo>
                  <a:pt x="1889523" y="1873950"/>
                </a:moveTo>
                <a:cubicBezTo>
                  <a:pt x="1886929" y="1873950"/>
                  <a:pt x="1884332" y="1876544"/>
                  <a:pt x="1881738" y="1876544"/>
                </a:cubicBezTo>
                <a:cubicBezTo>
                  <a:pt x="1873949" y="1897309"/>
                  <a:pt x="1855783" y="1910287"/>
                  <a:pt x="1832422" y="1910287"/>
                </a:cubicBezTo>
                <a:lnTo>
                  <a:pt x="1827231" y="1910287"/>
                </a:lnTo>
                <a:cubicBezTo>
                  <a:pt x="1842804" y="1920670"/>
                  <a:pt x="1855783" y="1938836"/>
                  <a:pt x="1858377" y="1959600"/>
                </a:cubicBezTo>
                <a:cubicBezTo>
                  <a:pt x="1871355" y="1933645"/>
                  <a:pt x="1889523" y="1915478"/>
                  <a:pt x="1915478" y="1902499"/>
                </a:cubicBezTo>
                <a:cubicBezTo>
                  <a:pt x="1905095" y="1894714"/>
                  <a:pt x="1894714" y="1886926"/>
                  <a:pt x="1889523" y="1873950"/>
                </a:cubicBezTo>
                <a:close/>
                <a:moveTo>
                  <a:pt x="1383402" y="1816849"/>
                </a:moveTo>
                <a:cubicBezTo>
                  <a:pt x="1404166" y="1816849"/>
                  <a:pt x="1424930" y="1824634"/>
                  <a:pt x="1437906" y="1840207"/>
                </a:cubicBezTo>
                <a:cubicBezTo>
                  <a:pt x="1466458" y="1847995"/>
                  <a:pt x="1487222" y="1873950"/>
                  <a:pt x="1487222" y="1905096"/>
                </a:cubicBezTo>
                <a:cubicBezTo>
                  <a:pt x="1487222" y="1944027"/>
                  <a:pt x="1456076" y="1972579"/>
                  <a:pt x="1419739" y="1972579"/>
                </a:cubicBezTo>
                <a:cubicBezTo>
                  <a:pt x="1411951" y="1972579"/>
                  <a:pt x="1404166" y="1969982"/>
                  <a:pt x="1396378" y="1967388"/>
                </a:cubicBezTo>
                <a:cubicBezTo>
                  <a:pt x="1391187" y="1967388"/>
                  <a:pt x="1388593" y="1967388"/>
                  <a:pt x="1385996" y="1967388"/>
                </a:cubicBezTo>
                <a:cubicBezTo>
                  <a:pt x="1388593" y="1969982"/>
                  <a:pt x="1388593" y="1975173"/>
                  <a:pt x="1388593" y="1980364"/>
                </a:cubicBezTo>
                <a:cubicBezTo>
                  <a:pt x="1388593" y="2003725"/>
                  <a:pt x="1370423" y="2021892"/>
                  <a:pt x="1347065" y="2021892"/>
                </a:cubicBezTo>
                <a:cubicBezTo>
                  <a:pt x="1323705" y="2021892"/>
                  <a:pt x="1305538" y="2003725"/>
                  <a:pt x="1305538" y="1980364"/>
                </a:cubicBezTo>
                <a:cubicBezTo>
                  <a:pt x="1305538" y="1964791"/>
                  <a:pt x="1315920" y="1951815"/>
                  <a:pt x="1328896" y="1944027"/>
                </a:cubicBezTo>
                <a:cubicBezTo>
                  <a:pt x="1315920" y="1931051"/>
                  <a:pt x="1308132" y="1912881"/>
                  <a:pt x="1308132" y="1892117"/>
                </a:cubicBezTo>
                <a:cubicBezTo>
                  <a:pt x="1308132" y="1850589"/>
                  <a:pt x="1341874" y="1816849"/>
                  <a:pt x="1383402" y="1816849"/>
                </a:cubicBezTo>
                <a:close/>
                <a:moveTo>
                  <a:pt x="1121255" y="1811658"/>
                </a:moveTo>
                <a:cubicBezTo>
                  <a:pt x="1162783" y="1811658"/>
                  <a:pt x="1196526" y="1845398"/>
                  <a:pt x="1196526" y="1886926"/>
                </a:cubicBezTo>
                <a:cubicBezTo>
                  <a:pt x="1196526" y="1928454"/>
                  <a:pt x="1162783" y="1962196"/>
                  <a:pt x="1121255" y="1962196"/>
                </a:cubicBezTo>
                <a:cubicBezTo>
                  <a:pt x="1118661" y="1962196"/>
                  <a:pt x="1113470" y="1962196"/>
                  <a:pt x="1110873" y="1962196"/>
                </a:cubicBezTo>
                <a:cubicBezTo>
                  <a:pt x="1110873" y="1964790"/>
                  <a:pt x="1113470" y="1969981"/>
                  <a:pt x="1113470" y="1975172"/>
                </a:cubicBezTo>
                <a:cubicBezTo>
                  <a:pt x="1113470" y="1990745"/>
                  <a:pt x="1100491" y="2003724"/>
                  <a:pt x="1084918" y="2003724"/>
                </a:cubicBezTo>
                <a:cubicBezTo>
                  <a:pt x="1069345" y="2003724"/>
                  <a:pt x="1056369" y="1990745"/>
                  <a:pt x="1056369" y="1975172"/>
                </a:cubicBezTo>
                <a:cubicBezTo>
                  <a:pt x="1056369" y="1962196"/>
                  <a:pt x="1064154" y="1949217"/>
                  <a:pt x="1077133" y="1946623"/>
                </a:cubicBezTo>
                <a:cubicBezTo>
                  <a:pt x="1058963" y="1933645"/>
                  <a:pt x="1045987" y="1912881"/>
                  <a:pt x="1045987" y="1886926"/>
                </a:cubicBezTo>
                <a:cubicBezTo>
                  <a:pt x="1045987" y="1845398"/>
                  <a:pt x="1079727" y="1811658"/>
                  <a:pt x="1121255" y="1811658"/>
                </a:cubicBezTo>
                <a:close/>
                <a:moveTo>
                  <a:pt x="238786" y="1806467"/>
                </a:moveTo>
                <a:cubicBezTo>
                  <a:pt x="256953" y="1806467"/>
                  <a:pt x="269932" y="1822040"/>
                  <a:pt x="269932" y="1837613"/>
                </a:cubicBezTo>
                <a:cubicBezTo>
                  <a:pt x="269932" y="1855780"/>
                  <a:pt x="254359" y="1868759"/>
                  <a:pt x="238786" y="1868759"/>
                </a:cubicBezTo>
                <a:cubicBezTo>
                  <a:pt x="223213" y="1868759"/>
                  <a:pt x="210234" y="1855780"/>
                  <a:pt x="207640" y="1837613"/>
                </a:cubicBezTo>
                <a:cubicBezTo>
                  <a:pt x="207640" y="1819443"/>
                  <a:pt x="223213" y="1806467"/>
                  <a:pt x="238786" y="1806467"/>
                </a:cubicBezTo>
                <a:close/>
                <a:moveTo>
                  <a:pt x="2053041" y="1790894"/>
                </a:moveTo>
                <a:cubicBezTo>
                  <a:pt x="2060826" y="1790894"/>
                  <a:pt x="2068614" y="1796085"/>
                  <a:pt x="2068614" y="1803870"/>
                </a:cubicBezTo>
                <a:cubicBezTo>
                  <a:pt x="2068614" y="1811658"/>
                  <a:pt x="2063423" y="1816849"/>
                  <a:pt x="2055635" y="1816849"/>
                </a:cubicBezTo>
                <a:cubicBezTo>
                  <a:pt x="2047850" y="1816849"/>
                  <a:pt x="2042659" y="1811658"/>
                  <a:pt x="2042659" y="1803870"/>
                </a:cubicBezTo>
                <a:cubicBezTo>
                  <a:pt x="2042659" y="1796085"/>
                  <a:pt x="2047850" y="1790894"/>
                  <a:pt x="2053041" y="1790894"/>
                </a:cubicBezTo>
                <a:close/>
                <a:moveTo>
                  <a:pt x="1578063" y="1720817"/>
                </a:moveTo>
                <a:cubicBezTo>
                  <a:pt x="1585851" y="1720817"/>
                  <a:pt x="1593636" y="1728602"/>
                  <a:pt x="1596233" y="1738984"/>
                </a:cubicBezTo>
                <a:cubicBezTo>
                  <a:pt x="1596233" y="1749366"/>
                  <a:pt x="1588445" y="1757154"/>
                  <a:pt x="1578063" y="1757154"/>
                </a:cubicBezTo>
                <a:cubicBezTo>
                  <a:pt x="1567681" y="1757154"/>
                  <a:pt x="1559896" y="1749366"/>
                  <a:pt x="1559896" y="1738984"/>
                </a:cubicBezTo>
                <a:cubicBezTo>
                  <a:pt x="1559896" y="1728602"/>
                  <a:pt x="1567681" y="1720817"/>
                  <a:pt x="1578063" y="1720817"/>
                </a:cubicBezTo>
                <a:close/>
                <a:moveTo>
                  <a:pt x="1160186" y="1645546"/>
                </a:moveTo>
                <a:cubicBezTo>
                  <a:pt x="1175955" y="1645546"/>
                  <a:pt x="1188738" y="1658329"/>
                  <a:pt x="1188738" y="1674095"/>
                </a:cubicBezTo>
                <a:cubicBezTo>
                  <a:pt x="1188738" y="1689864"/>
                  <a:pt x="1175955" y="1702647"/>
                  <a:pt x="1160186" y="1702647"/>
                </a:cubicBezTo>
                <a:cubicBezTo>
                  <a:pt x="1144419" y="1702647"/>
                  <a:pt x="1131637" y="1689864"/>
                  <a:pt x="1131637" y="1674095"/>
                </a:cubicBezTo>
                <a:cubicBezTo>
                  <a:pt x="1131637" y="1658329"/>
                  <a:pt x="1144419" y="1645546"/>
                  <a:pt x="1160186" y="1645546"/>
                </a:cubicBezTo>
                <a:close/>
                <a:moveTo>
                  <a:pt x="892850" y="1611806"/>
                </a:moveTo>
                <a:cubicBezTo>
                  <a:pt x="931784" y="1611806"/>
                  <a:pt x="965524" y="1642952"/>
                  <a:pt x="965524" y="1684480"/>
                </a:cubicBezTo>
                <a:cubicBezTo>
                  <a:pt x="965524" y="1692265"/>
                  <a:pt x="965524" y="1697456"/>
                  <a:pt x="962930" y="1702647"/>
                </a:cubicBezTo>
                <a:cubicBezTo>
                  <a:pt x="1007052" y="1710435"/>
                  <a:pt x="1040795" y="1746772"/>
                  <a:pt x="1040795" y="1793491"/>
                </a:cubicBezTo>
                <a:cubicBezTo>
                  <a:pt x="1040795" y="1845401"/>
                  <a:pt x="999267" y="1886929"/>
                  <a:pt x="947357" y="1886929"/>
                </a:cubicBezTo>
                <a:cubicBezTo>
                  <a:pt x="911020" y="1886929"/>
                  <a:pt x="879874" y="1866165"/>
                  <a:pt x="864301" y="1835019"/>
                </a:cubicBezTo>
                <a:cubicBezTo>
                  <a:pt x="859110" y="1837613"/>
                  <a:pt x="851322" y="1840210"/>
                  <a:pt x="846132" y="1840210"/>
                </a:cubicBezTo>
                <a:cubicBezTo>
                  <a:pt x="822773" y="1840210"/>
                  <a:pt x="804604" y="1822040"/>
                  <a:pt x="809795" y="1798682"/>
                </a:cubicBezTo>
                <a:cubicBezTo>
                  <a:pt x="809795" y="1775321"/>
                  <a:pt x="827964" y="1757154"/>
                  <a:pt x="851322" y="1757154"/>
                </a:cubicBezTo>
                <a:cubicBezTo>
                  <a:pt x="856513" y="1757154"/>
                  <a:pt x="859110" y="1757154"/>
                  <a:pt x="864301" y="1759748"/>
                </a:cubicBezTo>
                <a:cubicBezTo>
                  <a:pt x="864301" y="1757154"/>
                  <a:pt x="866895" y="1754557"/>
                  <a:pt x="866895" y="1751963"/>
                </a:cubicBezTo>
                <a:cubicBezTo>
                  <a:pt x="838346" y="1741581"/>
                  <a:pt x="820177" y="1715626"/>
                  <a:pt x="820177" y="1684480"/>
                </a:cubicBezTo>
                <a:cubicBezTo>
                  <a:pt x="820177" y="1645546"/>
                  <a:pt x="851322" y="1611806"/>
                  <a:pt x="892850" y="1611806"/>
                </a:cubicBezTo>
                <a:close/>
                <a:moveTo>
                  <a:pt x="1988152" y="1601424"/>
                </a:moveTo>
                <a:cubicBezTo>
                  <a:pt x="2008916" y="1601424"/>
                  <a:pt x="2024489" y="1616997"/>
                  <a:pt x="2024489" y="1637761"/>
                </a:cubicBezTo>
                <a:cubicBezTo>
                  <a:pt x="2024489" y="1658525"/>
                  <a:pt x="2008916" y="1674098"/>
                  <a:pt x="1988152" y="1674098"/>
                </a:cubicBezTo>
                <a:cubicBezTo>
                  <a:pt x="1967388" y="1674098"/>
                  <a:pt x="1951815" y="1658525"/>
                  <a:pt x="1951815" y="1637761"/>
                </a:cubicBezTo>
                <a:cubicBezTo>
                  <a:pt x="1951815" y="1619591"/>
                  <a:pt x="1969982" y="1601424"/>
                  <a:pt x="1988152" y="1601424"/>
                </a:cubicBezTo>
                <a:close/>
                <a:moveTo>
                  <a:pt x="2642217" y="1541726"/>
                </a:moveTo>
                <a:cubicBezTo>
                  <a:pt x="2642217" y="1544320"/>
                  <a:pt x="2639623" y="1546917"/>
                  <a:pt x="2637026" y="1546917"/>
                </a:cubicBezTo>
                <a:cubicBezTo>
                  <a:pt x="2639623" y="1549511"/>
                  <a:pt x="2639623" y="1549511"/>
                  <a:pt x="2642217" y="1549511"/>
                </a:cubicBezTo>
                <a:close/>
                <a:moveTo>
                  <a:pt x="1526153" y="1518368"/>
                </a:moveTo>
                <a:cubicBezTo>
                  <a:pt x="1559893" y="1518368"/>
                  <a:pt x="1588445" y="1544323"/>
                  <a:pt x="1588445" y="1580660"/>
                </a:cubicBezTo>
                <a:cubicBezTo>
                  <a:pt x="1588445" y="1614400"/>
                  <a:pt x="1562490" y="1642952"/>
                  <a:pt x="1526153" y="1642952"/>
                </a:cubicBezTo>
                <a:cubicBezTo>
                  <a:pt x="1492410" y="1642952"/>
                  <a:pt x="1463861" y="1616997"/>
                  <a:pt x="1463861" y="1580660"/>
                </a:cubicBezTo>
                <a:cubicBezTo>
                  <a:pt x="1463861" y="1546917"/>
                  <a:pt x="1492410" y="1518368"/>
                  <a:pt x="1526153" y="1518368"/>
                </a:cubicBezTo>
                <a:close/>
                <a:moveTo>
                  <a:pt x="1370423" y="1497604"/>
                </a:moveTo>
                <a:cubicBezTo>
                  <a:pt x="1393781" y="1497604"/>
                  <a:pt x="1411951" y="1515771"/>
                  <a:pt x="1411951" y="1539132"/>
                </a:cubicBezTo>
                <a:cubicBezTo>
                  <a:pt x="1411951" y="1562490"/>
                  <a:pt x="1393781" y="1580660"/>
                  <a:pt x="1370423" y="1580660"/>
                </a:cubicBezTo>
                <a:cubicBezTo>
                  <a:pt x="1357444" y="1580660"/>
                  <a:pt x="1344468" y="1572872"/>
                  <a:pt x="1336680" y="1562490"/>
                </a:cubicBezTo>
                <a:cubicBezTo>
                  <a:pt x="1331489" y="1565087"/>
                  <a:pt x="1326298" y="1567681"/>
                  <a:pt x="1321107" y="1567681"/>
                </a:cubicBezTo>
                <a:cubicBezTo>
                  <a:pt x="1308131" y="1567681"/>
                  <a:pt x="1297749" y="1557299"/>
                  <a:pt x="1297749" y="1544323"/>
                </a:cubicBezTo>
                <a:cubicBezTo>
                  <a:pt x="1297749" y="1531344"/>
                  <a:pt x="1308131" y="1520962"/>
                  <a:pt x="1321107" y="1520962"/>
                </a:cubicBezTo>
                <a:cubicBezTo>
                  <a:pt x="1323704" y="1520962"/>
                  <a:pt x="1326298" y="1520962"/>
                  <a:pt x="1328895" y="1526153"/>
                </a:cubicBezTo>
                <a:cubicBezTo>
                  <a:pt x="1336680" y="1510580"/>
                  <a:pt x="1352253" y="1497604"/>
                  <a:pt x="1370423" y="1497604"/>
                </a:cubicBezTo>
                <a:close/>
                <a:moveTo>
                  <a:pt x="1941433" y="1497603"/>
                </a:moveTo>
                <a:cubicBezTo>
                  <a:pt x="1941433" y="1500197"/>
                  <a:pt x="1941433" y="1502794"/>
                  <a:pt x="1941433" y="1505388"/>
                </a:cubicBezTo>
                <a:cubicBezTo>
                  <a:pt x="1941433" y="1502794"/>
                  <a:pt x="1944030" y="1497603"/>
                  <a:pt x="1944030" y="1497603"/>
                </a:cubicBezTo>
                <a:cubicBezTo>
                  <a:pt x="1941433" y="1497603"/>
                  <a:pt x="1941433" y="1497603"/>
                  <a:pt x="1941433" y="1497603"/>
                </a:cubicBezTo>
                <a:close/>
                <a:moveTo>
                  <a:pt x="1227670" y="1489816"/>
                </a:moveTo>
                <a:cubicBezTo>
                  <a:pt x="1240572" y="1489816"/>
                  <a:pt x="1251031" y="1500274"/>
                  <a:pt x="1251031" y="1513174"/>
                </a:cubicBezTo>
                <a:cubicBezTo>
                  <a:pt x="1251031" y="1526077"/>
                  <a:pt x="1240572" y="1536535"/>
                  <a:pt x="1227670" y="1536535"/>
                </a:cubicBezTo>
                <a:cubicBezTo>
                  <a:pt x="1214770" y="1536535"/>
                  <a:pt x="1204312" y="1526077"/>
                  <a:pt x="1204312" y="1513174"/>
                </a:cubicBezTo>
                <a:cubicBezTo>
                  <a:pt x="1204312" y="1500274"/>
                  <a:pt x="1214770" y="1489816"/>
                  <a:pt x="1227670" y="1489816"/>
                </a:cubicBezTo>
                <a:close/>
                <a:moveTo>
                  <a:pt x="1629973" y="1432715"/>
                </a:moveTo>
                <a:cubicBezTo>
                  <a:pt x="1642952" y="1432715"/>
                  <a:pt x="1653334" y="1443097"/>
                  <a:pt x="1653334" y="1456073"/>
                </a:cubicBezTo>
                <a:cubicBezTo>
                  <a:pt x="1653334" y="1469052"/>
                  <a:pt x="1642952" y="1479434"/>
                  <a:pt x="1629973" y="1479434"/>
                </a:cubicBezTo>
                <a:cubicBezTo>
                  <a:pt x="1619591" y="1479434"/>
                  <a:pt x="1609209" y="1469052"/>
                  <a:pt x="1606615" y="1456073"/>
                </a:cubicBezTo>
                <a:cubicBezTo>
                  <a:pt x="1606615" y="1443097"/>
                  <a:pt x="1616997" y="1432715"/>
                  <a:pt x="1629973" y="1432715"/>
                </a:cubicBezTo>
                <a:close/>
                <a:moveTo>
                  <a:pt x="1832422" y="1383401"/>
                </a:moveTo>
                <a:cubicBezTo>
                  <a:pt x="1845401" y="1383401"/>
                  <a:pt x="1855783" y="1393783"/>
                  <a:pt x="1855783" y="1406759"/>
                </a:cubicBezTo>
                <a:cubicBezTo>
                  <a:pt x="1855783" y="1419738"/>
                  <a:pt x="1845401" y="1430120"/>
                  <a:pt x="1832422" y="1430120"/>
                </a:cubicBezTo>
                <a:cubicBezTo>
                  <a:pt x="1819446" y="1430120"/>
                  <a:pt x="1809064" y="1419738"/>
                  <a:pt x="1809064" y="1406759"/>
                </a:cubicBezTo>
                <a:cubicBezTo>
                  <a:pt x="1809064" y="1396377"/>
                  <a:pt x="1816849" y="1385995"/>
                  <a:pt x="1832422" y="1383401"/>
                </a:cubicBezTo>
                <a:close/>
                <a:moveTo>
                  <a:pt x="2665578" y="1367827"/>
                </a:moveTo>
                <a:cubicBezTo>
                  <a:pt x="2662981" y="1370424"/>
                  <a:pt x="2662981" y="1373018"/>
                  <a:pt x="2660387" y="1375614"/>
                </a:cubicBezTo>
                <a:lnTo>
                  <a:pt x="2665578" y="1375614"/>
                </a:lnTo>
                <a:close/>
                <a:moveTo>
                  <a:pt x="2473511" y="1352253"/>
                </a:moveTo>
                <a:cubicBezTo>
                  <a:pt x="2463130" y="1357444"/>
                  <a:pt x="2455341" y="1362635"/>
                  <a:pt x="2444959" y="1365233"/>
                </a:cubicBezTo>
                <a:cubicBezTo>
                  <a:pt x="2447556" y="1367827"/>
                  <a:pt x="2450150" y="1367827"/>
                  <a:pt x="2452747" y="1370424"/>
                </a:cubicBezTo>
                <a:lnTo>
                  <a:pt x="2457939" y="1370424"/>
                </a:lnTo>
                <a:cubicBezTo>
                  <a:pt x="2460532" y="1370424"/>
                  <a:pt x="2463130" y="1373018"/>
                  <a:pt x="2465724" y="1373018"/>
                </a:cubicBezTo>
                <a:cubicBezTo>
                  <a:pt x="2465724" y="1367827"/>
                  <a:pt x="2468320" y="1362635"/>
                  <a:pt x="2476105" y="1357444"/>
                </a:cubicBezTo>
                <a:cubicBezTo>
                  <a:pt x="2473511" y="1357444"/>
                  <a:pt x="2473511" y="1354850"/>
                  <a:pt x="2473511" y="1352253"/>
                </a:cubicBezTo>
                <a:close/>
                <a:moveTo>
                  <a:pt x="955144" y="1282176"/>
                </a:moveTo>
                <a:cubicBezTo>
                  <a:pt x="999266" y="1282176"/>
                  <a:pt x="1033009" y="1315916"/>
                  <a:pt x="1033009" y="1360041"/>
                </a:cubicBezTo>
                <a:cubicBezTo>
                  <a:pt x="1033009" y="1404163"/>
                  <a:pt x="996672" y="1437906"/>
                  <a:pt x="955144" y="1437906"/>
                </a:cubicBezTo>
                <a:cubicBezTo>
                  <a:pt x="911019" y="1437906"/>
                  <a:pt x="877279" y="1404163"/>
                  <a:pt x="877279" y="1360041"/>
                </a:cubicBezTo>
                <a:cubicBezTo>
                  <a:pt x="877279" y="1315916"/>
                  <a:pt x="913616" y="1282176"/>
                  <a:pt x="955144" y="1282176"/>
                </a:cubicBezTo>
                <a:close/>
                <a:moveTo>
                  <a:pt x="1998534" y="1274390"/>
                </a:moveTo>
                <a:cubicBezTo>
                  <a:pt x="2019298" y="1274390"/>
                  <a:pt x="2037468" y="1292557"/>
                  <a:pt x="2037468" y="1313321"/>
                </a:cubicBezTo>
                <a:cubicBezTo>
                  <a:pt x="2037468" y="1323703"/>
                  <a:pt x="2034871" y="1331491"/>
                  <a:pt x="2029680" y="1336682"/>
                </a:cubicBezTo>
                <a:cubicBezTo>
                  <a:pt x="2053041" y="1354849"/>
                  <a:pt x="2068614" y="1380804"/>
                  <a:pt x="2066017" y="1414547"/>
                </a:cubicBezTo>
                <a:cubicBezTo>
                  <a:pt x="2066017" y="1414547"/>
                  <a:pt x="2066017" y="1417141"/>
                  <a:pt x="2066017" y="1417141"/>
                </a:cubicBezTo>
                <a:cubicBezTo>
                  <a:pt x="2084187" y="1422332"/>
                  <a:pt x="2099760" y="1432714"/>
                  <a:pt x="2112736" y="1445693"/>
                </a:cubicBezTo>
                <a:cubicBezTo>
                  <a:pt x="2107545" y="1435311"/>
                  <a:pt x="2104951" y="1424929"/>
                  <a:pt x="2104951" y="1414547"/>
                </a:cubicBezTo>
                <a:cubicBezTo>
                  <a:pt x="2104951" y="1380804"/>
                  <a:pt x="2130906" y="1354849"/>
                  <a:pt x="2164646" y="1354849"/>
                </a:cubicBezTo>
                <a:cubicBezTo>
                  <a:pt x="2185410" y="1354849"/>
                  <a:pt x="2203580" y="1365231"/>
                  <a:pt x="2213962" y="1380804"/>
                </a:cubicBezTo>
                <a:cubicBezTo>
                  <a:pt x="2219153" y="1370422"/>
                  <a:pt x="2229535" y="1365231"/>
                  <a:pt x="2239917" y="1365231"/>
                </a:cubicBezTo>
                <a:cubicBezTo>
                  <a:pt x="2258084" y="1365231"/>
                  <a:pt x="2271063" y="1378210"/>
                  <a:pt x="2271063" y="1396377"/>
                </a:cubicBezTo>
                <a:cubicBezTo>
                  <a:pt x="2271063" y="1414547"/>
                  <a:pt x="2258084" y="1427523"/>
                  <a:pt x="2239917" y="1427523"/>
                </a:cubicBezTo>
                <a:cubicBezTo>
                  <a:pt x="2234726" y="1427523"/>
                  <a:pt x="2229535" y="1424929"/>
                  <a:pt x="2224344" y="1422332"/>
                </a:cubicBezTo>
                <a:cubicBezTo>
                  <a:pt x="2219153" y="1450884"/>
                  <a:pt x="2195792" y="1474242"/>
                  <a:pt x="2164646" y="1474242"/>
                </a:cubicBezTo>
                <a:cubicBezTo>
                  <a:pt x="2149073" y="1474242"/>
                  <a:pt x="2133500" y="1466457"/>
                  <a:pt x="2123118" y="1456075"/>
                </a:cubicBezTo>
                <a:cubicBezTo>
                  <a:pt x="2133500" y="1471648"/>
                  <a:pt x="2138691" y="1489815"/>
                  <a:pt x="2138691" y="1510579"/>
                </a:cubicBezTo>
                <a:cubicBezTo>
                  <a:pt x="2138691" y="1565086"/>
                  <a:pt x="2094569" y="1609208"/>
                  <a:pt x="2040062" y="1609208"/>
                </a:cubicBezTo>
                <a:cubicBezTo>
                  <a:pt x="1985558" y="1609208"/>
                  <a:pt x="1941433" y="1565086"/>
                  <a:pt x="1941433" y="1510579"/>
                </a:cubicBezTo>
                <a:cubicBezTo>
                  <a:pt x="1938839" y="1533940"/>
                  <a:pt x="1918075" y="1552107"/>
                  <a:pt x="1894714" y="1552107"/>
                </a:cubicBezTo>
                <a:cubicBezTo>
                  <a:pt x="1866165" y="1552107"/>
                  <a:pt x="1845401" y="1531343"/>
                  <a:pt x="1845401" y="1502794"/>
                </a:cubicBezTo>
                <a:cubicBezTo>
                  <a:pt x="1845401" y="1474242"/>
                  <a:pt x="1868759" y="1453478"/>
                  <a:pt x="1894714" y="1453478"/>
                </a:cubicBezTo>
                <a:cubicBezTo>
                  <a:pt x="1897311" y="1453478"/>
                  <a:pt x="1897311" y="1453478"/>
                  <a:pt x="1899905" y="1453478"/>
                </a:cubicBezTo>
                <a:cubicBezTo>
                  <a:pt x="1892120" y="1440502"/>
                  <a:pt x="1886929" y="1424929"/>
                  <a:pt x="1886929" y="1409356"/>
                </a:cubicBezTo>
                <a:cubicBezTo>
                  <a:pt x="1886929" y="1365231"/>
                  <a:pt x="1918075" y="1328894"/>
                  <a:pt x="1959603" y="1321109"/>
                </a:cubicBezTo>
                <a:cubicBezTo>
                  <a:pt x="1959603" y="1318512"/>
                  <a:pt x="1959603" y="1315918"/>
                  <a:pt x="1959603" y="1313321"/>
                </a:cubicBezTo>
                <a:cubicBezTo>
                  <a:pt x="1959603" y="1292557"/>
                  <a:pt x="1977770" y="1274390"/>
                  <a:pt x="1998534" y="1274390"/>
                </a:cubicBezTo>
                <a:close/>
                <a:moveTo>
                  <a:pt x="1305537" y="1232863"/>
                </a:moveTo>
                <a:cubicBezTo>
                  <a:pt x="1313322" y="1232863"/>
                  <a:pt x="1321110" y="1240648"/>
                  <a:pt x="1321110" y="1248436"/>
                </a:cubicBezTo>
                <a:cubicBezTo>
                  <a:pt x="1321110" y="1256221"/>
                  <a:pt x="1313322" y="1264009"/>
                  <a:pt x="1305537" y="1264009"/>
                </a:cubicBezTo>
                <a:cubicBezTo>
                  <a:pt x="1295155" y="1264009"/>
                  <a:pt x="1289964" y="1258818"/>
                  <a:pt x="1289964" y="1248436"/>
                </a:cubicBezTo>
                <a:cubicBezTo>
                  <a:pt x="1289964" y="1240648"/>
                  <a:pt x="1297749" y="1232863"/>
                  <a:pt x="1305537" y="1232863"/>
                </a:cubicBezTo>
                <a:close/>
                <a:moveTo>
                  <a:pt x="1881735" y="1212099"/>
                </a:moveTo>
                <a:cubicBezTo>
                  <a:pt x="1905096" y="1212099"/>
                  <a:pt x="1923263" y="1230266"/>
                  <a:pt x="1920669" y="1251030"/>
                </a:cubicBezTo>
                <a:cubicBezTo>
                  <a:pt x="1920669" y="1271794"/>
                  <a:pt x="1902499" y="1289964"/>
                  <a:pt x="1881735" y="1289964"/>
                </a:cubicBezTo>
                <a:cubicBezTo>
                  <a:pt x="1860971" y="1289964"/>
                  <a:pt x="1842804" y="1271794"/>
                  <a:pt x="1842804" y="1251030"/>
                </a:cubicBezTo>
                <a:cubicBezTo>
                  <a:pt x="1842804" y="1230266"/>
                  <a:pt x="1860971" y="1212099"/>
                  <a:pt x="1881735" y="1212099"/>
                </a:cubicBezTo>
                <a:close/>
                <a:moveTo>
                  <a:pt x="1746768" y="1206908"/>
                </a:moveTo>
                <a:cubicBezTo>
                  <a:pt x="1790893" y="1206908"/>
                  <a:pt x="1829824" y="1243245"/>
                  <a:pt x="1829824" y="1289964"/>
                </a:cubicBezTo>
                <a:cubicBezTo>
                  <a:pt x="1829824" y="1321110"/>
                  <a:pt x="1811657" y="1347065"/>
                  <a:pt x="1785702" y="1362638"/>
                </a:cubicBezTo>
                <a:cubicBezTo>
                  <a:pt x="1777914" y="1393784"/>
                  <a:pt x="1751959" y="1417142"/>
                  <a:pt x="1718219" y="1417142"/>
                </a:cubicBezTo>
                <a:cubicBezTo>
                  <a:pt x="1713029" y="1419739"/>
                  <a:pt x="1707838" y="1422333"/>
                  <a:pt x="1702647" y="1422333"/>
                </a:cubicBezTo>
                <a:cubicBezTo>
                  <a:pt x="1687074" y="1422333"/>
                  <a:pt x="1674095" y="1411951"/>
                  <a:pt x="1668904" y="1398975"/>
                </a:cubicBezTo>
                <a:cubicBezTo>
                  <a:pt x="1655928" y="1383402"/>
                  <a:pt x="1645546" y="1365232"/>
                  <a:pt x="1645546" y="1344468"/>
                </a:cubicBezTo>
                <a:cubicBezTo>
                  <a:pt x="1645546" y="1326301"/>
                  <a:pt x="1653331" y="1310728"/>
                  <a:pt x="1663713" y="1297749"/>
                </a:cubicBezTo>
                <a:cubicBezTo>
                  <a:pt x="1663713" y="1295155"/>
                  <a:pt x="1663713" y="1292558"/>
                  <a:pt x="1663713" y="1289964"/>
                </a:cubicBezTo>
                <a:cubicBezTo>
                  <a:pt x="1663713" y="1243245"/>
                  <a:pt x="1702647" y="1206908"/>
                  <a:pt x="1746768" y="1206908"/>
                </a:cubicBezTo>
                <a:close/>
                <a:moveTo>
                  <a:pt x="2190601" y="1196527"/>
                </a:moveTo>
                <a:cubicBezTo>
                  <a:pt x="2203577" y="1196527"/>
                  <a:pt x="2213959" y="1201719"/>
                  <a:pt x="2221747" y="1209501"/>
                </a:cubicBezTo>
                <a:cubicBezTo>
                  <a:pt x="2226938" y="1206907"/>
                  <a:pt x="2232129" y="1206907"/>
                  <a:pt x="2237320" y="1206907"/>
                </a:cubicBezTo>
                <a:cubicBezTo>
                  <a:pt x="2273657" y="1206907"/>
                  <a:pt x="2302206" y="1235456"/>
                  <a:pt x="2302206" y="1271793"/>
                </a:cubicBezTo>
                <a:cubicBezTo>
                  <a:pt x="2302206" y="1308130"/>
                  <a:pt x="2273657" y="1336682"/>
                  <a:pt x="2237320" y="1336682"/>
                </a:cubicBezTo>
                <a:cubicBezTo>
                  <a:pt x="2203577" y="1336682"/>
                  <a:pt x="2175028" y="1308130"/>
                  <a:pt x="2172431" y="1274387"/>
                </a:cubicBezTo>
                <a:cubicBezTo>
                  <a:pt x="2159455" y="1266602"/>
                  <a:pt x="2149073" y="1253623"/>
                  <a:pt x="2149073" y="1235456"/>
                </a:cubicBezTo>
                <a:cubicBezTo>
                  <a:pt x="2149073" y="1212098"/>
                  <a:pt x="2169837" y="1193934"/>
                  <a:pt x="2190601" y="1196527"/>
                </a:cubicBezTo>
                <a:close/>
                <a:moveTo>
                  <a:pt x="2551376" y="1180952"/>
                </a:moveTo>
                <a:cubicBezTo>
                  <a:pt x="2546186" y="1191333"/>
                  <a:pt x="2533206" y="1199122"/>
                  <a:pt x="2520230" y="1199122"/>
                </a:cubicBezTo>
                <a:cubicBezTo>
                  <a:pt x="2509848" y="1199122"/>
                  <a:pt x="2502060" y="1196524"/>
                  <a:pt x="2496870" y="1191333"/>
                </a:cubicBezTo>
                <a:cubicBezTo>
                  <a:pt x="2491679" y="1209502"/>
                  <a:pt x="2481296" y="1225076"/>
                  <a:pt x="2463130" y="1232861"/>
                </a:cubicBezTo>
                <a:cubicBezTo>
                  <a:pt x="2486487" y="1245839"/>
                  <a:pt x="2502060" y="1269197"/>
                  <a:pt x="2502060" y="1297749"/>
                </a:cubicBezTo>
                <a:lnTo>
                  <a:pt x="2502060" y="1302940"/>
                </a:lnTo>
                <a:lnTo>
                  <a:pt x="2504657" y="1300343"/>
                </a:lnTo>
                <a:cubicBezTo>
                  <a:pt x="2502060" y="1295153"/>
                  <a:pt x="2502060" y="1292558"/>
                  <a:pt x="2502060" y="1287368"/>
                </a:cubicBezTo>
                <a:cubicBezTo>
                  <a:pt x="2502060" y="1261412"/>
                  <a:pt x="2522825" y="1238052"/>
                  <a:pt x="2551376" y="1238052"/>
                </a:cubicBezTo>
                <a:lnTo>
                  <a:pt x="2553970" y="1238052"/>
                </a:lnTo>
                <a:cubicBezTo>
                  <a:pt x="2556567" y="1222478"/>
                  <a:pt x="2561758" y="1209502"/>
                  <a:pt x="2572141" y="1199122"/>
                </a:cubicBezTo>
                <a:lnTo>
                  <a:pt x="2579926" y="1191333"/>
                </a:lnTo>
                <a:cubicBezTo>
                  <a:pt x="2574735" y="1188739"/>
                  <a:pt x="2569543" y="1186142"/>
                  <a:pt x="2566949" y="1180952"/>
                </a:cubicBezTo>
                <a:lnTo>
                  <a:pt x="2561758" y="1180952"/>
                </a:lnTo>
                <a:close/>
                <a:moveTo>
                  <a:pt x="498335" y="1178366"/>
                </a:moveTo>
                <a:cubicBezTo>
                  <a:pt x="513908" y="1178366"/>
                  <a:pt x="526887" y="1191343"/>
                  <a:pt x="526887" y="1206905"/>
                </a:cubicBezTo>
                <a:cubicBezTo>
                  <a:pt x="526887" y="1222478"/>
                  <a:pt x="513908" y="1235457"/>
                  <a:pt x="498335" y="1235457"/>
                </a:cubicBezTo>
                <a:cubicBezTo>
                  <a:pt x="482762" y="1235457"/>
                  <a:pt x="469786" y="1222478"/>
                  <a:pt x="469786" y="1206905"/>
                </a:cubicBezTo>
                <a:cubicBezTo>
                  <a:pt x="469786" y="1191343"/>
                  <a:pt x="482762" y="1178366"/>
                  <a:pt x="498335" y="1178366"/>
                </a:cubicBezTo>
                <a:close/>
                <a:moveTo>
                  <a:pt x="1801276" y="1175771"/>
                </a:moveTo>
                <a:cubicBezTo>
                  <a:pt x="1811658" y="1175771"/>
                  <a:pt x="1816849" y="1183557"/>
                  <a:pt x="1816849" y="1191345"/>
                </a:cubicBezTo>
                <a:cubicBezTo>
                  <a:pt x="1816849" y="1201727"/>
                  <a:pt x="1809061" y="1206908"/>
                  <a:pt x="1801276" y="1206908"/>
                </a:cubicBezTo>
                <a:cubicBezTo>
                  <a:pt x="1790894" y="1206908"/>
                  <a:pt x="1785703" y="1199130"/>
                  <a:pt x="1785703" y="1191345"/>
                </a:cubicBezTo>
                <a:cubicBezTo>
                  <a:pt x="1785703" y="1183557"/>
                  <a:pt x="1790894" y="1178366"/>
                  <a:pt x="1801276" y="1175771"/>
                </a:cubicBezTo>
                <a:close/>
                <a:moveTo>
                  <a:pt x="1648141" y="1162795"/>
                </a:moveTo>
                <a:cubicBezTo>
                  <a:pt x="1666311" y="1162795"/>
                  <a:pt x="1681884" y="1178367"/>
                  <a:pt x="1681884" y="1196534"/>
                </a:cubicBezTo>
                <a:cubicBezTo>
                  <a:pt x="1681884" y="1214693"/>
                  <a:pt x="1666311" y="1230266"/>
                  <a:pt x="1648141" y="1230266"/>
                </a:cubicBezTo>
                <a:cubicBezTo>
                  <a:pt x="1627377" y="1230266"/>
                  <a:pt x="1614401" y="1214693"/>
                  <a:pt x="1614401" y="1196534"/>
                </a:cubicBezTo>
                <a:cubicBezTo>
                  <a:pt x="1614401" y="1178367"/>
                  <a:pt x="1629974" y="1162795"/>
                  <a:pt x="1648141" y="1162795"/>
                </a:cubicBezTo>
                <a:close/>
                <a:moveTo>
                  <a:pt x="2504657" y="1095302"/>
                </a:moveTo>
                <a:cubicBezTo>
                  <a:pt x="2491679" y="1108277"/>
                  <a:pt x="2476105" y="1116066"/>
                  <a:pt x="2457939" y="1118660"/>
                </a:cubicBezTo>
                <a:cubicBezTo>
                  <a:pt x="2457939" y="1121257"/>
                  <a:pt x="2457939" y="1123851"/>
                  <a:pt x="2455341" y="1126447"/>
                </a:cubicBezTo>
                <a:cubicBezTo>
                  <a:pt x="2463130" y="1129042"/>
                  <a:pt x="2470915" y="1134232"/>
                  <a:pt x="2476105" y="1142021"/>
                </a:cubicBezTo>
                <a:cubicBezTo>
                  <a:pt x="2481296" y="1131638"/>
                  <a:pt x="2489085" y="1123851"/>
                  <a:pt x="2496870" y="1121257"/>
                </a:cubicBezTo>
                <a:cubicBezTo>
                  <a:pt x="2496870" y="1113468"/>
                  <a:pt x="2499466" y="1103087"/>
                  <a:pt x="2504657" y="1095302"/>
                </a:cubicBezTo>
                <a:close/>
                <a:moveTo>
                  <a:pt x="2120521" y="1082333"/>
                </a:moveTo>
                <a:cubicBezTo>
                  <a:pt x="2146476" y="1082333"/>
                  <a:pt x="2164646" y="1103096"/>
                  <a:pt x="2164646" y="1126456"/>
                </a:cubicBezTo>
                <a:cubicBezTo>
                  <a:pt x="2164646" y="1149816"/>
                  <a:pt x="2143882" y="1170579"/>
                  <a:pt x="2120521" y="1170579"/>
                </a:cubicBezTo>
                <a:cubicBezTo>
                  <a:pt x="2097163" y="1170579"/>
                  <a:pt x="2078993" y="1149816"/>
                  <a:pt x="2076399" y="1126456"/>
                </a:cubicBezTo>
                <a:cubicBezTo>
                  <a:pt x="2076399" y="1100500"/>
                  <a:pt x="2097163" y="1082333"/>
                  <a:pt x="2120521" y="1082333"/>
                </a:cubicBezTo>
                <a:close/>
                <a:moveTo>
                  <a:pt x="2356713" y="1071941"/>
                </a:moveTo>
                <a:cubicBezTo>
                  <a:pt x="2359309" y="1077131"/>
                  <a:pt x="2359309" y="1079728"/>
                  <a:pt x="2359309" y="1084920"/>
                </a:cubicBezTo>
                <a:lnTo>
                  <a:pt x="2359309" y="1090111"/>
                </a:lnTo>
                <a:lnTo>
                  <a:pt x="2364500" y="1090111"/>
                </a:lnTo>
                <a:lnTo>
                  <a:pt x="2369691" y="1090111"/>
                </a:lnTo>
                <a:cubicBezTo>
                  <a:pt x="2364500" y="1084920"/>
                  <a:pt x="2359309" y="1079728"/>
                  <a:pt x="2356713" y="1071941"/>
                </a:cubicBezTo>
                <a:close/>
                <a:moveTo>
                  <a:pt x="1448289" y="1048590"/>
                </a:moveTo>
                <a:cubicBezTo>
                  <a:pt x="1482032" y="1048590"/>
                  <a:pt x="1507987" y="1074544"/>
                  <a:pt x="1507987" y="1108285"/>
                </a:cubicBezTo>
                <a:cubicBezTo>
                  <a:pt x="1507987" y="1142028"/>
                  <a:pt x="1482032" y="1167984"/>
                  <a:pt x="1448289" y="1167984"/>
                </a:cubicBezTo>
                <a:cubicBezTo>
                  <a:pt x="1414549" y="1167984"/>
                  <a:pt x="1388594" y="1142028"/>
                  <a:pt x="1388594" y="1108285"/>
                </a:cubicBezTo>
                <a:cubicBezTo>
                  <a:pt x="1388594" y="1074544"/>
                  <a:pt x="1414549" y="1048590"/>
                  <a:pt x="1448289" y="1048590"/>
                </a:cubicBezTo>
                <a:close/>
                <a:moveTo>
                  <a:pt x="2143882" y="1017444"/>
                </a:moveTo>
                <a:cubicBezTo>
                  <a:pt x="2162049" y="1017444"/>
                  <a:pt x="2175028" y="1033017"/>
                  <a:pt x="2175028" y="1048590"/>
                </a:cubicBezTo>
                <a:cubicBezTo>
                  <a:pt x="2175028" y="1066757"/>
                  <a:pt x="2162049" y="1079736"/>
                  <a:pt x="2143882" y="1079736"/>
                </a:cubicBezTo>
                <a:cubicBezTo>
                  <a:pt x="2125712" y="1079736"/>
                  <a:pt x="2112736" y="1066757"/>
                  <a:pt x="2112736" y="1048590"/>
                </a:cubicBezTo>
                <a:cubicBezTo>
                  <a:pt x="2112736" y="1030420"/>
                  <a:pt x="2125712" y="1017444"/>
                  <a:pt x="2143882" y="1017444"/>
                </a:cubicBezTo>
                <a:close/>
                <a:moveTo>
                  <a:pt x="2564352" y="999266"/>
                </a:moveTo>
                <a:cubicBezTo>
                  <a:pt x="2559161" y="1001863"/>
                  <a:pt x="2553970" y="1004458"/>
                  <a:pt x="2548780" y="1004458"/>
                </a:cubicBezTo>
                <a:cubicBezTo>
                  <a:pt x="2543588" y="1004458"/>
                  <a:pt x="2538397" y="1004458"/>
                  <a:pt x="2533206" y="1001863"/>
                </a:cubicBezTo>
                <a:cubicBezTo>
                  <a:pt x="2533206" y="1007055"/>
                  <a:pt x="2535803" y="1014840"/>
                  <a:pt x="2535803" y="1022627"/>
                </a:cubicBezTo>
                <a:cubicBezTo>
                  <a:pt x="2543588" y="1022627"/>
                  <a:pt x="2551376" y="1030412"/>
                  <a:pt x="2551376" y="1038201"/>
                </a:cubicBezTo>
                <a:cubicBezTo>
                  <a:pt x="2551376" y="1040795"/>
                  <a:pt x="2548780" y="1043391"/>
                  <a:pt x="2548780" y="1045986"/>
                </a:cubicBezTo>
                <a:cubicBezTo>
                  <a:pt x="2556567" y="1051176"/>
                  <a:pt x="2564352" y="1058964"/>
                  <a:pt x="2564352" y="1069346"/>
                </a:cubicBezTo>
                <a:cubicBezTo>
                  <a:pt x="2574735" y="1069346"/>
                  <a:pt x="2579926" y="1071941"/>
                  <a:pt x="2587713" y="1077131"/>
                </a:cubicBezTo>
                <a:cubicBezTo>
                  <a:pt x="2592904" y="1069346"/>
                  <a:pt x="2598095" y="1061558"/>
                  <a:pt x="2608477" y="1056367"/>
                </a:cubicBezTo>
                <a:cubicBezTo>
                  <a:pt x="2600689" y="1043391"/>
                  <a:pt x="2595498" y="1030412"/>
                  <a:pt x="2595498" y="1017436"/>
                </a:cubicBezTo>
                <a:cubicBezTo>
                  <a:pt x="2582522" y="1017436"/>
                  <a:pt x="2569543" y="1009649"/>
                  <a:pt x="2564352" y="999266"/>
                </a:cubicBezTo>
                <a:close/>
                <a:moveTo>
                  <a:pt x="1876544" y="983701"/>
                </a:moveTo>
                <a:cubicBezTo>
                  <a:pt x="1905096" y="983701"/>
                  <a:pt x="1931050" y="1009656"/>
                  <a:pt x="1931050" y="1033014"/>
                </a:cubicBezTo>
                <a:cubicBezTo>
                  <a:pt x="1931050" y="1043397"/>
                  <a:pt x="1931050" y="1051184"/>
                  <a:pt x="1925859" y="1058970"/>
                </a:cubicBezTo>
                <a:cubicBezTo>
                  <a:pt x="1928454" y="1064160"/>
                  <a:pt x="1933645" y="1069352"/>
                  <a:pt x="1936241" y="1077140"/>
                </a:cubicBezTo>
                <a:cubicBezTo>
                  <a:pt x="1949217" y="1066758"/>
                  <a:pt x="1964790" y="1058970"/>
                  <a:pt x="1982960" y="1058970"/>
                </a:cubicBezTo>
                <a:cubicBezTo>
                  <a:pt x="2021891" y="1058970"/>
                  <a:pt x="2050443" y="1090116"/>
                  <a:pt x="2050443" y="1126453"/>
                </a:cubicBezTo>
                <a:cubicBezTo>
                  <a:pt x="2050443" y="1162790"/>
                  <a:pt x="2019297" y="1193936"/>
                  <a:pt x="1982960" y="1193936"/>
                </a:cubicBezTo>
                <a:cubicBezTo>
                  <a:pt x="1949217" y="1193936"/>
                  <a:pt x="1923263" y="1167980"/>
                  <a:pt x="1918072" y="1136835"/>
                </a:cubicBezTo>
                <a:cubicBezTo>
                  <a:pt x="1910287" y="1142026"/>
                  <a:pt x="1902499" y="1144623"/>
                  <a:pt x="1892117" y="1144623"/>
                </a:cubicBezTo>
                <a:cubicBezTo>
                  <a:pt x="1866162" y="1144623"/>
                  <a:pt x="1845398" y="1123859"/>
                  <a:pt x="1845398" y="1097903"/>
                </a:cubicBezTo>
                <a:cubicBezTo>
                  <a:pt x="1845398" y="1092713"/>
                  <a:pt x="1845398" y="1090116"/>
                  <a:pt x="1847995" y="1084925"/>
                </a:cubicBezTo>
                <a:cubicBezTo>
                  <a:pt x="1832422" y="1074543"/>
                  <a:pt x="1822040" y="1056376"/>
                  <a:pt x="1822040" y="1038206"/>
                </a:cubicBezTo>
                <a:cubicBezTo>
                  <a:pt x="1822040" y="1007060"/>
                  <a:pt x="1845398" y="983701"/>
                  <a:pt x="1876544" y="983701"/>
                </a:cubicBezTo>
                <a:close/>
                <a:moveTo>
                  <a:pt x="2146479" y="869498"/>
                </a:moveTo>
                <a:cubicBezTo>
                  <a:pt x="2167243" y="869498"/>
                  <a:pt x="2182816" y="885071"/>
                  <a:pt x="2182816" y="905835"/>
                </a:cubicBezTo>
                <a:cubicBezTo>
                  <a:pt x="2182816" y="924002"/>
                  <a:pt x="2167243" y="942172"/>
                  <a:pt x="2146479" y="942172"/>
                </a:cubicBezTo>
                <a:cubicBezTo>
                  <a:pt x="2125715" y="942172"/>
                  <a:pt x="2110142" y="926599"/>
                  <a:pt x="2110142" y="905835"/>
                </a:cubicBezTo>
                <a:cubicBezTo>
                  <a:pt x="2110142" y="885071"/>
                  <a:pt x="2125715" y="869498"/>
                  <a:pt x="2146479" y="869498"/>
                </a:cubicBezTo>
                <a:close/>
                <a:moveTo>
                  <a:pt x="1629973" y="864308"/>
                </a:moveTo>
                <a:cubicBezTo>
                  <a:pt x="1663716" y="864308"/>
                  <a:pt x="1689671" y="890263"/>
                  <a:pt x="1689671" y="924003"/>
                </a:cubicBezTo>
                <a:cubicBezTo>
                  <a:pt x="1689671" y="957746"/>
                  <a:pt x="1661119" y="983701"/>
                  <a:pt x="1629973" y="983701"/>
                </a:cubicBezTo>
                <a:cubicBezTo>
                  <a:pt x="1598827" y="983701"/>
                  <a:pt x="1570278" y="957746"/>
                  <a:pt x="1570278" y="924003"/>
                </a:cubicBezTo>
                <a:cubicBezTo>
                  <a:pt x="1570278" y="890263"/>
                  <a:pt x="1598827" y="864308"/>
                  <a:pt x="1629973" y="864308"/>
                </a:cubicBezTo>
                <a:close/>
                <a:moveTo>
                  <a:pt x="2297015" y="853923"/>
                </a:moveTo>
                <a:cubicBezTo>
                  <a:pt x="2315185" y="853923"/>
                  <a:pt x="2330758" y="869497"/>
                  <a:pt x="2330758" y="887664"/>
                </a:cubicBezTo>
                <a:cubicBezTo>
                  <a:pt x="2330758" y="905833"/>
                  <a:pt x="2315185" y="921406"/>
                  <a:pt x="2297015" y="921406"/>
                </a:cubicBezTo>
                <a:cubicBezTo>
                  <a:pt x="2278848" y="921406"/>
                  <a:pt x="2263275" y="905833"/>
                  <a:pt x="2263275" y="887664"/>
                </a:cubicBezTo>
                <a:cubicBezTo>
                  <a:pt x="2263275" y="869497"/>
                  <a:pt x="2278848" y="853923"/>
                  <a:pt x="2297015" y="853923"/>
                </a:cubicBezTo>
                <a:close/>
                <a:moveTo>
                  <a:pt x="2421598" y="827975"/>
                </a:moveTo>
                <a:cubicBezTo>
                  <a:pt x="2439768" y="827975"/>
                  <a:pt x="2455341" y="843549"/>
                  <a:pt x="2455341" y="861715"/>
                </a:cubicBezTo>
                <a:cubicBezTo>
                  <a:pt x="2455341" y="879885"/>
                  <a:pt x="2439768" y="895459"/>
                  <a:pt x="2421598" y="895459"/>
                </a:cubicBezTo>
                <a:cubicBezTo>
                  <a:pt x="2403431" y="895459"/>
                  <a:pt x="2387858" y="879885"/>
                  <a:pt x="2387858" y="861715"/>
                </a:cubicBezTo>
                <a:cubicBezTo>
                  <a:pt x="2387858" y="843549"/>
                  <a:pt x="2403431" y="827975"/>
                  <a:pt x="2421598" y="827975"/>
                </a:cubicBezTo>
                <a:close/>
                <a:moveTo>
                  <a:pt x="1954408" y="814987"/>
                </a:moveTo>
                <a:cubicBezTo>
                  <a:pt x="1990745" y="814987"/>
                  <a:pt x="2019297" y="843539"/>
                  <a:pt x="2019297" y="879876"/>
                </a:cubicBezTo>
                <a:cubicBezTo>
                  <a:pt x="2019297" y="916213"/>
                  <a:pt x="1990745" y="944762"/>
                  <a:pt x="1954408" y="944762"/>
                </a:cubicBezTo>
                <a:cubicBezTo>
                  <a:pt x="1918071" y="944762"/>
                  <a:pt x="1889522" y="916213"/>
                  <a:pt x="1889522" y="879876"/>
                </a:cubicBezTo>
                <a:cubicBezTo>
                  <a:pt x="1889522" y="843539"/>
                  <a:pt x="1918071" y="812393"/>
                  <a:pt x="1954408" y="814987"/>
                </a:cubicBezTo>
                <a:close/>
                <a:moveTo>
                  <a:pt x="2582522" y="812390"/>
                </a:moveTo>
                <a:cubicBezTo>
                  <a:pt x="2582522" y="812390"/>
                  <a:pt x="2579926" y="812390"/>
                  <a:pt x="2579926" y="814988"/>
                </a:cubicBezTo>
                <a:cubicBezTo>
                  <a:pt x="2582522" y="817581"/>
                  <a:pt x="2582522" y="820179"/>
                  <a:pt x="2585116" y="825370"/>
                </a:cubicBezTo>
                <a:cubicBezTo>
                  <a:pt x="2587713" y="825370"/>
                  <a:pt x="2590307" y="822773"/>
                  <a:pt x="2592904" y="822773"/>
                </a:cubicBezTo>
                <a:cubicBezTo>
                  <a:pt x="2590307" y="820179"/>
                  <a:pt x="2585116" y="817581"/>
                  <a:pt x="2582522" y="812390"/>
                </a:cubicBezTo>
                <a:close/>
                <a:moveTo>
                  <a:pt x="1321107" y="716367"/>
                </a:moveTo>
                <a:cubicBezTo>
                  <a:pt x="1331489" y="716367"/>
                  <a:pt x="1339277" y="724153"/>
                  <a:pt x="1339277" y="734536"/>
                </a:cubicBezTo>
                <a:cubicBezTo>
                  <a:pt x="1339277" y="744916"/>
                  <a:pt x="1331489" y="752704"/>
                  <a:pt x="1321107" y="752704"/>
                </a:cubicBezTo>
                <a:cubicBezTo>
                  <a:pt x="1310725" y="752704"/>
                  <a:pt x="1302940" y="744916"/>
                  <a:pt x="1302940" y="734536"/>
                </a:cubicBezTo>
                <a:cubicBezTo>
                  <a:pt x="1302940" y="724153"/>
                  <a:pt x="1310725" y="716367"/>
                  <a:pt x="1321107" y="716367"/>
                </a:cubicBezTo>
                <a:close/>
                <a:moveTo>
                  <a:pt x="2042658" y="690413"/>
                </a:moveTo>
                <a:cubicBezTo>
                  <a:pt x="2053040" y="690413"/>
                  <a:pt x="2063422" y="700796"/>
                  <a:pt x="2063422" y="711178"/>
                </a:cubicBezTo>
                <a:cubicBezTo>
                  <a:pt x="2063422" y="721560"/>
                  <a:pt x="2053040" y="731942"/>
                  <a:pt x="2042658" y="731942"/>
                </a:cubicBezTo>
                <a:cubicBezTo>
                  <a:pt x="2032276" y="731942"/>
                  <a:pt x="2021894" y="724153"/>
                  <a:pt x="2021894" y="711178"/>
                </a:cubicBezTo>
                <a:cubicBezTo>
                  <a:pt x="2021894" y="700796"/>
                  <a:pt x="2032276" y="690413"/>
                  <a:pt x="2042658" y="690413"/>
                </a:cubicBezTo>
                <a:close/>
                <a:moveTo>
                  <a:pt x="2486487" y="648876"/>
                </a:moveTo>
                <a:cubicBezTo>
                  <a:pt x="2489085" y="654067"/>
                  <a:pt x="2494275" y="656661"/>
                  <a:pt x="2496870" y="661852"/>
                </a:cubicBezTo>
                <a:cubicBezTo>
                  <a:pt x="2499466" y="656661"/>
                  <a:pt x="2499466" y="654067"/>
                  <a:pt x="2504657" y="648876"/>
                </a:cubicBezTo>
                <a:lnTo>
                  <a:pt x="2494275" y="648876"/>
                </a:lnTo>
                <a:close/>
                <a:moveTo>
                  <a:pt x="2439769" y="620323"/>
                </a:moveTo>
                <a:cubicBezTo>
                  <a:pt x="2426792" y="630706"/>
                  <a:pt x="2413814" y="638493"/>
                  <a:pt x="2398240" y="643684"/>
                </a:cubicBezTo>
                <a:lnTo>
                  <a:pt x="2398240" y="651469"/>
                </a:lnTo>
                <a:lnTo>
                  <a:pt x="2398240" y="659257"/>
                </a:lnTo>
                <a:cubicBezTo>
                  <a:pt x="2400837" y="659257"/>
                  <a:pt x="2400837" y="661852"/>
                  <a:pt x="2403431" y="661852"/>
                </a:cubicBezTo>
                <a:lnTo>
                  <a:pt x="2406029" y="661852"/>
                </a:lnTo>
                <a:cubicBezTo>
                  <a:pt x="2413814" y="661852"/>
                  <a:pt x="2421601" y="664448"/>
                  <a:pt x="2429386" y="669639"/>
                </a:cubicBezTo>
                <a:cubicBezTo>
                  <a:pt x="2431983" y="667042"/>
                  <a:pt x="2434577" y="667042"/>
                  <a:pt x="2437175" y="664448"/>
                </a:cubicBezTo>
                <a:cubicBezTo>
                  <a:pt x="2442365" y="654067"/>
                  <a:pt x="2452747" y="646278"/>
                  <a:pt x="2468320" y="646278"/>
                </a:cubicBezTo>
                <a:cubicBezTo>
                  <a:pt x="2455341" y="641087"/>
                  <a:pt x="2444959" y="630706"/>
                  <a:pt x="2439769" y="620323"/>
                </a:cubicBezTo>
                <a:close/>
                <a:moveTo>
                  <a:pt x="2470915" y="521695"/>
                </a:moveTo>
                <a:lnTo>
                  <a:pt x="2470915" y="529482"/>
                </a:lnTo>
                <a:lnTo>
                  <a:pt x="2476105" y="524291"/>
                </a:lnTo>
                <a:cubicBezTo>
                  <a:pt x="2476105" y="524291"/>
                  <a:pt x="2473511" y="521695"/>
                  <a:pt x="2470915" y="521695"/>
                </a:cubicBezTo>
                <a:close/>
                <a:moveTo>
                  <a:pt x="2138690" y="480177"/>
                </a:moveTo>
                <a:cubicBezTo>
                  <a:pt x="2169836" y="480177"/>
                  <a:pt x="2195791" y="506132"/>
                  <a:pt x="2195791" y="537278"/>
                </a:cubicBezTo>
                <a:cubicBezTo>
                  <a:pt x="2195791" y="568425"/>
                  <a:pt x="2169836" y="594379"/>
                  <a:pt x="2138690" y="594379"/>
                </a:cubicBezTo>
                <a:cubicBezTo>
                  <a:pt x="2107544" y="594379"/>
                  <a:pt x="2081589" y="568425"/>
                  <a:pt x="2081589" y="537278"/>
                </a:cubicBezTo>
                <a:cubicBezTo>
                  <a:pt x="2081589" y="506132"/>
                  <a:pt x="2107544" y="480177"/>
                  <a:pt x="2138690" y="480177"/>
                </a:cubicBezTo>
                <a:close/>
                <a:moveTo>
                  <a:pt x="1858377" y="462004"/>
                </a:moveTo>
                <a:cubicBezTo>
                  <a:pt x="1912883" y="462004"/>
                  <a:pt x="1954411" y="506126"/>
                  <a:pt x="1954411" y="558036"/>
                </a:cubicBezTo>
                <a:cubicBezTo>
                  <a:pt x="1954411" y="612543"/>
                  <a:pt x="1910286" y="654070"/>
                  <a:pt x="1858377" y="654070"/>
                </a:cubicBezTo>
                <a:cubicBezTo>
                  <a:pt x="1806467" y="654070"/>
                  <a:pt x="1762345" y="612543"/>
                  <a:pt x="1762345" y="558036"/>
                </a:cubicBezTo>
                <a:cubicBezTo>
                  <a:pt x="1762345" y="503532"/>
                  <a:pt x="1806467" y="462004"/>
                  <a:pt x="1858377" y="462004"/>
                </a:cubicBezTo>
                <a:close/>
                <a:moveTo>
                  <a:pt x="3410634" y="304663"/>
                </a:moveTo>
                <a:cubicBezTo>
                  <a:pt x="3404887" y="309915"/>
                  <a:pt x="3401055" y="313417"/>
                  <a:pt x="3395471" y="315002"/>
                </a:cubicBezTo>
                <a:lnTo>
                  <a:pt x="3398505" y="317498"/>
                </a:lnTo>
                <a:lnTo>
                  <a:pt x="3413055" y="310104"/>
                </a:lnTo>
                <a:close/>
                <a:moveTo>
                  <a:pt x="3437191" y="245232"/>
                </a:moveTo>
                <a:cubicBezTo>
                  <a:pt x="3436695" y="256232"/>
                  <a:pt x="3436202" y="267232"/>
                  <a:pt x="3432039" y="278068"/>
                </a:cubicBezTo>
                <a:cubicBezTo>
                  <a:pt x="3441288" y="276648"/>
                  <a:pt x="3450372" y="278893"/>
                  <a:pt x="3455626" y="284642"/>
                </a:cubicBezTo>
                <a:lnTo>
                  <a:pt x="3457544" y="289474"/>
                </a:lnTo>
                <a:lnTo>
                  <a:pt x="3483311" y="278673"/>
                </a:lnTo>
                <a:lnTo>
                  <a:pt x="3447530" y="260393"/>
                </a:lnTo>
                <a:cubicBezTo>
                  <a:pt x="3444029" y="256562"/>
                  <a:pt x="3438777" y="250815"/>
                  <a:pt x="3437191" y="245232"/>
                </a:cubicBezTo>
                <a:close/>
                <a:moveTo>
                  <a:pt x="2354116" y="23367"/>
                </a:moveTo>
                <a:cubicBezTo>
                  <a:pt x="2364498" y="23367"/>
                  <a:pt x="2372286" y="31153"/>
                  <a:pt x="2372286" y="41534"/>
                </a:cubicBezTo>
                <a:cubicBezTo>
                  <a:pt x="2372286" y="51916"/>
                  <a:pt x="2364498" y="59705"/>
                  <a:pt x="2354116" y="59705"/>
                </a:cubicBezTo>
                <a:cubicBezTo>
                  <a:pt x="2343734" y="59705"/>
                  <a:pt x="2335949" y="51916"/>
                  <a:pt x="2335949" y="41534"/>
                </a:cubicBezTo>
                <a:cubicBezTo>
                  <a:pt x="2335949" y="31153"/>
                  <a:pt x="2343734" y="23367"/>
                  <a:pt x="2354116" y="23367"/>
                </a:cubicBezTo>
                <a:close/>
                <a:moveTo>
                  <a:pt x="2465724" y="12985"/>
                </a:moveTo>
                <a:cubicBezTo>
                  <a:pt x="2476106" y="12985"/>
                  <a:pt x="2486488" y="20771"/>
                  <a:pt x="2486488" y="33750"/>
                </a:cubicBezTo>
                <a:cubicBezTo>
                  <a:pt x="2486488" y="44131"/>
                  <a:pt x="2478700" y="54514"/>
                  <a:pt x="2465724" y="54514"/>
                </a:cubicBezTo>
                <a:cubicBezTo>
                  <a:pt x="2452745" y="54514"/>
                  <a:pt x="2444960" y="44131"/>
                  <a:pt x="2444960" y="33750"/>
                </a:cubicBezTo>
                <a:cubicBezTo>
                  <a:pt x="2444960" y="23367"/>
                  <a:pt x="2455342" y="12985"/>
                  <a:pt x="2465724" y="12985"/>
                </a:cubicBezTo>
                <a:close/>
                <a:moveTo>
                  <a:pt x="2624051" y="0"/>
                </a:moveTo>
                <a:cubicBezTo>
                  <a:pt x="2642217" y="0"/>
                  <a:pt x="2657791" y="10382"/>
                  <a:pt x="2662981" y="25955"/>
                </a:cubicBezTo>
                <a:cubicBezTo>
                  <a:pt x="2678554" y="25955"/>
                  <a:pt x="2688937" y="36337"/>
                  <a:pt x="2696724" y="49313"/>
                </a:cubicBezTo>
                <a:cubicBezTo>
                  <a:pt x="2701915" y="44122"/>
                  <a:pt x="2712297" y="41529"/>
                  <a:pt x="2720082" y="41529"/>
                </a:cubicBezTo>
                <a:cubicBezTo>
                  <a:pt x="2743443" y="41529"/>
                  <a:pt x="2761610" y="59695"/>
                  <a:pt x="2761610" y="83056"/>
                </a:cubicBezTo>
                <a:cubicBezTo>
                  <a:pt x="2761610" y="93438"/>
                  <a:pt x="2756419" y="103820"/>
                  <a:pt x="2748634" y="111606"/>
                </a:cubicBezTo>
                <a:cubicBezTo>
                  <a:pt x="2753825" y="116796"/>
                  <a:pt x="2761610" y="124584"/>
                  <a:pt x="2764206" y="132370"/>
                </a:cubicBezTo>
                <a:lnTo>
                  <a:pt x="2774589" y="132370"/>
                </a:lnTo>
                <a:cubicBezTo>
                  <a:pt x="2787565" y="132370"/>
                  <a:pt x="2795353" y="134966"/>
                  <a:pt x="2805735" y="140157"/>
                </a:cubicBezTo>
                <a:cubicBezTo>
                  <a:pt x="2823903" y="111606"/>
                  <a:pt x="2855048" y="90841"/>
                  <a:pt x="2891385" y="90841"/>
                </a:cubicBezTo>
                <a:cubicBezTo>
                  <a:pt x="2932913" y="90841"/>
                  <a:pt x="2969250" y="116796"/>
                  <a:pt x="2982228" y="153134"/>
                </a:cubicBezTo>
                <a:cubicBezTo>
                  <a:pt x="3005587" y="160921"/>
                  <a:pt x="3023757" y="179088"/>
                  <a:pt x="3034139" y="199852"/>
                </a:cubicBezTo>
                <a:cubicBezTo>
                  <a:pt x="3060094" y="207640"/>
                  <a:pt x="3080858" y="233595"/>
                  <a:pt x="3083452" y="262144"/>
                </a:cubicBezTo>
                <a:lnTo>
                  <a:pt x="3085039" y="261711"/>
                </a:lnTo>
                <a:lnTo>
                  <a:pt x="3077717" y="241917"/>
                </a:lnTo>
                <a:cubicBezTo>
                  <a:pt x="3078191" y="231374"/>
                  <a:pt x="3082791" y="221017"/>
                  <a:pt x="3091413" y="213137"/>
                </a:cubicBezTo>
                <a:cubicBezTo>
                  <a:pt x="3108655" y="197380"/>
                  <a:pt x="3134326" y="198536"/>
                  <a:pt x="3150083" y="215778"/>
                </a:cubicBezTo>
                <a:cubicBezTo>
                  <a:pt x="3155335" y="221526"/>
                  <a:pt x="3158235" y="228546"/>
                  <a:pt x="3159280" y="235941"/>
                </a:cubicBezTo>
                <a:lnTo>
                  <a:pt x="3158084" y="249853"/>
                </a:lnTo>
                <a:lnTo>
                  <a:pt x="3184758" y="254845"/>
                </a:lnTo>
                <a:lnTo>
                  <a:pt x="3201437" y="265183"/>
                </a:lnTo>
                <a:lnTo>
                  <a:pt x="3205472" y="265807"/>
                </a:lnTo>
                <a:cubicBezTo>
                  <a:pt x="3220590" y="271769"/>
                  <a:pt x="3234408" y="281117"/>
                  <a:pt x="3245789" y="293572"/>
                </a:cubicBezTo>
                <a:cubicBezTo>
                  <a:pt x="3259796" y="308899"/>
                  <a:pt x="3268220" y="325812"/>
                  <a:pt x="3271062" y="344310"/>
                </a:cubicBezTo>
                <a:cubicBezTo>
                  <a:pt x="3273144" y="338894"/>
                  <a:pt x="3276976" y="335392"/>
                  <a:pt x="3280808" y="331890"/>
                </a:cubicBezTo>
                <a:cubicBezTo>
                  <a:pt x="3292303" y="321385"/>
                  <a:pt x="3309217" y="312959"/>
                  <a:pt x="3324048" y="309952"/>
                </a:cubicBezTo>
                <a:lnTo>
                  <a:pt x="3318796" y="304206"/>
                </a:lnTo>
                <a:cubicBezTo>
                  <a:pt x="3301287" y="285046"/>
                  <a:pt x="3297023" y="257295"/>
                  <a:pt x="3305347" y="235625"/>
                </a:cubicBezTo>
                <a:cubicBezTo>
                  <a:pt x="3290679" y="234964"/>
                  <a:pt x="3274426" y="228721"/>
                  <a:pt x="3263921" y="217225"/>
                </a:cubicBezTo>
                <a:cubicBezTo>
                  <a:pt x="3241160" y="192319"/>
                  <a:pt x="3242810" y="155651"/>
                  <a:pt x="3267716" y="132889"/>
                </a:cubicBezTo>
                <a:cubicBezTo>
                  <a:pt x="3292624" y="110126"/>
                  <a:pt x="3331043" y="113690"/>
                  <a:pt x="3352054" y="136682"/>
                </a:cubicBezTo>
                <a:cubicBezTo>
                  <a:pt x="3366062" y="152009"/>
                  <a:pt x="3370655" y="172425"/>
                  <a:pt x="3364247" y="192347"/>
                </a:cubicBezTo>
                <a:cubicBezTo>
                  <a:pt x="3380832" y="191255"/>
                  <a:pt x="3400751" y="197662"/>
                  <a:pt x="3414758" y="212989"/>
                </a:cubicBezTo>
                <a:cubicBezTo>
                  <a:pt x="3418260" y="216821"/>
                  <a:pt x="3418095" y="220490"/>
                  <a:pt x="3421597" y="224322"/>
                </a:cubicBezTo>
                <a:cubicBezTo>
                  <a:pt x="3417170" y="200238"/>
                  <a:pt x="3425657" y="174900"/>
                  <a:pt x="3444816" y="157391"/>
                </a:cubicBezTo>
                <a:cubicBezTo>
                  <a:pt x="3450565" y="152137"/>
                  <a:pt x="3456312" y="146885"/>
                  <a:pt x="3463813" y="143549"/>
                </a:cubicBezTo>
                <a:cubicBezTo>
                  <a:pt x="3451060" y="141138"/>
                  <a:pt x="3438473" y="135060"/>
                  <a:pt x="3429719" y="125481"/>
                </a:cubicBezTo>
                <a:cubicBezTo>
                  <a:pt x="3408707" y="102489"/>
                  <a:pt x="3410357" y="65821"/>
                  <a:pt x="3433349" y="44809"/>
                </a:cubicBezTo>
                <a:cubicBezTo>
                  <a:pt x="3456340" y="23798"/>
                  <a:pt x="3493009" y="25448"/>
                  <a:pt x="3514020" y="48439"/>
                </a:cubicBezTo>
                <a:cubicBezTo>
                  <a:pt x="3535032" y="71430"/>
                  <a:pt x="3533382" y="108099"/>
                  <a:pt x="3510390" y="129111"/>
                </a:cubicBezTo>
                <a:lnTo>
                  <a:pt x="3502726" y="136115"/>
                </a:lnTo>
                <a:cubicBezTo>
                  <a:pt x="3524728" y="137105"/>
                  <a:pt x="3542732" y="145261"/>
                  <a:pt x="3556739" y="160589"/>
                </a:cubicBezTo>
                <a:cubicBezTo>
                  <a:pt x="3572499" y="177833"/>
                  <a:pt x="3580593" y="202080"/>
                  <a:pt x="3575936" y="223918"/>
                </a:cubicBezTo>
                <a:cubicBezTo>
                  <a:pt x="3581519" y="222332"/>
                  <a:pt x="3587019" y="222579"/>
                  <a:pt x="3592218" y="224420"/>
                </a:cubicBezTo>
                <a:lnTo>
                  <a:pt x="3605253" y="233486"/>
                </a:lnTo>
                <a:lnTo>
                  <a:pt x="3638818" y="222467"/>
                </a:lnTo>
                <a:lnTo>
                  <a:pt x="3679222" y="213284"/>
                </a:lnTo>
                <a:lnTo>
                  <a:pt x="3678059" y="210140"/>
                </a:lnTo>
                <a:cubicBezTo>
                  <a:pt x="3678533" y="199598"/>
                  <a:pt x="3683133" y="189241"/>
                  <a:pt x="3691754" y="181363"/>
                </a:cubicBezTo>
                <a:cubicBezTo>
                  <a:pt x="3708998" y="165603"/>
                  <a:pt x="3734665" y="166758"/>
                  <a:pt x="3750425" y="184003"/>
                </a:cubicBezTo>
                <a:lnTo>
                  <a:pt x="3757751" y="198974"/>
                </a:lnTo>
                <a:lnTo>
                  <a:pt x="3808565" y="193717"/>
                </a:lnTo>
                <a:cubicBezTo>
                  <a:pt x="3881623" y="191809"/>
                  <a:pt x="3934432" y="209030"/>
                  <a:pt x="3955620" y="247305"/>
                </a:cubicBezTo>
                <a:cubicBezTo>
                  <a:pt x="4012123" y="349375"/>
                  <a:pt x="3822368" y="562517"/>
                  <a:pt x="3531793" y="723370"/>
                </a:cubicBezTo>
                <a:cubicBezTo>
                  <a:pt x="3459149" y="763584"/>
                  <a:pt x="3387080" y="796722"/>
                  <a:pt x="3318958" y="822215"/>
                </a:cubicBezTo>
                <a:lnTo>
                  <a:pt x="3240086" y="848106"/>
                </a:lnTo>
                <a:lnTo>
                  <a:pt x="2599862" y="4372410"/>
                </a:lnTo>
                <a:lnTo>
                  <a:pt x="2694314" y="4443373"/>
                </a:lnTo>
                <a:lnTo>
                  <a:pt x="2698789" y="4444290"/>
                </a:lnTo>
                <a:cubicBezTo>
                  <a:pt x="2708969" y="4448629"/>
                  <a:pt x="2718134" y="4454874"/>
                  <a:pt x="2725758" y="4462498"/>
                </a:cubicBezTo>
                <a:lnTo>
                  <a:pt x="2731814" y="4471546"/>
                </a:lnTo>
                <a:lnTo>
                  <a:pt x="2778431" y="4506570"/>
                </a:lnTo>
                <a:lnTo>
                  <a:pt x="2758077" y="4510299"/>
                </a:lnTo>
                <a:lnTo>
                  <a:pt x="2745838" y="4503002"/>
                </a:lnTo>
                <a:lnTo>
                  <a:pt x="2748793" y="4520573"/>
                </a:lnTo>
                <a:lnTo>
                  <a:pt x="2743215" y="4547932"/>
                </a:lnTo>
                <a:lnTo>
                  <a:pt x="2743757" y="4547308"/>
                </a:lnTo>
                <a:cubicBezTo>
                  <a:pt x="2756676" y="4538309"/>
                  <a:pt x="2771766" y="4532401"/>
                  <a:pt x="2787590" y="4530391"/>
                </a:cubicBezTo>
                <a:lnTo>
                  <a:pt x="2811538" y="4531444"/>
                </a:lnTo>
                <a:lnTo>
                  <a:pt x="2905023" y="4601679"/>
                </a:lnTo>
                <a:lnTo>
                  <a:pt x="2895177" y="4612115"/>
                </a:lnTo>
                <a:cubicBezTo>
                  <a:pt x="2896043" y="4620275"/>
                  <a:pt x="2896911" y="4628439"/>
                  <a:pt x="2894687" y="4638579"/>
                </a:cubicBezTo>
                <a:cubicBezTo>
                  <a:pt x="2901982" y="4629550"/>
                  <a:pt x="2910760" y="4622840"/>
                  <a:pt x="2920320" y="4618626"/>
                </a:cubicBezTo>
                <a:lnTo>
                  <a:pt x="2926277" y="4617649"/>
                </a:lnTo>
                <a:lnTo>
                  <a:pt x="3121844" y="4764578"/>
                </a:lnTo>
                <a:lnTo>
                  <a:pt x="3116317" y="4766906"/>
                </a:lnTo>
                <a:lnTo>
                  <a:pt x="3115761" y="4769439"/>
                </a:lnTo>
                <a:cubicBezTo>
                  <a:pt x="3115205" y="4771976"/>
                  <a:pt x="3117739" y="4772532"/>
                  <a:pt x="3117183" y="4775066"/>
                </a:cubicBezTo>
                <a:cubicBezTo>
                  <a:pt x="3133539" y="4785297"/>
                  <a:pt x="3146110" y="4800677"/>
                  <a:pt x="3153479" y="4818568"/>
                </a:cubicBezTo>
                <a:lnTo>
                  <a:pt x="3155388" y="4826339"/>
                </a:lnTo>
                <a:lnTo>
                  <a:pt x="3214056" y="4837569"/>
                </a:lnTo>
                <a:lnTo>
                  <a:pt x="3213817" y="4806410"/>
                </a:lnTo>
                <a:cubicBezTo>
                  <a:pt x="3220529" y="4789529"/>
                  <a:pt x="3235931" y="4778894"/>
                  <a:pt x="3252320" y="4779826"/>
                </a:cubicBezTo>
                <a:cubicBezTo>
                  <a:pt x="3258074" y="4765354"/>
                  <a:pt x="3271558" y="4759543"/>
                  <a:pt x="3286494" y="4757101"/>
                </a:cubicBezTo>
                <a:cubicBezTo>
                  <a:pt x="3283588" y="4750359"/>
                  <a:pt x="3285014" y="4739754"/>
                  <a:pt x="3287890" y="4732520"/>
                </a:cubicBezTo>
                <a:cubicBezTo>
                  <a:pt x="3296522" y="4710813"/>
                  <a:pt x="3320116" y="4700643"/>
                  <a:pt x="3341824" y="4709275"/>
                </a:cubicBezTo>
                <a:lnTo>
                  <a:pt x="3355425" y="4723422"/>
                </a:lnTo>
                <a:lnTo>
                  <a:pt x="3356251" y="4722506"/>
                </a:lnTo>
                <a:cubicBezTo>
                  <a:pt x="3363299" y="4718337"/>
                  <a:pt x="3371397" y="4716474"/>
                  <a:pt x="3379538" y="4717513"/>
                </a:cubicBezTo>
                <a:cubicBezTo>
                  <a:pt x="3386293" y="4703481"/>
                  <a:pt x="3400151" y="4698629"/>
                  <a:pt x="3415221" y="4697240"/>
                </a:cubicBezTo>
                <a:cubicBezTo>
                  <a:pt x="3412795" y="4690311"/>
                  <a:pt x="3414961" y="4679832"/>
                  <a:pt x="3418337" y="4672817"/>
                </a:cubicBezTo>
                <a:cubicBezTo>
                  <a:pt x="3428470" y="4651768"/>
                  <a:pt x="3452718" y="4643278"/>
                  <a:pt x="3473767" y="4653410"/>
                </a:cubicBezTo>
                <a:cubicBezTo>
                  <a:pt x="3483123" y="4657913"/>
                  <a:pt x="3490225" y="4667093"/>
                  <a:pt x="3493864" y="4677485"/>
                </a:cubicBezTo>
                <a:lnTo>
                  <a:pt x="3497776" y="4676714"/>
                </a:lnTo>
                <a:lnTo>
                  <a:pt x="3582551" y="4778649"/>
                </a:lnTo>
                <a:lnTo>
                  <a:pt x="3593256" y="4765034"/>
                </a:lnTo>
                <a:cubicBezTo>
                  <a:pt x="3602144" y="4757790"/>
                  <a:pt x="3612516" y="4752700"/>
                  <a:pt x="3623517" y="4750794"/>
                </a:cubicBezTo>
                <a:cubicBezTo>
                  <a:pt x="3616413" y="4741613"/>
                  <a:pt x="3616238" y="4730008"/>
                  <a:pt x="3621867" y="4718315"/>
                </a:cubicBezTo>
                <a:cubicBezTo>
                  <a:pt x="3630872" y="4699606"/>
                  <a:pt x="3651660" y="4692329"/>
                  <a:pt x="3670369" y="4701335"/>
                </a:cubicBezTo>
                <a:cubicBezTo>
                  <a:pt x="3689078" y="4710340"/>
                  <a:pt x="3696355" y="4731128"/>
                  <a:pt x="3687350" y="4749837"/>
                </a:cubicBezTo>
                <a:cubicBezTo>
                  <a:pt x="3685098" y="4754514"/>
                  <a:pt x="3683973" y="4756851"/>
                  <a:pt x="3679381" y="4760402"/>
                </a:cubicBezTo>
                <a:cubicBezTo>
                  <a:pt x="3709872" y="4780839"/>
                  <a:pt x="3722088" y="4821287"/>
                  <a:pt x="3705201" y="4856369"/>
                </a:cubicBezTo>
                <a:cubicBezTo>
                  <a:pt x="3702950" y="4861045"/>
                  <a:pt x="3699574" y="4868060"/>
                  <a:pt x="3694983" y="4871611"/>
                </a:cubicBezTo>
                <a:cubicBezTo>
                  <a:pt x="3705376" y="4867974"/>
                  <a:pt x="3715768" y="4864334"/>
                  <a:pt x="3727375" y="4864160"/>
                </a:cubicBezTo>
                <a:cubicBezTo>
                  <a:pt x="3722612" y="4856106"/>
                  <a:pt x="3721311" y="4846839"/>
                  <a:pt x="3724689" y="4839823"/>
                </a:cubicBezTo>
                <a:cubicBezTo>
                  <a:pt x="3731443" y="4825790"/>
                  <a:pt x="3745301" y="4820939"/>
                  <a:pt x="3759333" y="4827693"/>
                </a:cubicBezTo>
                <a:cubicBezTo>
                  <a:pt x="3773364" y="4834448"/>
                  <a:pt x="3777090" y="4850645"/>
                  <a:pt x="3771462" y="4862337"/>
                </a:cubicBezTo>
                <a:cubicBezTo>
                  <a:pt x="3769210" y="4867015"/>
                  <a:pt x="3764619" y="4870565"/>
                  <a:pt x="3760030" y="4874117"/>
                </a:cubicBezTo>
                <a:cubicBezTo>
                  <a:pt x="3767045" y="4877494"/>
                  <a:pt x="3771722" y="4879746"/>
                  <a:pt x="3775273" y="4884337"/>
                </a:cubicBezTo>
                <a:cubicBezTo>
                  <a:pt x="3777525" y="4879660"/>
                  <a:pt x="3778565" y="4871518"/>
                  <a:pt x="3780817" y="4866841"/>
                </a:cubicBezTo>
                <a:cubicBezTo>
                  <a:pt x="3780728" y="4861036"/>
                  <a:pt x="3780642" y="4855234"/>
                  <a:pt x="3782894" y="4850556"/>
                </a:cubicBezTo>
                <a:cubicBezTo>
                  <a:pt x="3786271" y="4843542"/>
                  <a:pt x="3790859" y="4839990"/>
                  <a:pt x="3797788" y="4837564"/>
                </a:cubicBezTo>
                <a:cubicBezTo>
                  <a:pt x="3818313" y="4812877"/>
                  <a:pt x="3850777" y="4800419"/>
                  <a:pt x="3882497" y="4803805"/>
                </a:cubicBezTo>
                <a:lnTo>
                  <a:pt x="3905557" y="4810352"/>
                </a:lnTo>
                <a:lnTo>
                  <a:pt x="3980324" y="4900254"/>
                </a:lnTo>
                <a:lnTo>
                  <a:pt x="3968337" y="4908138"/>
                </a:lnTo>
                <a:cubicBezTo>
                  <a:pt x="3967298" y="4916278"/>
                  <a:pt x="3966260" y="4924422"/>
                  <a:pt x="3961757" y="4933776"/>
                </a:cubicBezTo>
                <a:cubicBezTo>
                  <a:pt x="3970938" y="4926672"/>
                  <a:pt x="3981027" y="4922168"/>
                  <a:pt x="3991300" y="4920272"/>
                </a:cubicBezTo>
                <a:lnTo>
                  <a:pt x="3997323" y="4920695"/>
                </a:lnTo>
                <a:lnTo>
                  <a:pt x="4153733" y="5108764"/>
                </a:lnTo>
                <a:lnTo>
                  <a:pt x="4147819" y="5109755"/>
                </a:lnTo>
                <a:lnTo>
                  <a:pt x="4146694" y="5112092"/>
                </a:lnTo>
                <a:cubicBezTo>
                  <a:pt x="4145567" y="5114433"/>
                  <a:pt x="4147904" y="5115558"/>
                  <a:pt x="4146779" y="5117895"/>
                </a:cubicBezTo>
                <a:cubicBezTo>
                  <a:pt x="4173891" y="5145351"/>
                  <a:pt x="4181518" y="5189349"/>
                  <a:pt x="4163506" y="5226768"/>
                </a:cubicBezTo>
                <a:cubicBezTo>
                  <a:pt x="4160129" y="5233783"/>
                  <a:pt x="4156751" y="5240799"/>
                  <a:pt x="4151037" y="5246689"/>
                </a:cubicBezTo>
                <a:cubicBezTo>
                  <a:pt x="4149997" y="5254832"/>
                  <a:pt x="4148959" y="5262973"/>
                  <a:pt x="4144456" y="5272327"/>
                </a:cubicBezTo>
                <a:cubicBezTo>
                  <a:pt x="4126444" y="5309746"/>
                  <a:pt x="4081406" y="5325514"/>
                  <a:pt x="4043987" y="5307502"/>
                </a:cubicBezTo>
                <a:cubicBezTo>
                  <a:pt x="4022941" y="5297371"/>
                  <a:pt x="4007521" y="5275544"/>
                  <a:pt x="4003708" y="5253546"/>
                </a:cubicBezTo>
                <a:cubicBezTo>
                  <a:pt x="3986037" y="5236397"/>
                  <a:pt x="3978760" y="5215610"/>
                  <a:pt x="3974947" y="5193613"/>
                </a:cubicBezTo>
                <a:lnTo>
                  <a:pt x="3970269" y="5191362"/>
                </a:lnTo>
                <a:cubicBezTo>
                  <a:pt x="3963252" y="5187984"/>
                  <a:pt x="3955024" y="5181141"/>
                  <a:pt x="3950261" y="5173087"/>
                </a:cubicBezTo>
                <a:lnTo>
                  <a:pt x="3917264" y="5181115"/>
                </a:lnTo>
                <a:lnTo>
                  <a:pt x="3971528" y="5246363"/>
                </a:lnTo>
                <a:lnTo>
                  <a:pt x="3965614" y="5247354"/>
                </a:lnTo>
                <a:lnTo>
                  <a:pt x="3964489" y="5249691"/>
                </a:lnTo>
                <a:cubicBezTo>
                  <a:pt x="3963362" y="5252032"/>
                  <a:pt x="3965699" y="5253157"/>
                  <a:pt x="3964574" y="5255494"/>
                </a:cubicBezTo>
                <a:cubicBezTo>
                  <a:pt x="3991686" y="5282950"/>
                  <a:pt x="3999313" y="5326948"/>
                  <a:pt x="3981301" y="5364367"/>
                </a:cubicBezTo>
                <a:cubicBezTo>
                  <a:pt x="3977924" y="5371382"/>
                  <a:pt x="3974546" y="5378398"/>
                  <a:pt x="3968832" y="5384288"/>
                </a:cubicBezTo>
                <a:cubicBezTo>
                  <a:pt x="3967792" y="5392431"/>
                  <a:pt x="3966754" y="5400572"/>
                  <a:pt x="3962251" y="5409926"/>
                </a:cubicBezTo>
                <a:cubicBezTo>
                  <a:pt x="3948742" y="5437990"/>
                  <a:pt x="3920031" y="5453876"/>
                  <a:pt x="3890733" y="5452466"/>
                </a:cubicBezTo>
                <a:lnTo>
                  <a:pt x="3870615" y="5447348"/>
                </a:lnTo>
                <a:lnTo>
                  <a:pt x="3865810" y="5454712"/>
                </a:lnTo>
                <a:cubicBezTo>
                  <a:pt x="3845203" y="5475585"/>
                  <a:pt x="3813317" y="5483331"/>
                  <a:pt x="3784375" y="5471822"/>
                </a:cubicBezTo>
                <a:cubicBezTo>
                  <a:pt x="3762670" y="5463192"/>
                  <a:pt x="3745758" y="5442499"/>
                  <a:pt x="3740413" y="5420823"/>
                </a:cubicBezTo>
                <a:cubicBezTo>
                  <a:pt x="3721583" y="5404955"/>
                  <a:pt x="3712867" y="5384729"/>
                  <a:pt x="3707522" y="5363053"/>
                </a:cubicBezTo>
                <a:lnTo>
                  <a:pt x="3702698" y="5361135"/>
                </a:lnTo>
                <a:cubicBezTo>
                  <a:pt x="3695462" y="5358258"/>
                  <a:pt x="3686774" y="5352008"/>
                  <a:pt x="3681458" y="5344307"/>
                </a:cubicBezTo>
                <a:cubicBezTo>
                  <a:pt x="3655942" y="5359301"/>
                  <a:pt x="3623659" y="5363224"/>
                  <a:pt x="3592304" y="5350755"/>
                </a:cubicBezTo>
                <a:lnTo>
                  <a:pt x="3585071" y="5347879"/>
                </a:lnTo>
                <a:cubicBezTo>
                  <a:pt x="3585563" y="5353660"/>
                  <a:pt x="3583645" y="5358484"/>
                  <a:pt x="3581727" y="5363308"/>
                </a:cubicBezTo>
                <a:cubicBezTo>
                  <a:pt x="3573096" y="5385012"/>
                  <a:pt x="3549500" y="5395184"/>
                  <a:pt x="3527792" y="5386552"/>
                </a:cubicBezTo>
                <a:cubicBezTo>
                  <a:pt x="3506088" y="5377921"/>
                  <a:pt x="3495918" y="5354323"/>
                  <a:pt x="3504549" y="5332618"/>
                </a:cubicBezTo>
                <a:cubicBezTo>
                  <a:pt x="3510303" y="5318148"/>
                  <a:pt x="3524746" y="5309922"/>
                  <a:pt x="3539683" y="5307484"/>
                </a:cubicBezTo>
                <a:cubicBezTo>
                  <a:pt x="3523237" y="5278599"/>
                  <a:pt x="3520275" y="5243903"/>
                  <a:pt x="3532743" y="5212549"/>
                </a:cubicBezTo>
                <a:cubicBezTo>
                  <a:pt x="3540415" y="5193255"/>
                  <a:pt x="3551952" y="5178291"/>
                  <a:pt x="3567353" y="5167657"/>
                </a:cubicBezTo>
                <a:lnTo>
                  <a:pt x="3554864" y="5164950"/>
                </a:lnTo>
                <a:lnTo>
                  <a:pt x="3551336" y="5180442"/>
                </a:lnTo>
                <a:cubicBezTo>
                  <a:pt x="3536702" y="5210843"/>
                  <a:pt x="3502058" y="5222972"/>
                  <a:pt x="3471657" y="5208338"/>
                </a:cubicBezTo>
                <a:lnTo>
                  <a:pt x="3457652" y="5197568"/>
                </a:lnTo>
                <a:lnTo>
                  <a:pt x="3459711" y="5206553"/>
                </a:lnTo>
                <a:cubicBezTo>
                  <a:pt x="3460088" y="5214384"/>
                  <a:pt x="3459019" y="5222339"/>
                  <a:pt x="3456142" y="5229574"/>
                </a:cubicBezTo>
                <a:cubicBezTo>
                  <a:pt x="3443675" y="5260926"/>
                  <a:pt x="3409967" y="5275454"/>
                  <a:pt x="3378614" y="5262987"/>
                </a:cubicBezTo>
                <a:cubicBezTo>
                  <a:pt x="3347259" y="5250518"/>
                  <a:pt x="3333690" y="5214399"/>
                  <a:pt x="3345199" y="5185457"/>
                </a:cubicBezTo>
                <a:cubicBezTo>
                  <a:pt x="3352871" y="5166163"/>
                  <a:pt x="3369232" y="5153116"/>
                  <a:pt x="3389953" y="5150182"/>
                </a:cubicBezTo>
                <a:cubicBezTo>
                  <a:pt x="3385841" y="5142960"/>
                  <a:pt x="3383051" y="5134170"/>
                  <a:pt x="3382248" y="5124774"/>
                </a:cubicBezTo>
                <a:lnTo>
                  <a:pt x="3384800" y="5107200"/>
                </a:lnTo>
                <a:lnTo>
                  <a:pt x="3381584" y="5111482"/>
                </a:lnTo>
                <a:cubicBezTo>
                  <a:pt x="3369960" y="5121331"/>
                  <a:pt x="3355754" y="5128805"/>
                  <a:pt x="3339363" y="5132804"/>
                </a:cubicBezTo>
                <a:lnTo>
                  <a:pt x="3331801" y="5134649"/>
                </a:lnTo>
                <a:cubicBezTo>
                  <a:pt x="3335551" y="5139076"/>
                  <a:pt x="3336781" y="5144119"/>
                  <a:pt x="3338012" y="5149163"/>
                </a:cubicBezTo>
                <a:cubicBezTo>
                  <a:pt x="3343548" y="5171855"/>
                  <a:pt x="3330205" y="5193814"/>
                  <a:pt x="3307510" y="5199351"/>
                </a:cubicBezTo>
                <a:cubicBezTo>
                  <a:pt x="3284817" y="5204887"/>
                  <a:pt x="3262859" y="5191540"/>
                  <a:pt x="3257322" y="5168848"/>
                </a:cubicBezTo>
                <a:lnTo>
                  <a:pt x="3258569" y="5151854"/>
                </a:lnTo>
                <a:lnTo>
                  <a:pt x="3227050" y="5152440"/>
                </a:lnTo>
                <a:cubicBezTo>
                  <a:pt x="3198108" y="5140932"/>
                  <a:pt x="3183580" y="5107223"/>
                  <a:pt x="3195089" y="5078281"/>
                </a:cubicBezTo>
                <a:cubicBezTo>
                  <a:pt x="3197966" y="5071046"/>
                  <a:pt x="3202231" y="5064711"/>
                  <a:pt x="3207462" y="5059459"/>
                </a:cubicBezTo>
                <a:lnTo>
                  <a:pt x="3211728" y="5056565"/>
                </a:lnTo>
                <a:lnTo>
                  <a:pt x="3210759" y="5054641"/>
                </a:lnTo>
                <a:cubicBezTo>
                  <a:pt x="3205838" y="5034469"/>
                  <a:pt x="3206575" y="5015588"/>
                  <a:pt x="3212970" y="4997999"/>
                </a:cubicBezTo>
                <a:cubicBezTo>
                  <a:pt x="3208542" y="5001749"/>
                  <a:pt x="3203499" y="5002980"/>
                  <a:pt x="3198456" y="5004210"/>
                </a:cubicBezTo>
                <a:cubicBezTo>
                  <a:pt x="3183327" y="5007901"/>
                  <a:pt x="3164444" y="5007164"/>
                  <a:pt x="3149993" y="5002677"/>
                </a:cubicBezTo>
                <a:lnTo>
                  <a:pt x="3151838" y="5010240"/>
                </a:lnTo>
                <a:cubicBezTo>
                  <a:pt x="3157990" y="5035455"/>
                  <a:pt x="3148397" y="5061842"/>
                  <a:pt x="3130685" y="5076849"/>
                </a:cubicBezTo>
                <a:cubicBezTo>
                  <a:pt x="3143232" y="5084474"/>
                  <a:pt x="3154487" y="5097759"/>
                  <a:pt x="3158178" y="5112888"/>
                </a:cubicBezTo>
                <a:cubicBezTo>
                  <a:pt x="3160177" y="5121082"/>
                  <a:pt x="3160485" y="5129189"/>
                  <a:pt x="3159310" y="5136864"/>
                </a:cubicBezTo>
                <a:lnTo>
                  <a:pt x="3158743" y="5138428"/>
                </a:lnTo>
                <a:lnTo>
                  <a:pt x="3175530" y="5134831"/>
                </a:lnTo>
                <a:cubicBezTo>
                  <a:pt x="3222249" y="5134831"/>
                  <a:pt x="3261183" y="5173762"/>
                  <a:pt x="3258586" y="5217887"/>
                </a:cubicBezTo>
                <a:cubicBezTo>
                  <a:pt x="3258586" y="5262009"/>
                  <a:pt x="3222249" y="5298346"/>
                  <a:pt x="3178127" y="5300943"/>
                </a:cubicBezTo>
                <a:cubicBezTo>
                  <a:pt x="3193700" y="5308728"/>
                  <a:pt x="3204082" y="5326898"/>
                  <a:pt x="3204082" y="5345065"/>
                </a:cubicBezTo>
                <a:cubicBezTo>
                  <a:pt x="3204082" y="5376211"/>
                  <a:pt x="3178127" y="5399572"/>
                  <a:pt x="3149575" y="5399572"/>
                </a:cubicBezTo>
                <a:cubicBezTo>
                  <a:pt x="3123620" y="5399572"/>
                  <a:pt x="3102856" y="5383999"/>
                  <a:pt x="3097665" y="5360638"/>
                </a:cubicBezTo>
                <a:cubicBezTo>
                  <a:pt x="3097665" y="5355447"/>
                  <a:pt x="3095071" y="5352853"/>
                  <a:pt x="3095071" y="5347662"/>
                </a:cubicBezTo>
                <a:cubicBezTo>
                  <a:pt x="3095071" y="5342471"/>
                  <a:pt x="3095071" y="5339874"/>
                  <a:pt x="3097665" y="5337280"/>
                </a:cubicBezTo>
                <a:cubicBezTo>
                  <a:pt x="3097665" y="5332089"/>
                  <a:pt x="3100262" y="5326898"/>
                  <a:pt x="3102856" y="5321707"/>
                </a:cubicBezTo>
                <a:cubicBezTo>
                  <a:pt x="3102856" y="5321707"/>
                  <a:pt x="3100262" y="5321707"/>
                  <a:pt x="3100262" y="5321707"/>
                </a:cubicBezTo>
                <a:cubicBezTo>
                  <a:pt x="3095071" y="5350256"/>
                  <a:pt x="3069116" y="5373617"/>
                  <a:pt x="3037970" y="5373617"/>
                </a:cubicBezTo>
                <a:cubicBezTo>
                  <a:pt x="3001633" y="5373617"/>
                  <a:pt x="2973081" y="5345065"/>
                  <a:pt x="2973081" y="5308728"/>
                </a:cubicBezTo>
                <a:cubicBezTo>
                  <a:pt x="2973081" y="5306134"/>
                  <a:pt x="2973081" y="5303537"/>
                  <a:pt x="2973081" y="5300943"/>
                </a:cubicBezTo>
                <a:cubicBezTo>
                  <a:pt x="2960105" y="5295752"/>
                  <a:pt x="2952317" y="5285370"/>
                  <a:pt x="2947126" y="5272391"/>
                </a:cubicBezTo>
                <a:cubicBezTo>
                  <a:pt x="2918577" y="5269797"/>
                  <a:pt x="2897813" y="5243842"/>
                  <a:pt x="2897813" y="5215290"/>
                </a:cubicBezTo>
                <a:lnTo>
                  <a:pt x="2908943" y="5181607"/>
                </a:lnTo>
                <a:lnTo>
                  <a:pt x="2893565" y="5180658"/>
                </a:lnTo>
                <a:cubicBezTo>
                  <a:pt x="2883230" y="5176792"/>
                  <a:pt x="2874062" y="5170012"/>
                  <a:pt x="2867385" y="5161122"/>
                </a:cubicBezTo>
                <a:lnTo>
                  <a:pt x="2858674" y="5142730"/>
                </a:lnTo>
                <a:lnTo>
                  <a:pt x="2852411" y="5158419"/>
                </a:lnTo>
                <a:cubicBezTo>
                  <a:pt x="2860819" y="5172516"/>
                  <a:pt x="2858517" y="5191091"/>
                  <a:pt x="2846657" y="5204852"/>
                </a:cubicBezTo>
                <a:cubicBezTo>
                  <a:pt x="2831406" y="5222548"/>
                  <a:pt x="2805784" y="5224450"/>
                  <a:pt x="2788088" y="5209199"/>
                </a:cubicBezTo>
                <a:cubicBezTo>
                  <a:pt x="2770394" y="5193950"/>
                  <a:pt x="2768491" y="5168326"/>
                  <a:pt x="2783742" y="5150630"/>
                </a:cubicBezTo>
                <a:cubicBezTo>
                  <a:pt x="2787131" y="5146699"/>
                  <a:pt x="2790520" y="5142766"/>
                  <a:pt x="2795875" y="5140529"/>
                </a:cubicBezTo>
                <a:cubicBezTo>
                  <a:pt x="2795333" y="5133208"/>
                  <a:pt x="2796483" y="5123922"/>
                  <a:pt x="2803260" y="5116058"/>
                </a:cubicBezTo>
                <a:cubicBezTo>
                  <a:pt x="2806649" y="5112126"/>
                  <a:pt x="2808345" y="5110159"/>
                  <a:pt x="2813699" y="5107920"/>
                </a:cubicBezTo>
                <a:cubicBezTo>
                  <a:pt x="2809767" y="5104531"/>
                  <a:pt x="2807528" y="5099177"/>
                  <a:pt x="2805292" y="5093821"/>
                </a:cubicBezTo>
                <a:cubicBezTo>
                  <a:pt x="2798241" y="5098027"/>
                  <a:pt x="2790920" y="5098570"/>
                  <a:pt x="2783600" y="5099114"/>
                </a:cubicBezTo>
                <a:cubicBezTo>
                  <a:pt x="2775838" y="5106130"/>
                  <a:pt x="2765552" y="5110114"/>
                  <a:pt x="2755240" y="5110648"/>
                </a:cubicBezTo>
                <a:lnTo>
                  <a:pt x="2754207" y="5110316"/>
                </a:lnTo>
                <a:lnTo>
                  <a:pt x="2753966" y="5114164"/>
                </a:lnTo>
                <a:cubicBezTo>
                  <a:pt x="2752298" y="5121769"/>
                  <a:pt x="2750629" y="5129375"/>
                  <a:pt x="2746428" y="5136424"/>
                </a:cubicBezTo>
                <a:cubicBezTo>
                  <a:pt x="2747293" y="5144587"/>
                  <a:pt x="2748161" y="5152748"/>
                  <a:pt x="2745937" y="5162888"/>
                </a:cubicBezTo>
                <a:cubicBezTo>
                  <a:pt x="2739264" y="5193311"/>
                  <a:pt x="2714990" y="5215390"/>
                  <a:pt x="2686157" y="5220775"/>
                </a:cubicBezTo>
                <a:lnTo>
                  <a:pt x="2661016" y="5220363"/>
                </a:lnTo>
                <a:lnTo>
                  <a:pt x="2653735" y="5233893"/>
                </a:lnTo>
                <a:cubicBezTo>
                  <a:pt x="2640180" y="5249622"/>
                  <a:pt x="2622421" y="5258299"/>
                  <a:pt x="2600457" y="5259929"/>
                </a:cubicBezTo>
                <a:lnTo>
                  <a:pt x="2608322" y="5266707"/>
                </a:lnTo>
                <a:cubicBezTo>
                  <a:pt x="2631915" y="5287040"/>
                  <a:pt x="2634631" y="5323645"/>
                  <a:pt x="2614298" y="5347239"/>
                </a:cubicBezTo>
                <a:cubicBezTo>
                  <a:pt x="2593964" y="5370832"/>
                  <a:pt x="2557359" y="5373548"/>
                  <a:pt x="2533766" y="5353215"/>
                </a:cubicBezTo>
                <a:cubicBezTo>
                  <a:pt x="2510173" y="5332881"/>
                  <a:pt x="2507457" y="5296276"/>
                  <a:pt x="2527790" y="5272683"/>
                </a:cubicBezTo>
                <a:cubicBezTo>
                  <a:pt x="2536261" y="5262853"/>
                  <a:pt x="2548667" y="5256411"/>
                  <a:pt x="2561344" y="5253630"/>
                </a:cubicBezTo>
                <a:cubicBezTo>
                  <a:pt x="2553749" y="5250514"/>
                  <a:pt x="2547852" y="5245431"/>
                  <a:pt x="2541952" y="5240347"/>
                </a:cubicBezTo>
                <a:cubicBezTo>
                  <a:pt x="2522291" y="5223402"/>
                  <a:pt x="2513071" y="5198322"/>
                  <a:pt x="2516795" y="5174119"/>
                </a:cubicBezTo>
                <a:cubicBezTo>
                  <a:pt x="2513406" y="5178052"/>
                  <a:pt x="2513678" y="5181715"/>
                  <a:pt x="2510289" y="5185647"/>
                </a:cubicBezTo>
                <a:cubicBezTo>
                  <a:pt x="2496733" y="5201376"/>
                  <a:pt x="2477010" y="5208359"/>
                  <a:pt x="2460400" y="5207750"/>
                </a:cubicBezTo>
                <a:cubicBezTo>
                  <a:pt x="2467385" y="5227477"/>
                  <a:pt x="2463388" y="5248018"/>
                  <a:pt x="2449833" y="5263747"/>
                </a:cubicBezTo>
                <a:cubicBezTo>
                  <a:pt x="2429499" y="5287340"/>
                  <a:pt x="2391200" y="5292021"/>
                  <a:pt x="2365640" y="5269992"/>
                </a:cubicBezTo>
                <a:cubicBezTo>
                  <a:pt x="2340082" y="5247965"/>
                  <a:pt x="2337366" y="5211360"/>
                  <a:pt x="2359392" y="5185802"/>
                </a:cubicBezTo>
                <a:cubicBezTo>
                  <a:pt x="2364476" y="5179904"/>
                  <a:pt x="2371033" y="5175276"/>
                  <a:pt x="2378150" y="5171987"/>
                </a:cubicBezTo>
                <a:lnTo>
                  <a:pt x="2380231" y="5171443"/>
                </a:lnTo>
                <a:lnTo>
                  <a:pt x="2363021" y="5159616"/>
                </a:lnTo>
                <a:cubicBezTo>
                  <a:pt x="2357331" y="5150728"/>
                  <a:pt x="2355118" y="5139614"/>
                  <a:pt x="2357621" y="5128206"/>
                </a:cubicBezTo>
                <a:cubicBezTo>
                  <a:pt x="2360957" y="5112995"/>
                  <a:pt x="2373878" y="5102541"/>
                  <a:pt x="2388224" y="5097717"/>
                </a:cubicBezTo>
                <a:lnTo>
                  <a:pt x="2375666" y="5072429"/>
                </a:lnTo>
                <a:lnTo>
                  <a:pt x="2372935" y="5070695"/>
                </a:lnTo>
                <a:cubicBezTo>
                  <a:pt x="2369003" y="5067306"/>
                  <a:pt x="2365070" y="5063917"/>
                  <a:pt x="2362832" y="5058563"/>
                </a:cubicBezTo>
                <a:cubicBezTo>
                  <a:pt x="2360530" y="5077137"/>
                  <a:pt x="2352601" y="5094288"/>
                  <a:pt x="2339046" y="5110016"/>
                </a:cubicBezTo>
                <a:cubicBezTo>
                  <a:pt x="2317018" y="5135576"/>
                  <a:pt x="2284888" y="5149002"/>
                  <a:pt x="2251671" y="5147786"/>
                </a:cubicBezTo>
                <a:cubicBezTo>
                  <a:pt x="2256421" y="5162157"/>
                  <a:pt x="2255811" y="5178766"/>
                  <a:pt x="2245645" y="5190562"/>
                </a:cubicBezTo>
                <a:cubicBezTo>
                  <a:pt x="2230396" y="5208255"/>
                  <a:pt x="2204770" y="5210158"/>
                  <a:pt x="2187076" y="5194909"/>
                </a:cubicBezTo>
                <a:cubicBezTo>
                  <a:pt x="2169380" y="5179658"/>
                  <a:pt x="2167481" y="5154033"/>
                  <a:pt x="2182730" y="5136340"/>
                </a:cubicBezTo>
                <a:cubicBezTo>
                  <a:pt x="2186119" y="5132408"/>
                  <a:pt x="2189508" y="5128475"/>
                  <a:pt x="2194861" y="5126237"/>
                </a:cubicBezTo>
                <a:lnTo>
                  <a:pt x="2188965" y="5121155"/>
                </a:lnTo>
                <a:cubicBezTo>
                  <a:pt x="2163404" y="5099126"/>
                  <a:pt x="2151946" y="5068692"/>
                  <a:pt x="2153433" y="5039134"/>
                </a:cubicBezTo>
                <a:cubicBezTo>
                  <a:pt x="2144147" y="5037984"/>
                  <a:pt x="2134587" y="5033173"/>
                  <a:pt x="2128688" y="5028089"/>
                </a:cubicBezTo>
                <a:lnTo>
                  <a:pt x="2124756" y="5024700"/>
                </a:lnTo>
                <a:cubicBezTo>
                  <a:pt x="2103066" y="5029990"/>
                  <a:pt x="2081103" y="5031620"/>
                  <a:pt x="2058323" y="5022268"/>
                </a:cubicBezTo>
                <a:cubicBezTo>
                  <a:pt x="2036633" y="5027558"/>
                  <a:pt x="2010464" y="5022139"/>
                  <a:pt x="1992771" y="5006890"/>
                </a:cubicBezTo>
                <a:cubicBezTo>
                  <a:pt x="1977042" y="4993334"/>
                  <a:pt x="1968295" y="4974659"/>
                  <a:pt x="1966869" y="4955441"/>
                </a:cubicBezTo>
                <a:lnTo>
                  <a:pt x="1968335" y="4943061"/>
                </a:lnTo>
                <a:lnTo>
                  <a:pt x="1936241" y="4949616"/>
                </a:lnTo>
                <a:cubicBezTo>
                  <a:pt x="1915478" y="4949616"/>
                  <a:pt x="1897310" y="4944425"/>
                  <a:pt x="1881738" y="4934042"/>
                </a:cubicBezTo>
                <a:cubicBezTo>
                  <a:pt x="1871355" y="4936640"/>
                  <a:pt x="1858377" y="4939234"/>
                  <a:pt x="1847994" y="4939234"/>
                </a:cubicBezTo>
                <a:cubicBezTo>
                  <a:pt x="1837613" y="4939234"/>
                  <a:pt x="1827231" y="4936640"/>
                  <a:pt x="1816849" y="4934042"/>
                </a:cubicBezTo>
                <a:cubicBezTo>
                  <a:pt x="1803873" y="4952212"/>
                  <a:pt x="1785703" y="4962595"/>
                  <a:pt x="1764938" y="4962595"/>
                </a:cubicBezTo>
                <a:lnTo>
                  <a:pt x="1757153" y="4962595"/>
                </a:lnTo>
                <a:lnTo>
                  <a:pt x="1741581" y="4978167"/>
                </a:lnTo>
                <a:cubicBezTo>
                  <a:pt x="1736389" y="5004122"/>
                  <a:pt x="1715626" y="5024887"/>
                  <a:pt x="1689671" y="5027481"/>
                </a:cubicBezTo>
                <a:cubicBezTo>
                  <a:pt x="1681883" y="5030078"/>
                  <a:pt x="1674098" y="5032672"/>
                  <a:pt x="1663716" y="5032672"/>
                </a:cubicBezTo>
                <a:cubicBezTo>
                  <a:pt x="1650737" y="5032672"/>
                  <a:pt x="1640355" y="5027481"/>
                  <a:pt x="1629972" y="5022290"/>
                </a:cubicBezTo>
                <a:cubicBezTo>
                  <a:pt x="1624782" y="5032672"/>
                  <a:pt x="1616997" y="5037863"/>
                  <a:pt x="1606615" y="5037863"/>
                </a:cubicBezTo>
                <a:cubicBezTo>
                  <a:pt x="1596232" y="5037863"/>
                  <a:pt x="1588445" y="5030078"/>
                  <a:pt x="1583254" y="5022290"/>
                </a:cubicBezTo>
                <a:cubicBezTo>
                  <a:pt x="1580660" y="5022290"/>
                  <a:pt x="1575468" y="5019696"/>
                  <a:pt x="1572872" y="5017098"/>
                </a:cubicBezTo>
                <a:cubicBezTo>
                  <a:pt x="1570277" y="5019696"/>
                  <a:pt x="1567681" y="5022290"/>
                  <a:pt x="1562490" y="5022290"/>
                </a:cubicBezTo>
                <a:cubicBezTo>
                  <a:pt x="1554705" y="5022290"/>
                  <a:pt x="1546916" y="5014504"/>
                  <a:pt x="1546916" y="5006717"/>
                </a:cubicBezTo>
                <a:cubicBezTo>
                  <a:pt x="1546916" y="5001526"/>
                  <a:pt x="1552107" y="4996335"/>
                  <a:pt x="1557299" y="4993741"/>
                </a:cubicBezTo>
                <a:cubicBezTo>
                  <a:pt x="1554705" y="4988550"/>
                  <a:pt x="1554705" y="4985952"/>
                  <a:pt x="1554705" y="4980762"/>
                </a:cubicBezTo>
                <a:lnTo>
                  <a:pt x="1554705" y="4972977"/>
                </a:lnTo>
                <a:cubicBezTo>
                  <a:pt x="1536535" y="4998932"/>
                  <a:pt x="1505389" y="5017098"/>
                  <a:pt x="1471649" y="5014504"/>
                </a:cubicBezTo>
                <a:cubicBezTo>
                  <a:pt x="1417142" y="5011907"/>
                  <a:pt x="1375614" y="4967786"/>
                  <a:pt x="1378210" y="4913279"/>
                </a:cubicBezTo>
                <a:cubicBezTo>
                  <a:pt x="1380805" y="4884730"/>
                  <a:pt x="1393784" y="4861369"/>
                  <a:pt x="1411950" y="4843201"/>
                </a:cubicBezTo>
                <a:cubicBezTo>
                  <a:pt x="1409356" y="4840605"/>
                  <a:pt x="1409356" y="4838011"/>
                  <a:pt x="1409356" y="4835414"/>
                </a:cubicBezTo>
                <a:cubicBezTo>
                  <a:pt x="1409356" y="4825031"/>
                  <a:pt x="1417142" y="4814650"/>
                  <a:pt x="1430121" y="4812055"/>
                </a:cubicBezTo>
                <a:cubicBezTo>
                  <a:pt x="1427524" y="4806865"/>
                  <a:pt x="1424930" y="4799077"/>
                  <a:pt x="1424930" y="4791291"/>
                </a:cubicBezTo>
                <a:lnTo>
                  <a:pt x="1424930" y="4788695"/>
                </a:lnTo>
                <a:cubicBezTo>
                  <a:pt x="1422333" y="4783504"/>
                  <a:pt x="1422333" y="4778313"/>
                  <a:pt x="1422333" y="4773122"/>
                </a:cubicBezTo>
                <a:cubicBezTo>
                  <a:pt x="1422333" y="4734190"/>
                  <a:pt x="1456076" y="4700448"/>
                  <a:pt x="1495006" y="4700448"/>
                </a:cubicBezTo>
                <a:cubicBezTo>
                  <a:pt x="1533941" y="4700448"/>
                  <a:pt x="1567681" y="4734190"/>
                  <a:pt x="1567681" y="4773122"/>
                </a:cubicBezTo>
                <a:cubicBezTo>
                  <a:pt x="1567681" y="4780910"/>
                  <a:pt x="1565087" y="4788695"/>
                  <a:pt x="1562490" y="4796483"/>
                </a:cubicBezTo>
                <a:cubicBezTo>
                  <a:pt x="1565087" y="4796483"/>
                  <a:pt x="1570277" y="4793885"/>
                  <a:pt x="1575468" y="4793885"/>
                </a:cubicBezTo>
                <a:cubicBezTo>
                  <a:pt x="1578062" y="4749764"/>
                  <a:pt x="1614400" y="4713427"/>
                  <a:pt x="1658525" y="4713427"/>
                </a:cubicBezTo>
                <a:cubicBezTo>
                  <a:pt x="1687073" y="4713427"/>
                  <a:pt x="1713028" y="4728999"/>
                  <a:pt x="1728602" y="4752358"/>
                </a:cubicBezTo>
                <a:cubicBezTo>
                  <a:pt x="1736389" y="4747167"/>
                  <a:pt x="1744175" y="4741975"/>
                  <a:pt x="1754557" y="4741975"/>
                </a:cubicBezTo>
                <a:cubicBezTo>
                  <a:pt x="1775321" y="4741975"/>
                  <a:pt x="1793491" y="4760145"/>
                  <a:pt x="1793491" y="4780910"/>
                </a:cubicBezTo>
                <a:cubicBezTo>
                  <a:pt x="1793491" y="4786100"/>
                  <a:pt x="1793491" y="4791291"/>
                  <a:pt x="1790894" y="4796483"/>
                </a:cubicBezTo>
                <a:lnTo>
                  <a:pt x="1793491" y="4793885"/>
                </a:lnTo>
                <a:cubicBezTo>
                  <a:pt x="1798682" y="4770528"/>
                  <a:pt x="1819445" y="4752358"/>
                  <a:pt x="1845400" y="4752358"/>
                </a:cubicBezTo>
                <a:cubicBezTo>
                  <a:pt x="1858377" y="4752358"/>
                  <a:pt x="1871355" y="4760145"/>
                  <a:pt x="1881738" y="4767930"/>
                </a:cubicBezTo>
                <a:cubicBezTo>
                  <a:pt x="1894714" y="4760145"/>
                  <a:pt x="1907693" y="4757549"/>
                  <a:pt x="1920669" y="4754955"/>
                </a:cubicBezTo>
                <a:cubicBezTo>
                  <a:pt x="1918075" y="4747167"/>
                  <a:pt x="1915478" y="4739382"/>
                  <a:pt x="1915478" y="4731594"/>
                </a:cubicBezTo>
                <a:cubicBezTo>
                  <a:pt x="1915478" y="4716021"/>
                  <a:pt x="1925860" y="4700448"/>
                  <a:pt x="1938839" y="4692663"/>
                </a:cubicBezTo>
                <a:cubicBezTo>
                  <a:pt x="1936241" y="4690066"/>
                  <a:pt x="1936241" y="4684874"/>
                  <a:pt x="1936241" y="4679684"/>
                </a:cubicBezTo>
                <a:lnTo>
                  <a:pt x="1936241" y="4669302"/>
                </a:lnTo>
                <a:lnTo>
                  <a:pt x="1933647" y="4669302"/>
                </a:lnTo>
                <a:cubicBezTo>
                  <a:pt x="1923265" y="4669302"/>
                  <a:pt x="1912884" y="4661517"/>
                  <a:pt x="1912884" y="4648538"/>
                </a:cubicBezTo>
                <a:cubicBezTo>
                  <a:pt x="1912884" y="4638156"/>
                  <a:pt x="1920669" y="4627773"/>
                  <a:pt x="1933647" y="4627773"/>
                </a:cubicBezTo>
                <a:cubicBezTo>
                  <a:pt x="1944030" y="4627773"/>
                  <a:pt x="1951815" y="4632965"/>
                  <a:pt x="1954411" y="4643347"/>
                </a:cubicBezTo>
                <a:cubicBezTo>
                  <a:pt x="1957005" y="4643347"/>
                  <a:pt x="1957005" y="4640753"/>
                  <a:pt x="1959603" y="4640753"/>
                </a:cubicBezTo>
                <a:lnTo>
                  <a:pt x="1959603" y="4635562"/>
                </a:lnTo>
                <a:cubicBezTo>
                  <a:pt x="1959603" y="4627773"/>
                  <a:pt x="1967388" y="4619988"/>
                  <a:pt x="1975175" y="4619988"/>
                </a:cubicBezTo>
                <a:lnTo>
                  <a:pt x="1977770" y="4619988"/>
                </a:lnTo>
                <a:cubicBezTo>
                  <a:pt x="1988151" y="4596628"/>
                  <a:pt x="2008916" y="4581055"/>
                  <a:pt x="2034871" y="4575863"/>
                </a:cubicBezTo>
                <a:cubicBezTo>
                  <a:pt x="2032276" y="4570673"/>
                  <a:pt x="2029680" y="4562887"/>
                  <a:pt x="2027086" y="4557697"/>
                </a:cubicBezTo>
                <a:cubicBezTo>
                  <a:pt x="2014106" y="4555100"/>
                  <a:pt x="2001131" y="4552506"/>
                  <a:pt x="1990749" y="4547315"/>
                </a:cubicBezTo>
                <a:lnTo>
                  <a:pt x="1990749" y="4555100"/>
                </a:lnTo>
                <a:cubicBezTo>
                  <a:pt x="1993343" y="4557697"/>
                  <a:pt x="1993343" y="4560291"/>
                  <a:pt x="1993343" y="4562887"/>
                </a:cubicBezTo>
                <a:cubicBezTo>
                  <a:pt x="1993343" y="4573270"/>
                  <a:pt x="1988151" y="4578461"/>
                  <a:pt x="1980366" y="4581055"/>
                </a:cubicBezTo>
                <a:cubicBezTo>
                  <a:pt x="1964794" y="4609607"/>
                  <a:pt x="1933647" y="4630371"/>
                  <a:pt x="1897310" y="4630371"/>
                </a:cubicBezTo>
                <a:lnTo>
                  <a:pt x="1894714" y="4630371"/>
                </a:lnTo>
                <a:cubicBezTo>
                  <a:pt x="1892120" y="4632965"/>
                  <a:pt x="1886929" y="4632965"/>
                  <a:pt x="1884332" y="4632965"/>
                </a:cubicBezTo>
                <a:cubicBezTo>
                  <a:pt x="1876547" y="4632965"/>
                  <a:pt x="1871355" y="4630371"/>
                  <a:pt x="1866164" y="4625179"/>
                </a:cubicBezTo>
                <a:cubicBezTo>
                  <a:pt x="1858377" y="4625179"/>
                  <a:pt x="1850592" y="4619988"/>
                  <a:pt x="1845400" y="4617392"/>
                </a:cubicBezTo>
                <a:cubicBezTo>
                  <a:pt x="1847994" y="4619988"/>
                  <a:pt x="1847994" y="4625179"/>
                  <a:pt x="1847994" y="4627773"/>
                </a:cubicBezTo>
                <a:cubicBezTo>
                  <a:pt x="1847994" y="4638156"/>
                  <a:pt x="1842804" y="4645944"/>
                  <a:pt x="1835019" y="4651134"/>
                </a:cubicBezTo>
                <a:lnTo>
                  <a:pt x="1858678" y="4666044"/>
                </a:lnTo>
                <a:lnTo>
                  <a:pt x="1863243" y="4656000"/>
                </a:lnTo>
                <a:cubicBezTo>
                  <a:pt x="1866163" y="4653080"/>
                  <a:pt x="1870056" y="4651134"/>
                  <a:pt x="1873950" y="4651134"/>
                </a:cubicBezTo>
                <a:cubicBezTo>
                  <a:pt x="1881735" y="4651134"/>
                  <a:pt x="1889523" y="4658919"/>
                  <a:pt x="1889523" y="4666707"/>
                </a:cubicBezTo>
                <a:cubicBezTo>
                  <a:pt x="1889523" y="4674492"/>
                  <a:pt x="1884332" y="4682280"/>
                  <a:pt x="1873950" y="4682280"/>
                </a:cubicBezTo>
                <a:cubicBezTo>
                  <a:pt x="1870056" y="4682280"/>
                  <a:pt x="1866163" y="4680333"/>
                  <a:pt x="1863243" y="4677413"/>
                </a:cubicBezTo>
                <a:lnTo>
                  <a:pt x="1861761" y="4674153"/>
                </a:lnTo>
                <a:lnTo>
                  <a:pt x="1868759" y="4692663"/>
                </a:lnTo>
                <a:lnTo>
                  <a:pt x="1858651" y="4717524"/>
                </a:lnTo>
                <a:lnTo>
                  <a:pt x="1866165" y="4713426"/>
                </a:lnTo>
                <a:cubicBezTo>
                  <a:pt x="1873950" y="4713426"/>
                  <a:pt x="1881738" y="4721211"/>
                  <a:pt x="1881738" y="4728999"/>
                </a:cubicBezTo>
                <a:cubicBezTo>
                  <a:pt x="1881738" y="4736784"/>
                  <a:pt x="1873950" y="4744572"/>
                  <a:pt x="1866165" y="4744572"/>
                </a:cubicBezTo>
                <a:cubicBezTo>
                  <a:pt x="1858377" y="4744572"/>
                  <a:pt x="1850592" y="4736784"/>
                  <a:pt x="1850592" y="4728999"/>
                </a:cubicBezTo>
                <a:lnTo>
                  <a:pt x="1853295" y="4723593"/>
                </a:lnTo>
                <a:lnTo>
                  <a:pt x="1827231" y="4734190"/>
                </a:lnTo>
                <a:cubicBezTo>
                  <a:pt x="1803873" y="4734190"/>
                  <a:pt x="1785703" y="4716021"/>
                  <a:pt x="1785703" y="4692663"/>
                </a:cubicBezTo>
                <a:cubicBezTo>
                  <a:pt x="1785703" y="4674493"/>
                  <a:pt x="1796084" y="4658919"/>
                  <a:pt x="1811658" y="4653728"/>
                </a:cubicBezTo>
                <a:cubicBezTo>
                  <a:pt x="1801276" y="4648538"/>
                  <a:pt x="1793491" y="4640753"/>
                  <a:pt x="1793491" y="4627773"/>
                </a:cubicBezTo>
                <a:cubicBezTo>
                  <a:pt x="1793491" y="4612201"/>
                  <a:pt x="1806467" y="4599224"/>
                  <a:pt x="1822039" y="4599224"/>
                </a:cubicBezTo>
                <a:lnTo>
                  <a:pt x="1827231" y="4599224"/>
                </a:lnTo>
                <a:cubicBezTo>
                  <a:pt x="1816849" y="4588843"/>
                  <a:pt x="1809064" y="4573270"/>
                  <a:pt x="1803873" y="4557697"/>
                </a:cubicBezTo>
                <a:cubicBezTo>
                  <a:pt x="1796084" y="4562887"/>
                  <a:pt x="1788299" y="4568078"/>
                  <a:pt x="1777918" y="4568078"/>
                </a:cubicBezTo>
                <a:cubicBezTo>
                  <a:pt x="1762344" y="4568078"/>
                  <a:pt x="1749366" y="4560291"/>
                  <a:pt x="1744175" y="4547315"/>
                </a:cubicBezTo>
                <a:cubicBezTo>
                  <a:pt x="1738983" y="4547315"/>
                  <a:pt x="1733793" y="4549909"/>
                  <a:pt x="1728602" y="4549909"/>
                </a:cubicBezTo>
                <a:cubicBezTo>
                  <a:pt x="1710435" y="4549909"/>
                  <a:pt x="1694862" y="4534336"/>
                  <a:pt x="1694862" y="4516168"/>
                </a:cubicBezTo>
                <a:cubicBezTo>
                  <a:pt x="1694862" y="4513571"/>
                  <a:pt x="1697456" y="4508381"/>
                  <a:pt x="1697456" y="4505786"/>
                </a:cubicBezTo>
                <a:cubicBezTo>
                  <a:pt x="1692265" y="4510977"/>
                  <a:pt x="1681883" y="4516168"/>
                  <a:pt x="1671501" y="4516168"/>
                </a:cubicBezTo>
                <a:cubicBezTo>
                  <a:pt x="1650737" y="4516168"/>
                  <a:pt x="1635164" y="4500596"/>
                  <a:pt x="1635164" y="4479831"/>
                </a:cubicBezTo>
                <a:cubicBezTo>
                  <a:pt x="1635164" y="4472044"/>
                  <a:pt x="1637761" y="4466853"/>
                  <a:pt x="1640355" y="4461661"/>
                </a:cubicBezTo>
                <a:cubicBezTo>
                  <a:pt x="1629972" y="4453876"/>
                  <a:pt x="1619591" y="4446089"/>
                  <a:pt x="1611806" y="4435706"/>
                </a:cubicBezTo>
                <a:cubicBezTo>
                  <a:pt x="1601423" y="4440898"/>
                  <a:pt x="1591042" y="4443495"/>
                  <a:pt x="1580660" y="4443495"/>
                </a:cubicBezTo>
                <a:lnTo>
                  <a:pt x="1575468" y="4443495"/>
                </a:lnTo>
                <a:cubicBezTo>
                  <a:pt x="1580660" y="4451280"/>
                  <a:pt x="1583254" y="4456471"/>
                  <a:pt x="1583254" y="4464259"/>
                </a:cubicBezTo>
                <a:cubicBezTo>
                  <a:pt x="1583254" y="4482426"/>
                  <a:pt x="1567681" y="4497999"/>
                  <a:pt x="1549513" y="4497999"/>
                </a:cubicBezTo>
                <a:cubicBezTo>
                  <a:pt x="1531344" y="4497999"/>
                  <a:pt x="1515771" y="4485022"/>
                  <a:pt x="1515771" y="4466853"/>
                </a:cubicBezTo>
                <a:cubicBezTo>
                  <a:pt x="1497604" y="4464259"/>
                  <a:pt x="1482031" y="4448686"/>
                  <a:pt x="1482031" y="4430515"/>
                </a:cubicBezTo>
                <a:cubicBezTo>
                  <a:pt x="1482031" y="4409751"/>
                  <a:pt x="1497604" y="4394179"/>
                  <a:pt x="1518367" y="4394179"/>
                </a:cubicBezTo>
                <a:lnTo>
                  <a:pt x="1520961" y="4394179"/>
                </a:lnTo>
                <a:cubicBezTo>
                  <a:pt x="1518367" y="4388988"/>
                  <a:pt x="1518367" y="4383797"/>
                  <a:pt x="1518367" y="4378605"/>
                </a:cubicBezTo>
                <a:cubicBezTo>
                  <a:pt x="1518367" y="4370820"/>
                  <a:pt x="1520961" y="4360439"/>
                  <a:pt x="1523559" y="4352650"/>
                </a:cubicBezTo>
                <a:cubicBezTo>
                  <a:pt x="1510580" y="4352650"/>
                  <a:pt x="1500198" y="4347459"/>
                  <a:pt x="1489816" y="4342269"/>
                </a:cubicBezTo>
                <a:cubicBezTo>
                  <a:pt x="1484625" y="4378605"/>
                  <a:pt x="1453479" y="4407158"/>
                  <a:pt x="1417142" y="4407158"/>
                </a:cubicBezTo>
                <a:lnTo>
                  <a:pt x="1406760" y="4407158"/>
                </a:lnTo>
                <a:cubicBezTo>
                  <a:pt x="1401569" y="4409751"/>
                  <a:pt x="1398975" y="4412349"/>
                  <a:pt x="1393784" y="4412349"/>
                </a:cubicBezTo>
                <a:cubicBezTo>
                  <a:pt x="1385995" y="4412349"/>
                  <a:pt x="1378210" y="4404560"/>
                  <a:pt x="1378210" y="4396775"/>
                </a:cubicBezTo>
                <a:cubicBezTo>
                  <a:pt x="1357447" y="4383797"/>
                  <a:pt x="1344468" y="4360439"/>
                  <a:pt x="1344468" y="4334484"/>
                </a:cubicBezTo>
                <a:cubicBezTo>
                  <a:pt x="1344468" y="4326695"/>
                  <a:pt x="1344468" y="4318910"/>
                  <a:pt x="1347065" y="4311123"/>
                </a:cubicBezTo>
                <a:cubicBezTo>
                  <a:pt x="1344468" y="4308529"/>
                  <a:pt x="1344468" y="4305932"/>
                  <a:pt x="1341874" y="4303338"/>
                </a:cubicBezTo>
                <a:cubicBezTo>
                  <a:pt x="1331492" y="4308529"/>
                  <a:pt x="1321110" y="4311123"/>
                  <a:pt x="1310728" y="4311123"/>
                </a:cubicBezTo>
                <a:lnTo>
                  <a:pt x="1300345" y="4311123"/>
                </a:lnTo>
                <a:cubicBezTo>
                  <a:pt x="1302939" y="4313719"/>
                  <a:pt x="1302939" y="4318910"/>
                  <a:pt x="1302939" y="4321504"/>
                </a:cubicBezTo>
                <a:cubicBezTo>
                  <a:pt x="1302939" y="4339675"/>
                  <a:pt x="1287367" y="4355248"/>
                  <a:pt x="1269199" y="4355248"/>
                </a:cubicBezTo>
                <a:cubicBezTo>
                  <a:pt x="1251030" y="4355248"/>
                  <a:pt x="1235457" y="4339675"/>
                  <a:pt x="1235457" y="4321504"/>
                </a:cubicBezTo>
                <a:cubicBezTo>
                  <a:pt x="1235457" y="4303338"/>
                  <a:pt x="1248436" y="4290359"/>
                  <a:pt x="1264009" y="4287764"/>
                </a:cubicBezTo>
                <a:cubicBezTo>
                  <a:pt x="1256221" y="4277383"/>
                  <a:pt x="1251030" y="4264404"/>
                  <a:pt x="1251030" y="4248831"/>
                </a:cubicBezTo>
                <a:cubicBezTo>
                  <a:pt x="1251030" y="4238448"/>
                  <a:pt x="1253627" y="4230663"/>
                  <a:pt x="1256221" y="4222876"/>
                </a:cubicBezTo>
                <a:cubicBezTo>
                  <a:pt x="1243244" y="4220282"/>
                  <a:pt x="1235457" y="4209899"/>
                  <a:pt x="1235457" y="4196921"/>
                </a:cubicBezTo>
                <a:cubicBezTo>
                  <a:pt x="1235457" y="4183944"/>
                  <a:pt x="1245839" y="4170966"/>
                  <a:pt x="1261412" y="4170966"/>
                </a:cubicBezTo>
                <a:cubicBezTo>
                  <a:pt x="1274391" y="4170966"/>
                  <a:pt x="1284773" y="4181348"/>
                  <a:pt x="1287367" y="4191729"/>
                </a:cubicBezTo>
                <a:cubicBezTo>
                  <a:pt x="1295154" y="4189136"/>
                  <a:pt x="1302939" y="4186538"/>
                  <a:pt x="1310728" y="4186538"/>
                </a:cubicBezTo>
                <a:cubicBezTo>
                  <a:pt x="1331492" y="4186538"/>
                  <a:pt x="1349659" y="4196921"/>
                  <a:pt x="1360041" y="4212493"/>
                </a:cubicBezTo>
                <a:cubicBezTo>
                  <a:pt x="1375614" y="4196921"/>
                  <a:pt x="1396378" y="4189136"/>
                  <a:pt x="1417142" y="4189136"/>
                </a:cubicBezTo>
                <a:cubicBezTo>
                  <a:pt x="1432715" y="4189136"/>
                  <a:pt x="1445694" y="4191729"/>
                  <a:pt x="1458670" y="4199518"/>
                </a:cubicBezTo>
                <a:cubicBezTo>
                  <a:pt x="1469051" y="4191729"/>
                  <a:pt x="1482031" y="4186538"/>
                  <a:pt x="1497604" y="4186538"/>
                </a:cubicBezTo>
                <a:lnTo>
                  <a:pt x="1505389" y="4186538"/>
                </a:lnTo>
                <a:cubicBezTo>
                  <a:pt x="1505389" y="4183944"/>
                  <a:pt x="1507986" y="4183944"/>
                  <a:pt x="1507986" y="4181348"/>
                </a:cubicBezTo>
                <a:cubicBezTo>
                  <a:pt x="1489816" y="4173563"/>
                  <a:pt x="1476840" y="4155392"/>
                  <a:pt x="1476840" y="4134628"/>
                </a:cubicBezTo>
                <a:cubicBezTo>
                  <a:pt x="1476840" y="4108673"/>
                  <a:pt x="1497604" y="4085316"/>
                  <a:pt x="1526153" y="4085316"/>
                </a:cubicBezTo>
                <a:cubicBezTo>
                  <a:pt x="1533941" y="4085316"/>
                  <a:pt x="1541726" y="4087910"/>
                  <a:pt x="1549513" y="4090507"/>
                </a:cubicBezTo>
                <a:cubicBezTo>
                  <a:pt x="1554705" y="4082719"/>
                  <a:pt x="1559896" y="4074933"/>
                  <a:pt x="1567681" y="4069742"/>
                </a:cubicBezTo>
                <a:cubicBezTo>
                  <a:pt x="1572872" y="4054170"/>
                  <a:pt x="1588445" y="4043787"/>
                  <a:pt x="1606615" y="4043787"/>
                </a:cubicBezTo>
                <a:cubicBezTo>
                  <a:pt x="1609209" y="4043787"/>
                  <a:pt x="1614400" y="4046381"/>
                  <a:pt x="1616997" y="4046381"/>
                </a:cubicBezTo>
                <a:cubicBezTo>
                  <a:pt x="1629972" y="4023024"/>
                  <a:pt x="1655927" y="4007451"/>
                  <a:pt x="1684480" y="4007451"/>
                </a:cubicBezTo>
                <a:cubicBezTo>
                  <a:pt x="1697456" y="4007451"/>
                  <a:pt x="1707838" y="4010045"/>
                  <a:pt x="1718220" y="4015236"/>
                </a:cubicBezTo>
                <a:cubicBezTo>
                  <a:pt x="1720817" y="4012641"/>
                  <a:pt x="1726008" y="4012641"/>
                  <a:pt x="1728602" y="4012641"/>
                </a:cubicBezTo>
                <a:cubicBezTo>
                  <a:pt x="1741581" y="4012641"/>
                  <a:pt x="1751963" y="4023024"/>
                  <a:pt x="1751963" y="4036000"/>
                </a:cubicBezTo>
                <a:cubicBezTo>
                  <a:pt x="1751963" y="4041191"/>
                  <a:pt x="1749366" y="4043787"/>
                  <a:pt x="1749366" y="4046381"/>
                </a:cubicBezTo>
                <a:cubicBezTo>
                  <a:pt x="1757153" y="4056764"/>
                  <a:pt x="1759748" y="4069742"/>
                  <a:pt x="1759748" y="4082719"/>
                </a:cubicBezTo>
                <a:cubicBezTo>
                  <a:pt x="1759748" y="4119056"/>
                  <a:pt x="1733793" y="4150202"/>
                  <a:pt x="1697456" y="4157989"/>
                </a:cubicBezTo>
                <a:cubicBezTo>
                  <a:pt x="1700053" y="4157989"/>
                  <a:pt x="1700053" y="4160583"/>
                  <a:pt x="1700053" y="4163181"/>
                </a:cubicBezTo>
                <a:cubicBezTo>
                  <a:pt x="1702647" y="4160583"/>
                  <a:pt x="1705243" y="4160583"/>
                  <a:pt x="1707838" y="4160583"/>
                </a:cubicBezTo>
                <a:cubicBezTo>
                  <a:pt x="1723411" y="4160583"/>
                  <a:pt x="1736389" y="4173563"/>
                  <a:pt x="1736389" y="4189136"/>
                </a:cubicBezTo>
                <a:cubicBezTo>
                  <a:pt x="1736389" y="4191729"/>
                  <a:pt x="1733793" y="4196921"/>
                  <a:pt x="1733793" y="4199518"/>
                </a:cubicBezTo>
                <a:lnTo>
                  <a:pt x="1736389" y="4199518"/>
                </a:lnTo>
                <a:cubicBezTo>
                  <a:pt x="1751963" y="4199518"/>
                  <a:pt x="1764938" y="4212493"/>
                  <a:pt x="1764938" y="4228067"/>
                </a:cubicBezTo>
                <a:cubicBezTo>
                  <a:pt x="1764938" y="4243639"/>
                  <a:pt x="1751963" y="4256619"/>
                  <a:pt x="1736389" y="4256619"/>
                </a:cubicBezTo>
                <a:cubicBezTo>
                  <a:pt x="1720817" y="4256619"/>
                  <a:pt x="1707838" y="4243639"/>
                  <a:pt x="1707838" y="4228067"/>
                </a:cubicBezTo>
                <a:cubicBezTo>
                  <a:pt x="1707838" y="4225473"/>
                  <a:pt x="1707838" y="4220282"/>
                  <a:pt x="1710435" y="4217685"/>
                </a:cubicBezTo>
                <a:lnTo>
                  <a:pt x="1707838" y="4217685"/>
                </a:lnTo>
                <a:cubicBezTo>
                  <a:pt x="1697456" y="4217685"/>
                  <a:pt x="1689671" y="4212493"/>
                  <a:pt x="1684480" y="4204708"/>
                </a:cubicBezTo>
                <a:cubicBezTo>
                  <a:pt x="1681883" y="4207303"/>
                  <a:pt x="1679288" y="4207303"/>
                  <a:pt x="1676692" y="4209899"/>
                </a:cubicBezTo>
                <a:cubicBezTo>
                  <a:pt x="1679288" y="4215091"/>
                  <a:pt x="1679288" y="4222876"/>
                  <a:pt x="1679288" y="4228067"/>
                </a:cubicBezTo>
                <a:lnTo>
                  <a:pt x="1679288" y="4238448"/>
                </a:lnTo>
                <a:lnTo>
                  <a:pt x="1687073" y="4238448"/>
                </a:lnTo>
                <a:cubicBezTo>
                  <a:pt x="1707838" y="4238448"/>
                  <a:pt x="1723411" y="4256619"/>
                  <a:pt x="1723411" y="4274786"/>
                </a:cubicBezTo>
                <a:cubicBezTo>
                  <a:pt x="1723411" y="4279977"/>
                  <a:pt x="1720817" y="4282574"/>
                  <a:pt x="1720817" y="4285168"/>
                </a:cubicBezTo>
                <a:cubicBezTo>
                  <a:pt x="1723411" y="4292955"/>
                  <a:pt x="1726008" y="4303338"/>
                  <a:pt x="1728602" y="4311123"/>
                </a:cubicBezTo>
                <a:cubicBezTo>
                  <a:pt x="1754557" y="4324102"/>
                  <a:pt x="1772727" y="4350056"/>
                  <a:pt x="1775321" y="4381203"/>
                </a:cubicBezTo>
                <a:cubicBezTo>
                  <a:pt x="1801276" y="4388988"/>
                  <a:pt x="1822039" y="4414943"/>
                  <a:pt x="1822039" y="4443495"/>
                </a:cubicBezTo>
                <a:cubicBezTo>
                  <a:pt x="1822039" y="4466853"/>
                  <a:pt x="1809064" y="4487616"/>
                  <a:pt x="1790894" y="4497999"/>
                </a:cubicBezTo>
                <a:cubicBezTo>
                  <a:pt x="1801276" y="4500596"/>
                  <a:pt x="1809064" y="4505786"/>
                  <a:pt x="1814254" y="4510977"/>
                </a:cubicBezTo>
                <a:cubicBezTo>
                  <a:pt x="1822039" y="4485022"/>
                  <a:pt x="1845400" y="4461661"/>
                  <a:pt x="1871355" y="4451280"/>
                </a:cubicBezTo>
                <a:cubicBezTo>
                  <a:pt x="1871355" y="4448686"/>
                  <a:pt x="1868759" y="4446089"/>
                  <a:pt x="1868759" y="4443495"/>
                </a:cubicBezTo>
                <a:cubicBezTo>
                  <a:pt x="1850592" y="4433112"/>
                  <a:pt x="1837613" y="4417540"/>
                  <a:pt x="1829828" y="4396775"/>
                </a:cubicBezTo>
                <a:cubicBezTo>
                  <a:pt x="1824637" y="4394179"/>
                  <a:pt x="1822039" y="4388988"/>
                  <a:pt x="1819445" y="4383797"/>
                </a:cubicBezTo>
                <a:cubicBezTo>
                  <a:pt x="1790894" y="4381203"/>
                  <a:pt x="1767536" y="4355248"/>
                  <a:pt x="1767536" y="4326695"/>
                </a:cubicBezTo>
                <a:cubicBezTo>
                  <a:pt x="1767536" y="4308529"/>
                  <a:pt x="1775321" y="4292955"/>
                  <a:pt x="1788299" y="4282574"/>
                </a:cubicBezTo>
                <a:cubicBezTo>
                  <a:pt x="1785703" y="4279977"/>
                  <a:pt x="1783109" y="4274786"/>
                  <a:pt x="1783109" y="4269594"/>
                </a:cubicBezTo>
                <a:cubicBezTo>
                  <a:pt x="1783109" y="4256619"/>
                  <a:pt x="1793491" y="4246237"/>
                  <a:pt x="1806467" y="4246237"/>
                </a:cubicBezTo>
                <a:cubicBezTo>
                  <a:pt x="1814254" y="4246237"/>
                  <a:pt x="1819445" y="4248831"/>
                  <a:pt x="1824637" y="4254022"/>
                </a:cubicBezTo>
                <a:cubicBezTo>
                  <a:pt x="1824637" y="4248831"/>
                  <a:pt x="1827231" y="4246237"/>
                  <a:pt x="1829828" y="4241046"/>
                </a:cubicBezTo>
                <a:cubicBezTo>
                  <a:pt x="1811658" y="4233258"/>
                  <a:pt x="1798682" y="4217685"/>
                  <a:pt x="1798682" y="4196921"/>
                </a:cubicBezTo>
                <a:cubicBezTo>
                  <a:pt x="1798682" y="4170966"/>
                  <a:pt x="1819445" y="4150202"/>
                  <a:pt x="1845400" y="4150202"/>
                </a:cubicBezTo>
                <a:cubicBezTo>
                  <a:pt x="1868759" y="4150202"/>
                  <a:pt x="1889523" y="4168372"/>
                  <a:pt x="1892120" y="4191729"/>
                </a:cubicBezTo>
                <a:cubicBezTo>
                  <a:pt x="1897310" y="4189136"/>
                  <a:pt x="1899904" y="4189136"/>
                  <a:pt x="1905095" y="4189136"/>
                </a:cubicBezTo>
                <a:cubicBezTo>
                  <a:pt x="1902501" y="4181348"/>
                  <a:pt x="1899904" y="4173563"/>
                  <a:pt x="1899904" y="4165775"/>
                </a:cubicBezTo>
                <a:cubicBezTo>
                  <a:pt x="1899904" y="4145011"/>
                  <a:pt x="1915478" y="4126843"/>
                  <a:pt x="1933647" y="4121652"/>
                </a:cubicBezTo>
                <a:cubicBezTo>
                  <a:pt x="1923265" y="4116462"/>
                  <a:pt x="1918075" y="4108673"/>
                  <a:pt x="1918075" y="4098292"/>
                </a:cubicBezTo>
                <a:cubicBezTo>
                  <a:pt x="1918075" y="4082719"/>
                  <a:pt x="1931050" y="4069742"/>
                  <a:pt x="1946624" y="4069742"/>
                </a:cubicBezTo>
                <a:cubicBezTo>
                  <a:pt x="1954411" y="4069742"/>
                  <a:pt x="1959603" y="4072336"/>
                  <a:pt x="1964794" y="4074933"/>
                </a:cubicBezTo>
                <a:cubicBezTo>
                  <a:pt x="1964794" y="4069742"/>
                  <a:pt x="1964794" y="4067146"/>
                  <a:pt x="1967388" y="4064552"/>
                </a:cubicBezTo>
                <a:cubicBezTo>
                  <a:pt x="1962196" y="4059361"/>
                  <a:pt x="1957005" y="4048978"/>
                  <a:pt x="1957005" y="4041191"/>
                </a:cubicBezTo>
                <a:cubicBezTo>
                  <a:pt x="1957005" y="4023024"/>
                  <a:pt x="1972579" y="4010045"/>
                  <a:pt x="1988151" y="4010045"/>
                </a:cubicBezTo>
                <a:cubicBezTo>
                  <a:pt x="1985557" y="4004854"/>
                  <a:pt x="1982960" y="3997069"/>
                  <a:pt x="1982960" y="3989281"/>
                </a:cubicBezTo>
                <a:cubicBezTo>
                  <a:pt x="1982960" y="3968516"/>
                  <a:pt x="1993343" y="3952944"/>
                  <a:pt x="2008916" y="3945159"/>
                </a:cubicBezTo>
                <a:cubicBezTo>
                  <a:pt x="1998534" y="3934776"/>
                  <a:pt x="1990749" y="3921798"/>
                  <a:pt x="1990749" y="3906225"/>
                </a:cubicBezTo>
                <a:cubicBezTo>
                  <a:pt x="1990749" y="3898440"/>
                  <a:pt x="1993343" y="3890652"/>
                  <a:pt x="1995940" y="3885460"/>
                </a:cubicBezTo>
                <a:cubicBezTo>
                  <a:pt x="1990749" y="3885460"/>
                  <a:pt x="1985557" y="3882866"/>
                  <a:pt x="1980366" y="3882866"/>
                </a:cubicBezTo>
                <a:cubicBezTo>
                  <a:pt x="1977770" y="3898440"/>
                  <a:pt x="1967388" y="3908821"/>
                  <a:pt x="1951815" y="3908821"/>
                </a:cubicBezTo>
                <a:cubicBezTo>
                  <a:pt x="1944028" y="3908821"/>
                  <a:pt x="1936891" y="3905577"/>
                  <a:pt x="1931700" y="3900386"/>
                </a:cubicBezTo>
                <a:lnTo>
                  <a:pt x="1927834" y="3891166"/>
                </a:lnTo>
                <a:cubicBezTo>
                  <a:pt x="1928042" y="3890130"/>
                  <a:pt x="1928249" y="3889093"/>
                  <a:pt x="1928456" y="3888058"/>
                </a:cubicBezTo>
                <a:lnTo>
                  <a:pt x="1925661" y="3875478"/>
                </a:lnTo>
                <a:lnTo>
                  <a:pt x="1933647" y="3859505"/>
                </a:lnTo>
                <a:lnTo>
                  <a:pt x="1925860" y="3851720"/>
                </a:lnTo>
                <a:cubicBezTo>
                  <a:pt x="1925860" y="3856912"/>
                  <a:pt x="1925860" y="3862103"/>
                  <a:pt x="1923265" y="3864697"/>
                </a:cubicBezTo>
                <a:lnTo>
                  <a:pt x="1925661" y="3875478"/>
                </a:lnTo>
                <a:lnTo>
                  <a:pt x="1923265" y="3880269"/>
                </a:lnTo>
                <a:lnTo>
                  <a:pt x="1927834" y="3891166"/>
                </a:lnTo>
                <a:lnTo>
                  <a:pt x="1925860" y="3901034"/>
                </a:lnTo>
                <a:lnTo>
                  <a:pt x="1940133" y="3916963"/>
                </a:lnTo>
                <a:lnTo>
                  <a:pt x="1946623" y="3914013"/>
                </a:lnTo>
                <a:cubicBezTo>
                  <a:pt x="1954411" y="3914013"/>
                  <a:pt x="1962196" y="3921798"/>
                  <a:pt x="1962196" y="3929586"/>
                </a:cubicBezTo>
                <a:cubicBezTo>
                  <a:pt x="1962196" y="3933479"/>
                  <a:pt x="1960250" y="3937372"/>
                  <a:pt x="1957330" y="3940292"/>
                </a:cubicBezTo>
                <a:lnTo>
                  <a:pt x="1952412" y="3942528"/>
                </a:lnTo>
                <a:lnTo>
                  <a:pt x="1957005" y="3960731"/>
                </a:lnTo>
                <a:cubicBezTo>
                  <a:pt x="1957005" y="3981496"/>
                  <a:pt x="1949220" y="3997069"/>
                  <a:pt x="1936241" y="4010045"/>
                </a:cubicBezTo>
                <a:lnTo>
                  <a:pt x="1936241" y="4012641"/>
                </a:lnTo>
                <a:cubicBezTo>
                  <a:pt x="1936241" y="4030809"/>
                  <a:pt x="1920669" y="4046381"/>
                  <a:pt x="1902501" y="4046381"/>
                </a:cubicBezTo>
                <a:cubicBezTo>
                  <a:pt x="1889523" y="4046381"/>
                  <a:pt x="1879140" y="4041191"/>
                  <a:pt x="1873949" y="4030809"/>
                </a:cubicBezTo>
                <a:cubicBezTo>
                  <a:pt x="1853185" y="4025617"/>
                  <a:pt x="1835019" y="4015236"/>
                  <a:pt x="1824637" y="3997069"/>
                </a:cubicBezTo>
                <a:cubicBezTo>
                  <a:pt x="1816849" y="4002260"/>
                  <a:pt x="1809064" y="4004854"/>
                  <a:pt x="1798682" y="4004854"/>
                </a:cubicBezTo>
                <a:cubicBezTo>
                  <a:pt x="1775321" y="4004854"/>
                  <a:pt x="1757153" y="3986686"/>
                  <a:pt x="1757153" y="3963325"/>
                </a:cubicBezTo>
                <a:cubicBezTo>
                  <a:pt x="1757153" y="3942561"/>
                  <a:pt x="1770129" y="3924395"/>
                  <a:pt x="1790894" y="3921798"/>
                </a:cubicBezTo>
                <a:cubicBezTo>
                  <a:pt x="1783109" y="3911415"/>
                  <a:pt x="1780512" y="3898440"/>
                  <a:pt x="1780512" y="3885460"/>
                </a:cubicBezTo>
                <a:cubicBezTo>
                  <a:pt x="1780512" y="3872485"/>
                  <a:pt x="1785703" y="3862103"/>
                  <a:pt x="1790894" y="3851720"/>
                </a:cubicBezTo>
                <a:cubicBezTo>
                  <a:pt x="1788299" y="3849124"/>
                  <a:pt x="1788299" y="3846529"/>
                  <a:pt x="1788299" y="3843933"/>
                </a:cubicBezTo>
                <a:cubicBezTo>
                  <a:pt x="1788299" y="3838742"/>
                  <a:pt x="1790894" y="3836148"/>
                  <a:pt x="1790894" y="3833551"/>
                </a:cubicBezTo>
                <a:cubicBezTo>
                  <a:pt x="1762344" y="3825765"/>
                  <a:pt x="1741581" y="3799810"/>
                  <a:pt x="1741581" y="3768664"/>
                </a:cubicBezTo>
                <a:lnTo>
                  <a:pt x="1741581" y="3766068"/>
                </a:lnTo>
                <a:cubicBezTo>
                  <a:pt x="1738983" y="3766068"/>
                  <a:pt x="1733793" y="3763473"/>
                  <a:pt x="1731198" y="3763473"/>
                </a:cubicBezTo>
                <a:cubicBezTo>
                  <a:pt x="1728602" y="3766068"/>
                  <a:pt x="1723411" y="3768664"/>
                  <a:pt x="1718220" y="3768664"/>
                </a:cubicBezTo>
                <a:cubicBezTo>
                  <a:pt x="1715626" y="3786832"/>
                  <a:pt x="1702647" y="3799810"/>
                  <a:pt x="1684480" y="3799810"/>
                </a:cubicBezTo>
                <a:cubicBezTo>
                  <a:pt x="1666310" y="3799810"/>
                  <a:pt x="1650737" y="3784238"/>
                  <a:pt x="1650737" y="3766068"/>
                </a:cubicBezTo>
                <a:cubicBezTo>
                  <a:pt x="1650737" y="3747901"/>
                  <a:pt x="1666310" y="3732328"/>
                  <a:pt x="1684480" y="3732328"/>
                </a:cubicBezTo>
                <a:cubicBezTo>
                  <a:pt x="1689671" y="3732328"/>
                  <a:pt x="1694862" y="3732328"/>
                  <a:pt x="1700053" y="3734922"/>
                </a:cubicBezTo>
                <a:cubicBezTo>
                  <a:pt x="1702647" y="3729731"/>
                  <a:pt x="1707838" y="3727137"/>
                  <a:pt x="1713028" y="3724540"/>
                </a:cubicBezTo>
                <a:cubicBezTo>
                  <a:pt x="1718220" y="3711563"/>
                  <a:pt x="1728602" y="3701182"/>
                  <a:pt x="1744175" y="3701182"/>
                </a:cubicBezTo>
                <a:cubicBezTo>
                  <a:pt x="1754557" y="3701182"/>
                  <a:pt x="1764938" y="3706373"/>
                  <a:pt x="1770129" y="3714158"/>
                </a:cubicBezTo>
                <a:cubicBezTo>
                  <a:pt x="1780512" y="3703776"/>
                  <a:pt x="1796084" y="3698585"/>
                  <a:pt x="1811658" y="3698585"/>
                </a:cubicBezTo>
                <a:cubicBezTo>
                  <a:pt x="1816849" y="3698585"/>
                  <a:pt x="1822039" y="3698585"/>
                  <a:pt x="1827231" y="3701182"/>
                </a:cubicBezTo>
                <a:cubicBezTo>
                  <a:pt x="1835019" y="3690800"/>
                  <a:pt x="1845400" y="3685608"/>
                  <a:pt x="1858377" y="3685608"/>
                </a:cubicBezTo>
                <a:cubicBezTo>
                  <a:pt x="1879140" y="3685608"/>
                  <a:pt x="1897310" y="3703776"/>
                  <a:pt x="1897310" y="3724540"/>
                </a:cubicBezTo>
                <a:cubicBezTo>
                  <a:pt x="1897310" y="3740113"/>
                  <a:pt x="1889523" y="3750495"/>
                  <a:pt x="1879140" y="3758283"/>
                </a:cubicBezTo>
                <a:lnTo>
                  <a:pt x="1879140" y="3766068"/>
                </a:lnTo>
                <a:cubicBezTo>
                  <a:pt x="1879140" y="3771258"/>
                  <a:pt x="1876547" y="3776449"/>
                  <a:pt x="1876547" y="3781641"/>
                </a:cubicBezTo>
                <a:lnTo>
                  <a:pt x="1879140" y="3781641"/>
                </a:lnTo>
                <a:cubicBezTo>
                  <a:pt x="1881738" y="3773856"/>
                  <a:pt x="1886929" y="3766068"/>
                  <a:pt x="1892120" y="3760877"/>
                </a:cubicBezTo>
                <a:cubicBezTo>
                  <a:pt x="1894714" y="3753092"/>
                  <a:pt x="1894714" y="3747901"/>
                  <a:pt x="1897310" y="3740113"/>
                </a:cubicBezTo>
                <a:lnTo>
                  <a:pt x="1897310" y="3729731"/>
                </a:lnTo>
                <a:cubicBezTo>
                  <a:pt x="1897310" y="3703776"/>
                  <a:pt x="1915478" y="3683012"/>
                  <a:pt x="1938839" y="3675227"/>
                </a:cubicBezTo>
                <a:cubicBezTo>
                  <a:pt x="1931050" y="3670036"/>
                  <a:pt x="1923265" y="3659653"/>
                  <a:pt x="1923265" y="3646675"/>
                </a:cubicBezTo>
                <a:cubicBezTo>
                  <a:pt x="1923265" y="3628507"/>
                  <a:pt x="1938839" y="3612935"/>
                  <a:pt x="1957005" y="3612935"/>
                </a:cubicBezTo>
                <a:cubicBezTo>
                  <a:pt x="1967388" y="3612935"/>
                  <a:pt x="1977770" y="3618126"/>
                  <a:pt x="1982960" y="3625911"/>
                </a:cubicBezTo>
                <a:cubicBezTo>
                  <a:pt x="1993343" y="3618126"/>
                  <a:pt x="2003725" y="3612935"/>
                  <a:pt x="2016703" y="3612935"/>
                </a:cubicBezTo>
                <a:cubicBezTo>
                  <a:pt x="2040061" y="3612935"/>
                  <a:pt x="2060826" y="3631102"/>
                  <a:pt x="2060826" y="3657057"/>
                </a:cubicBezTo>
                <a:cubicBezTo>
                  <a:pt x="2060826" y="3664845"/>
                  <a:pt x="2058231" y="3672630"/>
                  <a:pt x="2055635" y="3677821"/>
                </a:cubicBezTo>
                <a:cubicBezTo>
                  <a:pt x="2063422" y="3680417"/>
                  <a:pt x="2071207" y="3685608"/>
                  <a:pt x="2076399" y="3690800"/>
                </a:cubicBezTo>
                <a:cubicBezTo>
                  <a:pt x="2089377" y="3664845"/>
                  <a:pt x="2112736" y="3644081"/>
                  <a:pt x="2141287" y="3636292"/>
                </a:cubicBezTo>
                <a:cubicBezTo>
                  <a:pt x="2136097" y="3638890"/>
                  <a:pt x="2133500" y="3638890"/>
                  <a:pt x="2128308" y="3638890"/>
                </a:cubicBezTo>
                <a:cubicBezTo>
                  <a:pt x="2107545" y="3638890"/>
                  <a:pt x="2091971" y="3623317"/>
                  <a:pt x="2091971" y="3602552"/>
                </a:cubicBezTo>
                <a:cubicBezTo>
                  <a:pt x="2091971" y="3581789"/>
                  <a:pt x="2107545" y="3566216"/>
                  <a:pt x="2128308" y="3566216"/>
                </a:cubicBezTo>
                <a:cubicBezTo>
                  <a:pt x="2136097" y="3566216"/>
                  <a:pt x="2141287" y="3568810"/>
                  <a:pt x="2146478" y="3571406"/>
                </a:cubicBezTo>
                <a:cubicBezTo>
                  <a:pt x="2149072" y="3566216"/>
                  <a:pt x="2156861" y="3563619"/>
                  <a:pt x="2162052" y="3561025"/>
                </a:cubicBezTo>
                <a:cubicBezTo>
                  <a:pt x="2162052" y="3542855"/>
                  <a:pt x="2169837" y="3527281"/>
                  <a:pt x="2182815" y="3516900"/>
                </a:cubicBezTo>
                <a:cubicBezTo>
                  <a:pt x="2182815" y="3503924"/>
                  <a:pt x="2193197" y="3490945"/>
                  <a:pt x="2203579" y="3485754"/>
                </a:cubicBezTo>
                <a:lnTo>
                  <a:pt x="2208771" y="3480563"/>
                </a:lnTo>
                <a:lnTo>
                  <a:pt x="2206173" y="3477969"/>
                </a:lnTo>
                <a:cubicBezTo>
                  <a:pt x="2198388" y="3490945"/>
                  <a:pt x="2182815" y="3498733"/>
                  <a:pt x="2167242" y="3498733"/>
                </a:cubicBezTo>
                <a:cubicBezTo>
                  <a:pt x="2151669" y="3498733"/>
                  <a:pt x="2136097" y="3490945"/>
                  <a:pt x="2128308" y="3480563"/>
                </a:cubicBezTo>
                <a:cubicBezTo>
                  <a:pt x="2112736" y="3475372"/>
                  <a:pt x="2099759" y="3467586"/>
                  <a:pt x="2089377" y="3459799"/>
                </a:cubicBezTo>
                <a:lnTo>
                  <a:pt x="2089377" y="3462395"/>
                </a:lnTo>
                <a:cubicBezTo>
                  <a:pt x="2089377" y="3490945"/>
                  <a:pt x="2066016" y="3514306"/>
                  <a:pt x="2037467" y="3514306"/>
                </a:cubicBezTo>
                <a:cubicBezTo>
                  <a:pt x="2019297" y="3514306"/>
                  <a:pt x="2001131" y="3506518"/>
                  <a:pt x="1993343" y="3490945"/>
                </a:cubicBezTo>
                <a:cubicBezTo>
                  <a:pt x="1977770" y="3488350"/>
                  <a:pt x="1967388" y="3477969"/>
                  <a:pt x="1957005" y="3467586"/>
                </a:cubicBezTo>
                <a:cubicBezTo>
                  <a:pt x="1954411" y="3470180"/>
                  <a:pt x="1949220" y="3470180"/>
                  <a:pt x="1946624" y="3470180"/>
                </a:cubicBezTo>
                <a:cubicBezTo>
                  <a:pt x="1938839" y="3470180"/>
                  <a:pt x="1933647" y="3467586"/>
                  <a:pt x="1928456" y="3464990"/>
                </a:cubicBezTo>
                <a:cubicBezTo>
                  <a:pt x="1941433" y="3472778"/>
                  <a:pt x="1951815" y="3488350"/>
                  <a:pt x="1951815" y="3506518"/>
                </a:cubicBezTo>
                <a:cubicBezTo>
                  <a:pt x="1951815" y="3524687"/>
                  <a:pt x="1941433" y="3540261"/>
                  <a:pt x="1925860" y="3548046"/>
                </a:cubicBezTo>
                <a:lnTo>
                  <a:pt x="1925860" y="3553236"/>
                </a:lnTo>
                <a:cubicBezTo>
                  <a:pt x="1925860" y="3571406"/>
                  <a:pt x="1910287" y="3586980"/>
                  <a:pt x="1892120" y="3586980"/>
                </a:cubicBezTo>
                <a:cubicBezTo>
                  <a:pt x="1884332" y="3586980"/>
                  <a:pt x="1876547" y="3584383"/>
                  <a:pt x="1871355" y="3579191"/>
                </a:cubicBezTo>
                <a:cubicBezTo>
                  <a:pt x="1863568" y="3581789"/>
                  <a:pt x="1858377" y="3584383"/>
                  <a:pt x="1850592" y="3584383"/>
                </a:cubicBezTo>
                <a:cubicBezTo>
                  <a:pt x="1827231" y="3584383"/>
                  <a:pt x="1809064" y="3566216"/>
                  <a:pt x="1809064" y="3542855"/>
                </a:cubicBezTo>
                <a:lnTo>
                  <a:pt x="1809064" y="3540261"/>
                </a:lnTo>
                <a:lnTo>
                  <a:pt x="1782744" y="3549831"/>
                </a:lnTo>
                <a:lnTo>
                  <a:pt x="1785378" y="3550968"/>
                </a:lnTo>
                <a:cubicBezTo>
                  <a:pt x="1793489" y="3559079"/>
                  <a:pt x="1798680" y="3570109"/>
                  <a:pt x="1798680" y="3581788"/>
                </a:cubicBezTo>
                <a:cubicBezTo>
                  <a:pt x="1798680" y="3594767"/>
                  <a:pt x="1793489" y="3605149"/>
                  <a:pt x="1785704" y="3612934"/>
                </a:cubicBezTo>
                <a:cubicBezTo>
                  <a:pt x="1780513" y="3641486"/>
                  <a:pt x="1757152" y="3664844"/>
                  <a:pt x="1726006" y="3664844"/>
                </a:cubicBezTo>
                <a:cubicBezTo>
                  <a:pt x="1694860" y="3664844"/>
                  <a:pt x="1666311" y="3638889"/>
                  <a:pt x="1666311" y="3605149"/>
                </a:cubicBezTo>
                <a:cubicBezTo>
                  <a:pt x="1666311" y="3596714"/>
                  <a:pt x="1667933" y="3588765"/>
                  <a:pt x="1670894" y="3581586"/>
                </a:cubicBezTo>
                <a:lnTo>
                  <a:pt x="1680534" y="3567109"/>
                </a:lnTo>
                <a:lnTo>
                  <a:pt x="1665663" y="3560700"/>
                </a:lnTo>
                <a:cubicBezTo>
                  <a:pt x="1661121" y="3555833"/>
                  <a:pt x="1658525" y="3549344"/>
                  <a:pt x="1658525" y="3542855"/>
                </a:cubicBezTo>
                <a:cubicBezTo>
                  <a:pt x="1650737" y="3535070"/>
                  <a:pt x="1648142" y="3524687"/>
                  <a:pt x="1648142" y="3514306"/>
                </a:cubicBezTo>
                <a:cubicBezTo>
                  <a:pt x="1648142" y="3501327"/>
                  <a:pt x="1653333" y="3488350"/>
                  <a:pt x="1661119" y="3480563"/>
                </a:cubicBezTo>
                <a:cubicBezTo>
                  <a:pt x="1658525" y="3475372"/>
                  <a:pt x="1655927" y="3472778"/>
                  <a:pt x="1655927" y="3467586"/>
                </a:cubicBezTo>
                <a:cubicBezTo>
                  <a:pt x="1655927" y="3457205"/>
                  <a:pt x="1663716" y="3449417"/>
                  <a:pt x="1674098" y="3449417"/>
                </a:cubicBezTo>
                <a:cubicBezTo>
                  <a:pt x="1684480" y="3449417"/>
                  <a:pt x="1692265" y="3457205"/>
                  <a:pt x="1692265" y="3467586"/>
                </a:cubicBezTo>
                <a:cubicBezTo>
                  <a:pt x="1705243" y="3470180"/>
                  <a:pt x="1715626" y="3475372"/>
                  <a:pt x="1723411" y="3483160"/>
                </a:cubicBezTo>
                <a:cubicBezTo>
                  <a:pt x="1726008" y="3472778"/>
                  <a:pt x="1731198" y="3464990"/>
                  <a:pt x="1738983" y="3457205"/>
                </a:cubicBezTo>
                <a:cubicBezTo>
                  <a:pt x="1736389" y="3446823"/>
                  <a:pt x="1733793" y="3436440"/>
                  <a:pt x="1733793" y="3426059"/>
                </a:cubicBezTo>
                <a:lnTo>
                  <a:pt x="1733793" y="3423462"/>
                </a:lnTo>
                <a:cubicBezTo>
                  <a:pt x="1726008" y="3413079"/>
                  <a:pt x="1720817" y="3400104"/>
                  <a:pt x="1720817" y="3384530"/>
                </a:cubicBezTo>
                <a:cubicBezTo>
                  <a:pt x="1718220" y="3389722"/>
                  <a:pt x="1713028" y="3394913"/>
                  <a:pt x="1707838" y="3397507"/>
                </a:cubicBezTo>
                <a:cubicBezTo>
                  <a:pt x="1694862" y="3418271"/>
                  <a:pt x="1671501" y="3431250"/>
                  <a:pt x="1645546" y="3431250"/>
                </a:cubicBezTo>
                <a:cubicBezTo>
                  <a:pt x="1637761" y="3431250"/>
                  <a:pt x="1629972" y="3428653"/>
                  <a:pt x="1622187" y="3426059"/>
                </a:cubicBezTo>
                <a:cubicBezTo>
                  <a:pt x="1606615" y="3452014"/>
                  <a:pt x="1580660" y="3467586"/>
                  <a:pt x="1549513" y="3467586"/>
                </a:cubicBezTo>
                <a:cubicBezTo>
                  <a:pt x="1502795" y="3467586"/>
                  <a:pt x="1463861" y="3428653"/>
                  <a:pt x="1463861" y="3381934"/>
                </a:cubicBezTo>
                <a:cubicBezTo>
                  <a:pt x="1463861" y="3335215"/>
                  <a:pt x="1502795" y="3296283"/>
                  <a:pt x="1549513" y="3296283"/>
                </a:cubicBezTo>
                <a:cubicBezTo>
                  <a:pt x="1559896" y="3296283"/>
                  <a:pt x="1567681" y="3298878"/>
                  <a:pt x="1578062" y="3301474"/>
                </a:cubicBezTo>
                <a:cubicBezTo>
                  <a:pt x="1572872" y="3296283"/>
                  <a:pt x="1570277" y="3285902"/>
                  <a:pt x="1570277" y="3278113"/>
                </a:cubicBezTo>
                <a:cubicBezTo>
                  <a:pt x="1570277" y="3254756"/>
                  <a:pt x="1588445" y="3236586"/>
                  <a:pt x="1609209" y="3233992"/>
                </a:cubicBezTo>
                <a:cubicBezTo>
                  <a:pt x="1609209" y="3215822"/>
                  <a:pt x="1616997" y="3195057"/>
                  <a:pt x="1629972" y="3182082"/>
                </a:cubicBezTo>
                <a:lnTo>
                  <a:pt x="1622187" y="3166509"/>
                </a:lnTo>
                <a:cubicBezTo>
                  <a:pt x="1598827" y="3150936"/>
                  <a:pt x="1583254" y="3124981"/>
                  <a:pt x="1583254" y="3093835"/>
                </a:cubicBezTo>
                <a:cubicBezTo>
                  <a:pt x="1583254" y="3044519"/>
                  <a:pt x="1622187" y="3005588"/>
                  <a:pt x="1671501" y="3005588"/>
                </a:cubicBezTo>
                <a:lnTo>
                  <a:pt x="1674098" y="3005588"/>
                </a:lnTo>
                <a:cubicBezTo>
                  <a:pt x="1666310" y="2997800"/>
                  <a:pt x="1663716" y="2990015"/>
                  <a:pt x="1663716" y="2979633"/>
                </a:cubicBezTo>
                <a:cubicBezTo>
                  <a:pt x="1663716" y="2971845"/>
                  <a:pt x="1666310" y="2964060"/>
                  <a:pt x="1671501" y="2958869"/>
                </a:cubicBezTo>
                <a:cubicBezTo>
                  <a:pt x="1663716" y="2961463"/>
                  <a:pt x="1658525" y="2964060"/>
                  <a:pt x="1650737" y="2964060"/>
                </a:cubicBezTo>
                <a:cubicBezTo>
                  <a:pt x="1622187" y="2964060"/>
                  <a:pt x="1601423" y="2940699"/>
                  <a:pt x="1601423" y="2914744"/>
                </a:cubicBezTo>
                <a:lnTo>
                  <a:pt x="1601423" y="2912149"/>
                </a:lnTo>
                <a:cubicBezTo>
                  <a:pt x="1585851" y="2909553"/>
                  <a:pt x="1575468" y="2896577"/>
                  <a:pt x="1575468" y="2881004"/>
                </a:cubicBezTo>
                <a:cubicBezTo>
                  <a:pt x="1575468" y="2862835"/>
                  <a:pt x="1591042" y="2847261"/>
                  <a:pt x="1609209" y="2847261"/>
                </a:cubicBezTo>
                <a:cubicBezTo>
                  <a:pt x="1611806" y="2847261"/>
                  <a:pt x="1616997" y="2847261"/>
                  <a:pt x="1619591" y="2849858"/>
                </a:cubicBezTo>
                <a:lnTo>
                  <a:pt x="1619591" y="2844667"/>
                </a:lnTo>
                <a:cubicBezTo>
                  <a:pt x="1619591" y="2816115"/>
                  <a:pt x="1635164" y="2792757"/>
                  <a:pt x="1655927" y="2777183"/>
                </a:cubicBezTo>
                <a:cubicBezTo>
                  <a:pt x="1650737" y="2769396"/>
                  <a:pt x="1645546" y="2759014"/>
                  <a:pt x="1645546" y="2748632"/>
                </a:cubicBezTo>
                <a:cubicBezTo>
                  <a:pt x="1645546" y="2740847"/>
                  <a:pt x="1645546" y="2735656"/>
                  <a:pt x="1648142" y="2730465"/>
                </a:cubicBezTo>
                <a:lnTo>
                  <a:pt x="1648142" y="2722677"/>
                </a:lnTo>
                <a:cubicBezTo>
                  <a:pt x="1648142" y="2717486"/>
                  <a:pt x="1648142" y="2712295"/>
                  <a:pt x="1650737" y="2707104"/>
                </a:cubicBezTo>
                <a:cubicBezTo>
                  <a:pt x="1642952" y="2725274"/>
                  <a:pt x="1627379" y="2740847"/>
                  <a:pt x="1606615" y="2743441"/>
                </a:cubicBezTo>
                <a:cubicBezTo>
                  <a:pt x="1611806" y="2751229"/>
                  <a:pt x="1614400" y="2761611"/>
                  <a:pt x="1614400" y="2771993"/>
                </a:cubicBezTo>
                <a:cubicBezTo>
                  <a:pt x="1614400" y="2800542"/>
                  <a:pt x="1591042" y="2823903"/>
                  <a:pt x="1562490" y="2823903"/>
                </a:cubicBezTo>
                <a:cubicBezTo>
                  <a:pt x="1557299" y="2823903"/>
                  <a:pt x="1552107" y="2823903"/>
                  <a:pt x="1546916" y="2821306"/>
                </a:cubicBezTo>
                <a:cubicBezTo>
                  <a:pt x="1531344" y="2834286"/>
                  <a:pt x="1513176" y="2842070"/>
                  <a:pt x="1489816" y="2842070"/>
                </a:cubicBezTo>
                <a:cubicBezTo>
                  <a:pt x="1479434" y="2842070"/>
                  <a:pt x="1471649" y="2839476"/>
                  <a:pt x="1463861" y="2836879"/>
                </a:cubicBezTo>
                <a:cubicBezTo>
                  <a:pt x="1466457" y="2839476"/>
                  <a:pt x="1466457" y="2844667"/>
                  <a:pt x="1466457" y="2849858"/>
                </a:cubicBezTo>
                <a:cubicBezTo>
                  <a:pt x="1466457" y="2886194"/>
                  <a:pt x="1443097" y="2917341"/>
                  <a:pt x="1409356" y="2927723"/>
                </a:cubicBezTo>
                <a:cubicBezTo>
                  <a:pt x="1404165" y="2945889"/>
                  <a:pt x="1391187" y="2961463"/>
                  <a:pt x="1373020" y="2969250"/>
                </a:cubicBezTo>
                <a:cubicBezTo>
                  <a:pt x="1375614" y="2971845"/>
                  <a:pt x="1378210" y="2974442"/>
                  <a:pt x="1380805" y="2979633"/>
                </a:cubicBezTo>
                <a:cubicBezTo>
                  <a:pt x="1383401" y="2977036"/>
                  <a:pt x="1385995" y="2977036"/>
                  <a:pt x="1388593" y="2977036"/>
                </a:cubicBezTo>
                <a:cubicBezTo>
                  <a:pt x="1396378" y="2977036"/>
                  <a:pt x="1404165" y="2984824"/>
                  <a:pt x="1404165" y="2992609"/>
                </a:cubicBezTo>
                <a:cubicBezTo>
                  <a:pt x="1404165" y="3000397"/>
                  <a:pt x="1398975" y="3008182"/>
                  <a:pt x="1391187" y="3008182"/>
                </a:cubicBezTo>
                <a:cubicBezTo>
                  <a:pt x="1393784" y="3015970"/>
                  <a:pt x="1393784" y="3021160"/>
                  <a:pt x="1393784" y="3028945"/>
                </a:cubicBezTo>
                <a:cubicBezTo>
                  <a:pt x="1393784" y="3054900"/>
                  <a:pt x="1380805" y="3078261"/>
                  <a:pt x="1365232" y="3096429"/>
                </a:cubicBezTo>
                <a:cubicBezTo>
                  <a:pt x="1373020" y="3091238"/>
                  <a:pt x="1383401" y="3088644"/>
                  <a:pt x="1393784" y="3088644"/>
                </a:cubicBezTo>
                <a:cubicBezTo>
                  <a:pt x="1427524" y="3088644"/>
                  <a:pt x="1453479" y="3114599"/>
                  <a:pt x="1453479" y="3148339"/>
                </a:cubicBezTo>
                <a:lnTo>
                  <a:pt x="1453479" y="3156127"/>
                </a:lnTo>
                <a:cubicBezTo>
                  <a:pt x="1476840" y="3163912"/>
                  <a:pt x="1492412" y="3179485"/>
                  <a:pt x="1502795" y="3200249"/>
                </a:cubicBezTo>
                <a:cubicBezTo>
                  <a:pt x="1505389" y="3197655"/>
                  <a:pt x="1507986" y="3197655"/>
                  <a:pt x="1510580" y="3197655"/>
                </a:cubicBezTo>
                <a:cubicBezTo>
                  <a:pt x="1502795" y="3192463"/>
                  <a:pt x="1497604" y="3184676"/>
                  <a:pt x="1497604" y="3174294"/>
                </a:cubicBezTo>
                <a:cubicBezTo>
                  <a:pt x="1497604" y="3171700"/>
                  <a:pt x="1500198" y="3169103"/>
                  <a:pt x="1500198" y="3166509"/>
                </a:cubicBezTo>
                <a:lnTo>
                  <a:pt x="1497604" y="3166509"/>
                </a:lnTo>
                <a:cubicBezTo>
                  <a:pt x="1471649" y="3166509"/>
                  <a:pt x="1453479" y="3145745"/>
                  <a:pt x="1453479" y="3122384"/>
                </a:cubicBezTo>
                <a:cubicBezTo>
                  <a:pt x="1453479" y="3096429"/>
                  <a:pt x="1474243" y="3078261"/>
                  <a:pt x="1497604" y="3078261"/>
                </a:cubicBezTo>
                <a:cubicBezTo>
                  <a:pt x="1523559" y="3078261"/>
                  <a:pt x="1541726" y="3099026"/>
                  <a:pt x="1541726" y="3122384"/>
                </a:cubicBezTo>
                <a:cubicBezTo>
                  <a:pt x="1541726" y="3132766"/>
                  <a:pt x="1539132" y="3140554"/>
                  <a:pt x="1533941" y="3148339"/>
                </a:cubicBezTo>
                <a:cubicBezTo>
                  <a:pt x="1544322" y="3153530"/>
                  <a:pt x="1552107" y="3161317"/>
                  <a:pt x="1552107" y="3174294"/>
                </a:cubicBezTo>
                <a:cubicBezTo>
                  <a:pt x="1552107" y="3187272"/>
                  <a:pt x="1541726" y="3197655"/>
                  <a:pt x="1528750" y="3200249"/>
                </a:cubicBezTo>
                <a:cubicBezTo>
                  <a:pt x="1533941" y="3205440"/>
                  <a:pt x="1539132" y="3210631"/>
                  <a:pt x="1539132" y="3218418"/>
                </a:cubicBezTo>
                <a:cubicBezTo>
                  <a:pt x="1539132" y="3231395"/>
                  <a:pt x="1528750" y="3241777"/>
                  <a:pt x="1515771" y="3241777"/>
                </a:cubicBezTo>
                <a:lnTo>
                  <a:pt x="1510580" y="3241777"/>
                </a:lnTo>
                <a:cubicBezTo>
                  <a:pt x="1507986" y="3254756"/>
                  <a:pt x="1505389" y="3265138"/>
                  <a:pt x="1497604" y="3275519"/>
                </a:cubicBezTo>
                <a:lnTo>
                  <a:pt x="1497604" y="3278113"/>
                </a:lnTo>
                <a:cubicBezTo>
                  <a:pt x="1497604" y="3298878"/>
                  <a:pt x="1482031" y="3314451"/>
                  <a:pt x="1461266" y="3314451"/>
                </a:cubicBezTo>
                <a:cubicBezTo>
                  <a:pt x="1453479" y="3314451"/>
                  <a:pt x="1448288" y="3311857"/>
                  <a:pt x="1443097" y="3309260"/>
                </a:cubicBezTo>
                <a:lnTo>
                  <a:pt x="1437905" y="3309260"/>
                </a:lnTo>
                <a:cubicBezTo>
                  <a:pt x="1445694" y="3311857"/>
                  <a:pt x="1450885" y="3319642"/>
                  <a:pt x="1450885" y="3330023"/>
                </a:cubicBezTo>
                <a:cubicBezTo>
                  <a:pt x="1450885" y="3343003"/>
                  <a:pt x="1440503" y="3353384"/>
                  <a:pt x="1427524" y="3353384"/>
                </a:cubicBezTo>
                <a:cubicBezTo>
                  <a:pt x="1414548" y="3353384"/>
                  <a:pt x="1404165" y="3343003"/>
                  <a:pt x="1404165" y="3330023"/>
                </a:cubicBezTo>
                <a:cubicBezTo>
                  <a:pt x="1404165" y="3322239"/>
                  <a:pt x="1409356" y="3311857"/>
                  <a:pt x="1417142" y="3309260"/>
                </a:cubicBezTo>
                <a:cubicBezTo>
                  <a:pt x="1378210" y="3304068"/>
                  <a:pt x="1349659" y="3270328"/>
                  <a:pt x="1349659" y="3231395"/>
                </a:cubicBezTo>
                <a:cubicBezTo>
                  <a:pt x="1349659" y="3218418"/>
                  <a:pt x="1352255" y="3208037"/>
                  <a:pt x="1357447" y="3197655"/>
                </a:cubicBezTo>
                <a:cubicBezTo>
                  <a:pt x="1341874" y="3187272"/>
                  <a:pt x="1331492" y="3169103"/>
                  <a:pt x="1331492" y="3148339"/>
                </a:cubicBezTo>
                <a:lnTo>
                  <a:pt x="1331492" y="3145745"/>
                </a:lnTo>
                <a:lnTo>
                  <a:pt x="1328894" y="3145745"/>
                </a:lnTo>
                <a:cubicBezTo>
                  <a:pt x="1315919" y="3145745"/>
                  <a:pt x="1305537" y="3135362"/>
                  <a:pt x="1305537" y="3122384"/>
                </a:cubicBezTo>
                <a:lnTo>
                  <a:pt x="1295154" y="3122384"/>
                </a:lnTo>
                <a:cubicBezTo>
                  <a:pt x="1287367" y="3122384"/>
                  <a:pt x="1282176" y="3119790"/>
                  <a:pt x="1276985" y="3119790"/>
                </a:cubicBezTo>
                <a:cubicBezTo>
                  <a:pt x="1310728" y="3130171"/>
                  <a:pt x="1336683" y="3161317"/>
                  <a:pt x="1336683" y="3200249"/>
                </a:cubicBezTo>
                <a:cubicBezTo>
                  <a:pt x="1336683" y="3223610"/>
                  <a:pt x="1326300" y="3246968"/>
                  <a:pt x="1308131" y="3262541"/>
                </a:cubicBezTo>
                <a:cubicBezTo>
                  <a:pt x="1318513" y="3267732"/>
                  <a:pt x="1326300" y="3275519"/>
                  <a:pt x="1326300" y="3288496"/>
                </a:cubicBezTo>
                <a:cubicBezTo>
                  <a:pt x="1326300" y="3304068"/>
                  <a:pt x="1315919" y="3314451"/>
                  <a:pt x="1302939" y="3317048"/>
                </a:cubicBezTo>
                <a:cubicBezTo>
                  <a:pt x="1305537" y="3324833"/>
                  <a:pt x="1308131" y="3332621"/>
                  <a:pt x="1308131" y="3340406"/>
                </a:cubicBezTo>
                <a:cubicBezTo>
                  <a:pt x="1308131" y="3361169"/>
                  <a:pt x="1292558" y="3379339"/>
                  <a:pt x="1271794" y="3384530"/>
                </a:cubicBezTo>
                <a:cubicBezTo>
                  <a:pt x="1269199" y="3389722"/>
                  <a:pt x="1266603" y="3392316"/>
                  <a:pt x="1261412" y="3394913"/>
                </a:cubicBezTo>
                <a:cubicBezTo>
                  <a:pt x="1264009" y="3394913"/>
                  <a:pt x="1264009" y="3397507"/>
                  <a:pt x="1264009" y="3400104"/>
                </a:cubicBezTo>
                <a:cubicBezTo>
                  <a:pt x="1300345" y="3402698"/>
                  <a:pt x="1326300" y="3431250"/>
                  <a:pt x="1326300" y="3464990"/>
                </a:cubicBezTo>
                <a:cubicBezTo>
                  <a:pt x="1326300" y="3484457"/>
                  <a:pt x="1318514" y="3501328"/>
                  <a:pt x="1306185" y="3513332"/>
                </a:cubicBezTo>
                <a:lnTo>
                  <a:pt x="1291115" y="3523198"/>
                </a:lnTo>
                <a:lnTo>
                  <a:pt x="1296859" y="3525577"/>
                </a:lnTo>
                <a:cubicBezTo>
                  <a:pt x="1300616" y="3529334"/>
                  <a:pt x="1302941" y="3534525"/>
                  <a:pt x="1302941" y="3540260"/>
                </a:cubicBezTo>
                <a:cubicBezTo>
                  <a:pt x="1302941" y="3551727"/>
                  <a:pt x="1293643" y="3561024"/>
                  <a:pt x="1282177" y="3561024"/>
                </a:cubicBezTo>
                <a:cubicBezTo>
                  <a:pt x="1270707" y="3561024"/>
                  <a:pt x="1261413" y="3551727"/>
                  <a:pt x="1261413" y="3540260"/>
                </a:cubicBezTo>
                <a:lnTo>
                  <a:pt x="1265152" y="3531232"/>
                </a:lnTo>
                <a:lnTo>
                  <a:pt x="1258818" y="3532473"/>
                </a:lnTo>
                <a:lnTo>
                  <a:pt x="1253627" y="3532473"/>
                </a:lnTo>
                <a:cubicBezTo>
                  <a:pt x="1256221" y="3537664"/>
                  <a:pt x="1256221" y="3540261"/>
                  <a:pt x="1256221" y="3545451"/>
                </a:cubicBezTo>
                <a:cubicBezTo>
                  <a:pt x="1256221" y="3576597"/>
                  <a:pt x="1245839" y="3602552"/>
                  <a:pt x="1225075" y="3623317"/>
                </a:cubicBezTo>
                <a:cubicBezTo>
                  <a:pt x="1230266" y="3618126"/>
                  <a:pt x="1238054" y="3615529"/>
                  <a:pt x="1245839" y="3615529"/>
                </a:cubicBezTo>
                <a:cubicBezTo>
                  <a:pt x="1248436" y="3615529"/>
                  <a:pt x="1251030" y="3618126"/>
                  <a:pt x="1253627" y="3618126"/>
                </a:cubicBezTo>
                <a:cubicBezTo>
                  <a:pt x="1266603" y="3607743"/>
                  <a:pt x="1279582" y="3602552"/>
                  <a:pt x="1295154" y="3602552"/>
                </a:cubicBezTo>
                <a:cubicBezTo>
                  <a:pt x="1305537" y="3602552"/>
                  <a:pt x="1315919" y="3607743"/>
                  <a:pt x="1326300" y="3612935"/>
                </a:cubicBezTo>
                <a:lnTo>
                  <a:pt x="1326300" y="3610337"/>
                </a:lnTo>
                <a:cubicBezTo>
                  <a:pt x="1326300" y="3592171"/>
                  <a:pt x="1339277" y="3579191"/>
                  <a:pt x="1357447" y="3579191"/>
                </a:cubicBezTo>
                <a:cubicBezTo>
                  <a:pt x="1375614" y="3579191"/>
                  <a:pt x="1388593" y="3592171"/>
                  <a:pt x="1388593" y="3607743"/>
                </a:cubicBezTo>
                <a:cubicBezTo>
                  <a:pt x="1393784" y="3607743"/>
                  <a:pt x="1401569" y="3607743"/>
                  <a:pt x="1406760" y="3610337"/>
                </a:cubicBezTo>
                <a:cubicBezTo>
                  <a:pt x="1411950" y="3607743"/>
                  <a:pt x="1419739" y="3607743"/>
                  <a:pt x="1424930" y="3607743"/>
                </a:cubicBezTo>
                <a:cubicBezTo>
                  <a:pt x="1484625" y="3607743"/>
                  <a:pt x="1531344" y="3654462"/>
                  <a:pt x="1531344" y="3714158"/>
                </a:cubicBezTo>
                <a:cubicBezTo>
                  <a:pt x="1531344" y="3721946"/>
                  <a:pt x="1531344" y="3727137"/>
                  <a:pt x="1528750" y="3734922"/>
                </a:cubicBezTo>
                <a:cubicBezTo>
                  <a:pt x="1533941" y="3737518"/>
                  <a:pt x="1536535" y="3742709"/>
                  <a:pt x="1536535" y="3750495"/>
                </a:cubicBezTo>
                <a:cubicBezTo>
                  <a:pt x="1536535" y="3763473"/>
                  <a:pt x="1528750" y="3771258"/>
                  <a:pt x="1518367" y="3771258"/>
                </a:cubicBezTo>
                <a:lnTo>
                  <a:pt x="1515771" y="3771258"/>
                </a:lnTo>
                <a:cubicBezTo>
                  <a:pt x="1497604" y="3802404"/>
                  <a:pt x="1463861" y="3823169"/>
                  <a:pt x="1424930" y="3823169"/>
                </a:cubicBezTo>
                <a:cubicBezTo>
                  <a:pt x="1383401" y="3823169"/>
                  <a:pt x="1347065" y="3799810"/>
                  <a:pt x="1328894" y="3763473"/>
                </a:cubicBezTo>
                <a:lnTo>
                  <a:pt x="1326300" y="3763473"/>
                </a:lnTo>
                <a:lnTo>
                  <a:pt x="1318513" y="3763473"/>
                </a:lnTo>
                <a:cubicBezTo>
                  <a:pt x="1305537" y="3792023"/>
                  <a:pt x="1276985" y="3810193"/>
                  <a:pt x="1243244" y="3810193"/>
                </a:cubicBezTo>
                <a:cubicBezTo>
                  <a:pt x="1222481" y="3810193"/>
                  <a:pt x="1204311" y="3802404"/>
                  <a:pt x="1188738" y="3789429"/>
                </a:cubicBezTo>
                <a:cubicBezTo>
                  <a:pt x="1193929" y="3794619"/>
                  <a:pt x="1196526" y="3805002"/>
                  <a:pt x="1196526" y="3812787"/>
                </a:cubicBezTo>
                <a:cubicBezTo>
                  <a:pt x="1196526" y="3836148"/>
                  <a:pt x="1178356" y="3856912"/>
                  <a:pt x="1152401" y="3856912"/>
                </a:cubicBezTo>
                <a:lnTo>
                  <a:pt x="1147210" y="3856912"/>
                </a:lnTo>
                <a:cubicBezTo>
                  <a:pt x="1139425" y="3867294"/>
                  <a:pt x="1126446" y="3875079"/>
                  <a:pt x="1113470" y="3875079"/>
                </a:cubicBezTo>
                <a:cubicBezTo>
                  <a:pt x="1108279" y="3926989"/>
                  <a:pt x="1061560" y="3968516"/>
                  <a:pt x="1007053" y="3968516"/>
                </a:cubicBezTo>
                <a:cubicBezTo>
                  <a:pt x="981098" y="3968516"/>
                  <a:pt x="957740" y="3960731"/>
                  <a:pt x="939570" y="3945159"/>
                </a:cubicBezTo>
                <a:cubicBezTo>
                  <a:pt x="931785" y="3947753"/>
                  <a:pt x="923997" y="3950350"/>
                  <a:pt x="916212" y="3950350"/>
                </a:cubicBezTo>
                <a:cubicBezTo>
                  <a:pt x="887661" y="3950350"/>
                  <a:pt x="864302" y="3926989"/>
                  <a:pt x="864302" y="3898440"/>
                </a:cubicBezTo>
                <a:cubicBezTo>
                  <a:pt x="864302" y="3877675"/>
                  <a:pt x="877278" y="3859505"/>
                  <a:pt x="898042" y="3851720"/>
                </a:cubicBezTo>
                <a:cubicBezTo>
                  <a:pt x="900639" y="3830957"/>
                  <a:pt x="908424" y="3812787"/>
                  <a:pt x="918807" y="3797213"/>
                </a:cubicBezTo>
                <a:lnTo>
                  <a:pt x="918807" y="3794619"/>
                </a:lnTo>
                <a:cubicBezTo>
                  <a:pt x="918807" y="3786832"/>
                  <a:pt x="926594" y="3779047"/>
                  <a:pt x="934379" y="3779047"/>
                </a:cubicBezTo>
                <a:lnTo>
                  <a:pt x="936976" y="3779047"/>
                </a:lnTo>
                <a:cubicBezTo>
                  <a:pt x="955143" y="3763473"/>
                  <a:pt x="981098" y="3753092"/>
                  <a:pt x="1007053" y="3753092"/>
                </a:cubicBezTo>
                <a:cubicBezTo>
                  <a:pt x="1040796" y="3753092"/>
                  <a:pt x="1071942" y="3771258"/>
                  <a:pt x="1092706" y="3797213"/>
                </a:cubicBezTo>
                <a:cubicBezTo>
                  <a:pt x="1097897" y="3794619"/>
                  <a:pt x="1105682" y="3792023"/>
                  <a:pt x="1113470" y="3792023"/>
                </a:cubicBezTo>
                <a:lnTo>
                  <a:pt x="1116064" y="3792023"/>
                </a:lnTo>
                <a:cubicBezTo>
                  <a:pt x="1123852" y="3779047"/>
                  <a:pt x="1139425" y="3768664"/>
                  <a:pt x="1154998" y="3768664"/>
                </a:cubicBezTo>
                <a:cubicBezTo>
                  <a:pt x="1165380" y="3768664"/>
                  <a:pt x="1173165" y="3771258"/>
                  <a:pt x="1180953" y="3776449"/>
                </a:cubicBezTo>
                <a:cubicBezTo>
                  <a:pt x="1170571" y="3760877"/>
                  <a:pt x="1162783" y="3742709"/>
                  <a:pt x="1162783" y="3724540"/>
                </a:cubicBezTo>
                <a:cubicBezTo>
                  <a:pt x="1162783" y="3688202"/>
                  <a:pt x="1186143" y="3659653"/>
                  <a:pt x="1217289" y="3646675"/>
                </a:cubicBezTo>
                <a:cubicBezTo>
                  <a:pt x="1217289" y="3638890"/>
                  <a:pt x="1219883" y="3631102"/>
                  <a:pt x="1225075" y="3625911"/>
                </a:cubicBezTo>
                <a:cubicBezTo>
                  <a:pt x="1204311" y="3644081"/>
                  <a:pt x="1178356" y="3654462"/>
                  <a:pt x="1149807" y="3654462"/>
                </a:cubicBezTo>
                <a:cubicBezTo>
                  <a:pt x="1103088" y="3654462"/>
                  <a:pt x="1061560" y="3625911"/>
                  <a:pt x="1045987" y="3584383"/>
                </a:cubicBezTo>
                <a:cubicBezTo>
                  <a:pt x="1035605" y="3594765"/>
                  <a:pt x="1022626" y="3599956"/>
                  <a:pt x="1007053" y="3599956"/>
                </a:cubicBezTo>
                <a:cubicBezTo>
                  <a:pt x="978504" y="3599956"/>
                  <a:pt x="955143" y="3576597"/>
                  <a:pt x="955143" y="3548046"/>
                </a:cubicBezTo>
                <a:cubicBezTo>
                  <a:pt x="955143" y="3519496"/>
                  <a:pt x="978504" y="3496135"/>
                  <a:pt x="1007053" y="3496135"/>
                </a:cubicBezTo>
                <a:cubicBezTo>
                  <a:pt x="1012244" y="3496135"/>
                  <a:pt x="1014841" y="3498733"/>
                  <a:pt x="1020032" y="3498733"/>
                </a:cubicBezTo>
                <a:lnTo>
                  <a:pt x="1020032" y="3496135"/>
                </a:lnTo>
                <a:lnTo>
                  <a:pt x="1020032" y="3488350"/>
                </a:lnTo>
                <a:cubicBezTo>
                  <a:pt x="1020032" y="3467586"/>
                  <a:pt x="1035605" y="3452014"/>
                  <a:pt x="1056369" y="3452014"/>
                </a:cubicBezTo>
                <a:cubicBezTo>
                  <a:pt x="1064154" y="3452014"/>
                  <a:pt x="1071942" y="3454608"/>
                  <a:pt x="1077132" y="3459799"/>
                </a:cubicBezTo>
                <a:cubicBezTo>
                  <a:pt x="1095300" y="3444225"/>
                  <a:pt x="1121255" y="3433844"/>
                  <a:pt x="1147210" y="3433844"/>
                </a:cubicBezTo>
                <a:cubicBezTo>
                  <a:pt x="1165380" y="3433844"/>
                  <a:pt x="1183547" y="3439035"/>
                  <a:pt x="1199120" y="3446823"/>
                </a:cubicBezTo>
                <a:cubicBezTo>
                  <a:pt x="1204311" y="3431250"/>
                  <a:pt x="1214693" y="3415677"/>
                  <a:pt x="1227672" y="3407889"/>
                </a:cubicBezTo>
                <a:lnTo>
                  <a:pt x="1227672" y="3405294"/>
                </a:lnTo>
                <a:lnTo>
                  <a:pt x="1225075" y="3405294"/>
                </a:lnTo>
                <a:cubicBezTo>
                  <a:pt x="1196526" y="3405294"/>
                  <a:pt x="1170571" y="3387124"/>
                  <a:pt x="1160188" y="3363767"/>
                </a:cubicBezTo>
                <a:cubicBezTo>
                  <a:pt x="1154998" y="3381934"/>
                  <a:pt x="1139425" y="3397507"/>
                  <a:pt x="1118661" y="3397507"/>
                </a:cubicBezTo>
                <a:cubicBezTo>
                  <a:pt x="1092706" y="3397507"/>
                  <a:pt x="1074536" y="3376743"/>
                  <a:pt x="1074536" y="3353384"/>
                </a:cubicBezTo>
                <a:cubicBezTo>
                  <a:pt x="1074536" y="3332621"/>
                  <a:pt x="1090109" y="3317048"/>
                  <a:pt x="1108279" y="3311857"/>
                </a:cubicBezTo>
                <a:cubicBezTo>
                  <a:pt x="1090109" y="3309260"/>
                  <a:pt x="1077132" y="3296283"/>
                  <a:pt x="1077132" y="3278113"/>
                </a:cubicBezTo>
                <a:lnTo>
                  <a:pt x="1077132" y="3275519"/>
                </a:lnTo>
                <a:cubicBezTo>
                  <a:pt x="1058963" y="3262541"/>
                  <a:pt x="1045987" y="3239183"/>
                  <a:pt x="1045987" y="3213227"/>
                </a:cubicBezTo>
                <a:cubicBezTo>
                  <a:pt x="1045987" y="3169103"/>
                  <a:pt x="1079727" y="3135362"/>
                  <a:pt x="1123852" y="3135362"/>
                </a:cubicBezTo>
                <a:cubicBezTo>
                  <a:pt x="1147210" y="3135362"/>
                  <a:pt x="1167974" y="3143148"/>
                  <a:pt x="1180953" y="3158721"/>
                </a:cubicBezTo>
                <a:cubicBezTo>
                  <a:pt x="1193929" y="3130171"/>
                  <a:pt x="1225075" y="3109407"/>
                  <a:pt x="1258818" y="3109407"/>
                </a:cubicBezTo>
                <a:cubicBezTo>
                  <a:pt x="1264009" y="3109407"/>
                  <a:pt x="1269199" y="3112001"/>
                  <a:pt x="1274391" y="3112001"/>
                </a:cubicBezTo>
                <a:cubicBezTo>
                  <a:pt x="1235457" y="3099026"/>
                  <a:pt x="1206908" y="3065283"/>
                  <a:pt x="1206908" y="3021160"/>
                </a:cubicBezTo>
                <a:cubicBezTo>
                  <a:pt x="1206908" y="3010779"/>
                  <a:pt x="1209502" y="2997800"/>
                  <a:pt x="1214693" y="2987418"/>
                </a:cubicBezTo>
                <a:cubicBezTo>
                  <a:pt x="1186143" y="2982227"/>
                  <a:pt x="1162783" y="2956272"/>
                  <a:pt x="1162783" y="2925126"/>
                </a:cubicBezTo>
                <a:cubicBezTo>
                  <a:pt x="1162783" y="2891386"/>
                  <a:pt x="1188738" y="2865431"/>
                  <a:pt x="1219883" y="2862835"/>
                </a:cubicBezTo>
                <a:cubicBezTo>
                  <a:pt x="1227672" y="2857643"/>
                  <a:pt x="1235457" y="2855048"/>
                  <a:pt x="1245839" y="2855048"/>
                </a:cubicBezTo>
                <a:cubicBezTo>
                  <a:pt x="1269199" y="2855048"/>
                  <a:pt x="1287367" y="2873216"/>
                  <a:pt x="1287367" y="2896577"/>
                </a:cubicBezTo>
                <a:cubicBezTo>
                  <a:pt x="1287367" y="2901768"/>
                  <a:pt x="1284773" y="2904362"/>
                  <a:pt x="1284773" y="2909553"/>
                </a:cubicBezTo>
                <a:cubicBezTo>
                  <a:pt x="1287367" y="2914744"/>
                  <a:pt x="1287367" y="2919935"/>
                  <a:pt x="1287367" y="2925126"/>
                </a:cubicBezTo>
                <a:lnTo>
                  <a:pt x="1287367" y="2927723"/>
                </a:lnTo>
                <a:lnTo>
                  <a:pt x="1297749" y="2927723"/>
                </a:lnTo>
                <a:cubicBezTo>
                  <a:pt x="1295154" y="2922532"/>
                  <a:pt x="1292558" y="2914744"/>
                  <a:pt x="1292558" y="2906959"/>
                </a:cubicBezTo>
                <a:cubicBezTo>
                  <a:pt x="1292558" y="2888789"/>
                  <a:pt x="1300345" y="2873216"/>
                  <a:pt x="1310728" y="2862835"/>
                </a:cubicBezTo>
                <a:cubicBezTo>
                  <a:pt x="1308131" y="2857643"/>
                  <a:pt x="1308131" y="2849858"/>
                  <a:pt x="1308131" y="2844667"/>
                </a:cubicBezTo>
                <a:cubicBezTo>
                  <a:pt x="1308131" y="2839476"/>
                  <a:pt x="1310728" y="2834286"/>
                  <a:pt x="1310728" y="2829093"/>
                </a:cubicBezTo>
                <a:cubicBezTo>
                  <a:pt x="1300345" y="2821306"/>
                  <a:pt x="1295154" y="2808330"/>
                  <a:pt x="1295154" y="2795351"/>
                </a:cubicBezTo>
                <a:cubicBezTo>
                  <a:pt x="1295154" y="2769396"/>
                  <a:pt x="1315919" y="2748632"/>
                  <a:pt x="1341874" y="2748632"/>
                </a:cubicBezTo>
                <a:cubicBezTo>
                  <a:pt x="1357447" y="2748632"/>
                  <a:pt x="1370423" y="2756420"/>
                  <a:pt x="1378210" y="2766802"/>
                </a:cubicBezTo>
                <a:cubicBezTo>
                  <a:pt x="1383401" y="2764205"/>
                  <a:pt x="1385995" y="2764205"/>
                  <a:pt x="1391187" y="2764205"/>
                </a:cubicBezTo>
                <a:cubicBezTo>
                  <a:pt x="1398975" y="2764205"/>
                  <a:pt x="1404165" y="2766802"/>
                  <a:pt x="1409356" y="2766802"/>
                </a:cubicBezTo>
                <a:cubicBezTo>
                  <a:pt x="1406760" y="2761611"/>
                  <a:pt x="1406760" y="2753824"/>
                  <a:pt x="1406760" y="2746038"/>
                </a:cubicBezTo>
                <a:cubicBezTo>
                  <a:pt x="1406760" y="2722677"/>
                  <a:pt x="1417142" y="2699319"/>
                  <a:pt x="1432715" y="2683746"/>
                </a:cubicBezTo>
                <a:cubicBezTo>
                  <a:pt x="1427524" y="2675958"/>
                  <a:pt x="1424930" y="2668173"/>
                  <a:pt x="1424930" y="2660385"/>
                </a:cubicBezTo>
                <a:cubicBezTo>
                  <a:pt x="1424930" y="2634430"/>
                  <a:pt x="1445694" y="2613667"/>
                  <a:pt x="1471649" y="2613667"/>
                </a:cubicBezTo>
                <a:cubicBezTo>
                  <a:pt x="1497604" y="2613667"/>
                  <a:pt x="1515771" y="2631836"/>
                  <a:pt x="1518367" y="2657791"/>
                </a:cubicBezTo>
                <a:cubicBezTo>
                  <a:pt x="1528750" y="2657791"/>
                  <a:pt x="1539132" y="2662981"/>
                  <a:pt x="1546916" y="2668173"/>
                </a:cubicBezTo>
                <a:cubicBezTo>
                  <a:pt x="1549513" y="2660385"/>
                  <a:pt x="1552107" y="2655194"/>
                  <a:pt x="1554705" y="2650003"/>
                </a:cubicBezTo>
                <a:cubicBezTo>
                  <a:pt x="1544322" y="2644812"/>
                  <a:pt x="1539132" y="2634430"/>
                  <a:pt x="1539132" y="2624048"/>
                </a:cubicBezTo>
                <a:cubicBezTo>
                  <a:pt x="1539132" y="2608475"/>
                  <a:pt x="1552107" y="2595499"/>
                  <a:pt x="1567681" y="2595499"/>
                </a:cubicBezTo>
                <a:cubicBezTo>
                  <a:pt x="1583254" y="2595499"/>
                  <a:pt x="1596232" y="2608475"/>
                  <a:pt x="1596232" y="2624048"/>
                </a:cubicBezTo>
                <a:lnTo>
                  <a:pt x="1601423" y="2624048"/>
                </a:lnTo>
                <a:lnTo>
                  <a:pt x="1611806" y="2624048"/>
                </a:lnTo>
                <a:cubicBezTo>
                  <a:pt x="1598827" y="2611073"/>
                  <a:pt x="1591042" y="2595499"/>
                  <a:pt x="1588445" y="2577329"/>
                </a:cubicBezTo>
                <a:cubicBezTo>
                  <a:pt x="1585851" y="2579925"/>
                  <a:pt x="1580660" y="2579925"/>
                  <a:pt x="1578062" y="2579925"/>
                </a:cubicBezTo>
                <a:lnTo>
                  <a:pt x="1572872" y="2579925"/>
                </a:lnTo>
                <a:cubicBezTo>
                  <a:pt x="1562490" y="2587710"/>
                  <a:pt x="1552107" y="2590308"/>
                  <a:pt x="1539132" y="2590308"/>
                </a:cubicBezTo>
                <a:cubicBezTo>
                  <a:pt x="1523559" y="2590308"/>
                  <a:pt x="1513176" y="2587710"/>
                  <a:pt x="1502795" y="2579925"/>
                </a:cubicBezTo>
                <a:cubicBezTo>
                  <a:pt x="1500198" y="2582520"/>
                  <a:pt x="1497604" y="2582520"/>
                  <a:pt x="1492412" y="2582520"/>
                </a:cubicBezTo>
                <a:cubicBezTo>
                  <a:pt x="1482031" y="2582520"/>
                  <a:pt x="1471649" y="2574735"/>
                  <a:pt x="1466457" y="2564353"/>
                </a:cubicBezTo>
                <a:cubicBezTo>
                  <a:pt x="1456076" y="2574735"/>
                  <a:pt x="1440503" y="2582520"/>
                  <a:pt x="1422333" y="2582520"/>
                </a:cubicBezTo>
                <a:cubicBezTo>
                  <a:pt x="1411950" y="2585117"/>
                  <a:pt x="1401569" y="2587710"/>
                  <a:pt x="1388593" y="2587710"/>
                </a:cubicBezTo>
                <a:cubicBezTo>
                  <a:pt x="1380805" y="2587710"/>
                  <a:pt x="1375614" y="2585117"/>
                  <a:pt x="1370423" y="2585117"/>
                </a:cubicBezTo>
                <a:cubicBezTo>
                  <a:pt x="1367829" y="2587710"/>
                  <a:pt x="1362638" y="2590308"/>
                  <a:pt x="1357447" y="2590308"/>
                </a:cubicBezTo>
                <a:lnTo>
                  <a:pt x="1354850" y="2590308"/>
                </a:lnTo>
                <a:lnTo>
                  <a:pt x="1349517" y="2600490"/>
                </a:lnTo>
                <a:lnTo>
                  <a:pt x="1367827" y="2592905"/>
                </a:lnTo>
                <a:cubicBezTo>
                  <a:pt x="1383596" y="2592905"/>
                  <a:pt x="1396379" y="2605688"/>
                  <a:pt x="1396379" y="2621454"/>
                </a:cubicBezTo>
                <a:cubicBezTo>
                  <a:pt x="1396379" y="2637223"/>
                  <a:pt x="1383596" y="2650006"/>
                  <a:pt x="1367827" y="2650006"/>
                </a:cubicBezTo>
                <a:cubicBezTo>
                  <a:pt x="1352060" y="2650006"/>
                  <a:pt x="1339278" y="2637223"/>
                  <a:pt x="1339278" y="2621454"/>
                </a:cubicBezTo>
                <a:lnTo>
                  <a:pt x="1342084" y="2614680"/>
                </a:lnTo>
                <a:lnTo>
                  <a:pt x="1340575" y="2617560"/>
                </a:lnTo>
                <a:cubicBezTo>
                  <a:pt x="1332789" y="2624698"/>
                  <a:pt x="1322407" y="2629239"/>
                  <a:pt x="1310728" y="2629239"/>
                </a:cubicBezTo>
                <a:cubicBezTo>
                  <a:pt x="1284773" y="2629239"/>
                  <a:pt x="1266603" y="2608475"/>
                  <a:pt x="1266603" y="2585117"/>
                </a:cubicBezTo>
                <a:cubicBezTo>
                  <a:pt x="1266603" y="2564353"/>
                  <a:pt x="1279582" y="2548780"/>
                  <a:pt x="1295154" y="2543589"/>
                </a:cubicBezTo>
                <a:cubicBezTo>
                  <a:pt x="1276985" y="2522825"/>
                  <a:pt x="1264009" y="2494273"/>
                  <a:pt x="1264009" y="2463127"/>
                </a:cubicBezTo>
                <a:cubicBezTo>
                  <a:pt x="1264009" y="2437172"/>
                  <a:pt x="1271794" y="2413814"/>
                  <a:pt x="1284773" y="2393050"/>
                </a:cubicBezTo>
                <a:cubicBezTo>
                  <a:pt x="1253627" y="2382668"/>
                  <a:pt x="1230266" y="2354116"/>
                  <a:pt x="1230266" y="2320376"/>
                </a:cubicBezTo>
                <a:cubicBezTo>
                  <a:pt x="1230266" y="2302206"/>
                  <a:pt x="1238054" y="2284039"/>
                  <a:pt x="1248436" y="2271060"/>
                </a:cubicBezTo>
                <a:cubicBezTo>
                  <a:pt x="1243244" y="2273657"/>
                  <a:pt x="1235457" y="2276251"/>
                  <a:pt x="1227672" y="2276251"/>
                </a:cubicBezTo>
                <a:cubicBezTo>
                  <a:pt x="1212099" y="2276251"/>
                  <a:pt x="1199120" y="2271060"/>
                  <a:pt x="1188738" y="2260679"/>
                </a:cubicBezTo>
                <a:cubicBezTo>
                  <a:pt x="1183547" y="2263275"/>
                  <a:pt x="1175762" y="2265869"/>
                  <a:pt x="1167974" y="2265869"/>
                </a:cubicBezTo>
                <a:cubicBezTo>
                  <a:pt x="1136829" y="2265869"/>
                  <a:pt x="1113470" y="2239914"/>
                  <a:pt x="1113470" y="2211365"/>
                </a:cubicBezTo>
                <a:cubicBezTo>
                  <a:pt x="1113470" y="2190601"/>
                  <a:pt x="1126446" y="2169837"/>
                  <a:pt x="1147210" y="2162049"/>
                </a:cubicBezTo>
                <a:cubicBezTo>
                  <a:pt x="1152401" y="2154264"/>
                  <a:pt x="1162783" y="2146477"/>
                  <a:pt x="1173165" y="2146477"/>
                </a:cubicBezTo>
                <a:cubicBezTo>
                  <a:pt x="1188738" y="2146477"/>
                  <a:pt x="1199120" y="2156858"/>
                  <a:pt x="1201717" y="2172432"/>
                </a:cubicBezTo>
                <a:cubicBezTo>
                  <a:pt x="1209502" y="2169837"/>
                  <a:pt x="1217289" y="2167240"/>
                  <a:pt x="1227672" y="2167240"/>
                </a:cubicBezTo>
                <a:cubicBezTo>
                  <a:pt x="1245839" y="2167240"/>
                  <a:pt x="1264009" y="2177622"/>
                  <a:pt x="1274391" y="2193195"/>
                </a:cubicBezTo>
                <a:cubicBezTo>
                  <a:pt x="1287367" y="2177622"/>
                  <a:pt x="1308131" y="2167240"/>
                  <a:pt x="1328894" y="2167240"/>
                </a:cubicBezTo>
                <a:cubicBezTo>
                  <a:pt x="1336683" y="2167240"/>
                  <a:pt x="1344468" y="2167240"/>
                  <a:pt x="1352255" y="2169837"/>
                </a:cubicBezTo>
                <a:cubicBezTo>
                  <a:pt x="1349659" y="2164646"/>
                  <a:pt x="1347065" y="2156858"/>
                  <a:pt x="1347065" y="2149073"/>
                </a:cubicBezTo>
                <a:cubicBezTo>
                  <a:pt x="1347065" y="2117927"/>
                  <a:pt x="1373020" y="2091972"/>
                  <a:pt x="1404165" y="2091972"/>
                </a:cubicBezTo>
                <a:cubicBezTo>
                  <a:pt x="1435311" y="2091972"/>
                  <a:pt x="1461266" y="2117927"/>
                  <a:pt x="1461266" y="2149073"/>
                </a:cubicBezTo>
                <a:cubicBezTo>
                  <a:pt x="1461266" y="2180219"/>
                  <a:pt x="1435311" y="2206174"/>
                  <a:pt x="1404165" y="2206174"/>
                </a:cubicBezTo>
                <a:cubicBezTo>
                  <a:pt x="1398975" y="2206174"/>
                  <a:pt x="1396378" y="2203577"/>
                  <a:pt x="1391187" y="2203577"/>
                </a:cubicBezTo>
                <a:cubicBezTo>
                  <a:pt x="1396378" y="2213959"/>
                  <a:pt x="1398975" y="2224341"/>
                  <a:pt x="1398975" y="2234723"/>
                </a:cubicBezTo>
                <a:cubicBezTo>
                  <a:pt x="1398975" y="2250296"/>
                  <a:pt x="1393784" y="2265869"/>
                  <a:pt x="1385995" y="2276251"/>
                </a:cubicBezTo>
                <a:cubicBezTo>
                  <a:pt x="1383401" y="2284039"/>
                  <a:pt x="1380805" y="2289230"/>
                  <a:pt x="1375614" y="2294421"/>
                </a:cubicBezTo>
                <a:cubicBezTo>
                  <a:pt x="1378210" y="2304802"/>
                  <a:pt x="1380805" y="2315185"/>
                  <a:pt x="1380805" y="2325567"/>
                </a:cubicBezTo>
                <a:cubicBezTo>
                  <a:pt x="1383401" y="2322970"/>
                  <a:pt x="1388593" y="2322970"/>
                  <a:pt x="1391187" y="2322970"/>
                </a:cubicBezTo>
                <a:cubicBezTo>
                  <a:pt x="1409356" y="2322970"/>
                  <a:pt x="1422333" y="2335949"/>
                  <a:pt x="1427524" y="2351522"/>
                </a:cubicBezTo>
                <a:cubicBezTo>
                  <a:pt x="1430121" y="2354116"/>
                  <a:pt x="1432715" y="2354116"/>
                  <a:pt x="1435311" y="2356713"/>
                </a:cubicBezTo>
                <a:cubicBezTo>
                  <a:pt x="1440503" y="2354116"/>
                  <a:pt x="1448288" y="2354116"/>
                  <a:pt x="1453479" y="2354116"/>
                </a:cubicBezTo>
                <a:lnTo>
                  <a:pt x="1463861" y="2354116"/>
                </a:lnTo>
                <a:cubicBezTo>
                  <a:pt x="1450885" y="2346331"/>
                  <a:pt x="1440503" y="2330758"/>
                  <a:pt x="1440503" y="2315185"/>
                </a:cubicBezTo>
                <a:cubicBezTo>
                  <a:pt x="1440503" y="2291824"/>
                  <a:pt x="1461266" y="2271060"/>
                  <a:pt x="1484625" y="2271060"/>
                </a:cubicBezTo>
                <a:cubicBezTo>
                  <a:pt x="1507986" y="2271060"/>
                  <a:pt x="1528750" y="2289230"/>
                  <a:pt x="1528750" y="2315185"/>
                </a:cubicBezTo>
                <a:cubicBezTo>
                  <a:pt x="1528750" y="2338544"/>
                  <a:pt x="1510580" y="2359307"/>
                  <a:pt x="1484625" y="2359307"/>
                </a:cubicBezTo>
                <a:cubicBezTo>
                  <a:pt x="1510580" y="2372286"/>
                  <a:pt x="1528750" y="2395645"/>
                  <a:pt x="1531344" y="2424196"/>
                </a:cubicBezTo>
                <a:cubicBezTo>
                  <a:pt x="1533941" y="2421600"/>
                  <a:pt x="1539132" y="2421600"/>
                  <a:pt x="1544322" y="2421600"/>
                </a:cubicBezTo>
                <a:cubicBezTo>
                  <a:pt x="1580660" y="2421600"/>
                  <a:pt x="1611806" y="2452745"/>
                  <a:pt x="1611806" y="2489082"/>
                </a:cubicBezTo>
                <a:lnTo>
                  <a:pt x="1611806" y="2491679"/>
                </a:lnTo>
                <a:cubicBezTo>
                  <a:pt x="1627379" y="2478700"/>
                  <a:pt x="1650737" y="2468318"/>
                  <a:pt x="1674098" y="2468318"/>
                </a:cubicBezTo>
                <a:cubicBezTo>
                  <a:pt x="1692265" y="2468318"/>
                  <a:pt x="1710435" y="2473509"/>
                  <a:pt x="1726008" y="2483891"/>
                </a:cubicBezTo>
                <a:cubicBezTo>
                  <a:pt x="1728602" y="2470914"/>
                  <a:pt x="1736389" y="2460533"/>
                  <a:pt x="1749366" y="2455342"/>
                </a:cubicBezTo>
                <a:cubicBezTo>
                  <a:pt x="1746772" y="2450151"/>
                  <a:pt x="1746772" y="2447555"/>
                  <a:pt x="1746772" y="2442363"/>
                </a:cubicBezTo>
                <a:cubicBezTo>
                  <a:pt x="1746772" y="2421600"/>
                  <a:pt x="1762344" y="2406026"/>
                  <a:pt x="1783109" y="2406026"/>
                </a:cubicBezTo>
                <a:cubicBezTo>
                  <a:pt x="1803873" y="2406026"/>
                  <a:pt x="1819445" y="2421600"/>
                  <a:pt x="1819445" y="2442363"/>
                </a:cubicBezTo>
                <a:cubicBezTo>
                  <a:pt x="1819445" y="2457936"/>
                  <a:pt x="1811658" y="2470914"/>
                  <a:pt x="1798682" y="2476107"/>
                </a:cubicBezTo>
                <a:cubicBezTo>
                  <a:pt x="1798682" y="2478700"/>
                  <a:pt x="1801276" y="2481297"/>
                  <a:pt x="1801276" y="2483891"/>
                </a:cubicBezTo>
                <a:cubicBezTo>
                  <a:pt x="1837613" y="2491679"/>
                  <a:pt x="1866164" y="2522825"/>
                  <a:pt x="1866164" y="2561756"/>
                </a:cubicBezTo>
                <a:cubicBezTo>
                  <a:pt x="1866164" y="2605881"/>
                  <a:pt x="1829828" y="2642218"/>
                  <a:pt x="1785703" y="2642218"/>
                </a:cubicBezTo>
                <a:cubicBezTo>
                  <a:pt x="1767536" y="2642218"/>
                  <a:pt x="1751963" y="2637026"/>
                  <a:pt x="1738983" y="2626645"/>
                </a:cubicBezTo>
                <a:cubicBezTo>
                  <a:pt x="1731198" y="2634430"/>
                  <a:pt x="1720817" y="2642218"/>
                  <a:pt x="1710435" y="2647409"/>
                </a:cubicBezTo>
                <a:cubicBezTo>
                  <a:pt x="1707838" y="2657791"/>
                  <a:pt x="1702647" y="2665576"/>
                  <a:pt x="1697456" y="2670766"/>
                </a:cubicBezTo>
                <a:cubicBezTo>
                  <a:pt x="1723411" y="2673364"/>
                  <a:pt x="1744175" y="2694127"/>
                  <a:pt x="1744175" y="2720082"/>
                </a:cubicBezTo>
                <a:cubicBezTo>
                  <a:pt x="1744175" y="2738250"/>
                  <a:pt x="1736389" y="2751229"/>
                  <a:pt x="1723411" y="2761611"/>
                </a:cubicBezTo>
                <a:lnTo>
                  <a:pt x="1723411" y="2764205"/>
                </a:lnTo>
                <a:cubicBezTo>
                  <a:pt x="1728602" y="2764205"/>
                  <a:pt x="1731198" y="2766802"/>
                  <a:pt x="1736389" y="2769396"/>
                </a:cubicBezTo>
                <a:cubicBezTo>
                  <a:pt x="1744175" y="2761611"/>
                  <a:pt x="1754557" y="2756420"/>
                  <a:pt x="1764938" y="2756420"/>
                </a:cubicBezTo>
                <a:cubicBezTo>
                  <a:pt x="1785703" y="2756420"/>
                  <a:pt x="1801276" y="2771993"/>
                  <a:pt x="1801276" y="2792757"/>
                </a:cubicBezTo>
                <a:cubicBezTo>
                  <a:pt x="1801276" y="2808330"/>
                  <a:pt x="1790894" y="2821306"/>
                  <a:pt x="1777918" y="2826497"/>
                </a:cubicBezTo>
                <a:cubicBezTo>
                  <a:pt x="1780512" y="2831688"/>
                  <a:pt x="1780512" y="2836879"/>
                  <a:pt x="1780512" y="2842070"/>
                </a:cubicBezTo>
                <a:cubicBezTo>
                  <a:pt x="1780512" y="2888789"/>
                  <a:pt x="1744175" y="2925126"/>
                  <a:pt x="1697456" y="2925126"/>
                </a:cubicBezTo>
                <a:lnTo>
                  <a:pt x="1692265" y="2925126"/>
                </a:lnTo>
                <a:cubicBezTo>
                  <a:pt x="1689671" y="2932914"/>
                  <a:pt x="1687073" y="2938104"/>
                  <a:pt x="1681883" y="2943295"/>
                </a:cubicBezTo>
                <a:cubicBezTo>
                  <a:pt x="1684480" y="2940699"/>
                  <a:pt x="1689671" y="2940699"/>
                  <a:pt x="1694862" y="2940699"/>
                </a:cubicBezTo>
                <a:cubicBezTo>
                  <a:pt x="1715626" y="2940699"/>
                  <a:pt x="1733793" y="2958869"/>
                  <a:pt x="1733793" y="2979633"/>
                </a:cubicBezTo>
                <a:cubicBezTo>
                  <a:pt x="1733793" y="2987418"/>
                  <a:pt x="1731198" y="2995205"/>
                  <a:pt x="1726008" y="3000397"/>
                </a:cubicBezTo>
                <a:lnTo>
                  <a:pt x="1728602" y="3000397"/>
                </a:lnTo>
                <a:cubicBezTo>
                  <a:pt x="1731198" y="2997800"/>
                  <a:pt x="1736389" y="2997800"/>
                  <a:pt x="1738983" y="2997800"/>
                </a:cubicBezTo>
                <a:cubicBezTo>
                  <a:pt x="1736389" y="2995205"/>
                  <a:pt x="1736389" y="2992609"/>
                  <a:pt x="1736389" y="2990015"/>
                </a:cubicBezTo>
                <a:cubicBezTo>
                  <a:pt x="1736389" y="2977036"/>
                  <a:pt x="1746772" y="2964060"/>
                  <a:pt x="1762344" y="2964060"/>
                </a:cubicBezTo>
                <a:lnTo>
                  <a:pt x="1767536" y="2964060"/>
                </a:lnTo>
                <a:cubicBezTo>
                  <a:pt x="1759748" y="2953678"/>
                  <a:pt x="1754557" y="2943295"/>
                  <a:pt x="1754557" y="2930317"/>
                </a:cubicBezTo>
                <a:cubicBezTo>
                  <a:pt x="1754557" y="2901768"/>
                  <a:pt x="1777918" y="2875813"/>
                  <a:pt x="1809064" y="2875813"/>
                </a:cubicBezTo>
                <a:cubicBezTo>
                  <a:pt x="1819445" y="2875813"/>
                  <a:pt x="1827231" y="2878407"/>
                  <a:pt x="1835019" y="2883598"/>
                </a:cubicBezTo>
                <a:cubicBezTo>
                  <a:pt x="1832422" y="2878407"/>
                  <a:pt x="1832422" y="2875813"/>
                  <a:pt x="1832422" y="2870622"/>
                </a:cubicBezTo>
                <a:cubicBezTo>
                  <a:pt x="1832422" y="2852452"/>
                  <a:pt x="1847994" y="2836879"/>
                  <a:pt x="1866164" y="2836879"/>
                </a:cubicBezTo>
                <a:lnTo>
                  <a:pt x="1868759" y="2836879"/>
                </a:lnTo>
                <a:cubicBezTo>
                  <a:pt x="1873949" y="2834286"/>
                  <a:pt x="1879140" y="2831688"/>
                  <a:pt x="1884332" y="2831688"/>
                </a:cubicBezTo>
                <a:cubicBezTo>
                  <a:pt x="1897310" y="2831688"/>
                  <a:pt x="1907693" y="2842070"/>
                  <a:pt x="1907693" y="2855048"/>
                </a:cubicBezTo>
                <a:cubicBezTo>
                  <a:pt x="1907693" y="2860239"/>
                  <a:pt x="1905095" y="2865431"/>
                  <a:pt x="1902501" y="2870622"/>
                </a:cubicBezTo>
                <a:cubicBezTo>
                  <a:pt x="1902501" y="2888789"/>
                  <a:pt x="1886929" y="2904362"/>
                  <a:pt x="1868759" y="2904362"/>
                </a:cubicBezTo>
                <a:cubicBezTo>
                  <a:pt x="1866164" y="2904362"/>
                  <a:pt x="1860974" y="2901768"/>
                  <a:pt x="1858377" y="2901768"/>
                </a:cubicBezTo>
                <a:cubicBezTo>
                  <a:pt x="1863568" y="2909553"/>
                  <a:pt x="1866164" y="2919935"/>
                  <a:pt x="1866164" y="2930317"/>
                </a:cubicBezTo>
                <a:cubicBezTo>
                  <a:pt x="1866164" y="2940699"/>
                  <a:pt x="1863568" y="2951081"/>
                  <a:pt x="1858377" y="2958869"/>
                </a:cubicBezTo>
                <a:cubicBezTo>
                  <a:pt x="1863568" y="2956272"/>
                  <a:pt x="1868759" y="2953678"/>
                  <a:pt x="1873949" y="2953678"/>
                </a:cubicBezTo>
                <a:cubicBezTo>
                  <a:pt x="1886929" y="2953678"/>
                  <a:pt x="1899904" y="2961463"/>
                  <a:pt x="1905095" y="2974442"/>
                </a:cubicBezTo>
                <a:lnTo>
                  <a:pt x="1905095" y="2969250"/>
                </a:lnTo>
                <a:cubicBezTo>
                  <a:pt x="1905095" y="2932914"/>
                  <a:pt x="1933647" y="2904362"/>
                  <a:pt x="1969985" y="2904362"/>
                </a:cubicBezTo>
                <a:cubicBezTo>
                  <a:pt x="1980366" y="2904362"/>
                  <a:pt x="1993343" y="2906959"/>
                  <a:pt x="2003725" y="2914744"/>
                </a:cubicBezTo>
                <a:cubicBezTo>
                  <a:pt x="2001131" y="2909553"/>
                  <a:pt x="2001131" y="2904362"/>
                  <a:pt x="2001131" y="2899171"/>
                </a:cubicBezTo>
                <a:cubicBezTo>
                  <a:pt x="2001131" y="2865431"/>
                  <a:pt x="2029680" y="2836879"/>
                  <a:pt x="2063422" y="2836879"/>
                </a:cubicBezTo>
                <a:lnTo>
                  <a:pt x="2078996" y="2821306"/>
                </a:lnTo>
                <a:lnTo>
                  <a:pt x="2063422" y="2805733"/>
                </a:lnTo>
                <a:cubicBezTo>
                  <a:pt x="2060826" y="2805733"/>
                  <a:pt x="2055635" y="2808330"/>
                  <a:pt x="2050444" y="2808330"/>
                </a:cubicBezTo>
                <a:cubicBezTo>
                  <a:pt x="2053041" y="2810924"/>
                  <a:pt x="2055635" y="2816115"/>
                  <a:pt x="2055635" y="2821306"/>
                </a:cubicBezTo>
                <a:cubicBezTo>
                  <a:pt x="2055635" y="2834286"/>
                  <a:pt x="2045252" y="2842070"/>
                  <a:pt x="2034871" y="2842070"/>
                </a:cubicBezTo>
                <a:cubicBezTo>
                  <a:pt x="2021895" y="2842070"/>
                  <a:pt x="2014106" y="2831688"/>
                  <a:pt x="2014106" y="2821306"/>
                </a:cubicBezTo>
                <a:cubicBezTo>
                  <a:pt x="2014106" y="2813521"/>
                  <a:pt x="2019297" y="2805733"/>
                  <a:pt x="2024489" y="2803138"/>
                </a:cubicBezTo>
                <a:cubicBezTo>
                  <a:pt x="2014106" y="2797948"/>
                  <a:pt x="2006321" y="2787566"/>
                  <a:pt x="2001131" y="2777183"/>
                </a:cubicBezTo>
                <a:cubicBezTo>
                  <a:pt x="1998534" y="2774587"/>
                  <a:pt x="1995940" y="2774587"/>
                  <a:pt x="1993343" y="2771993"/>
                </a:cubicBezTo>
                <a:cubicBezTo>
                  <a:pt x="1990749" y="2774587"/>
                  <a:pt x="1988151" y="2779777"/>
                  <a:pt x="1985557" y="2782375"/>
                </a:cubicBezTo>
                <a:lnTo>
                  <a:pt x="1985557" y="2784969"/>
                </a:lnTo>
                <a:cubicBezTo>
                  <a:pt x="1985557" y="2800542"/>
                  <a:pt x="1975175" y="2810924"/>
                  <a:pt x="1959603" y="2810924"/>
                </a:cubicBezTo>
                <a:cubicBezTo>
                  <a:pt x="1954411" y="2810924"/>
                  <a:pt x="1949220" y="2810924"/>
                  <a:pt x="1946624" y="2808330"/>
                </a:cubicBezTo>
                <a:cubicBezTo>
                  <a:pt x="1936241" y="2810924"/>
                  <a:pt x="1925860" y="2813521"/>
                  <a:pt x="1915478" y="2813521"/>
                </a:cubicBezTo>
                <a:cubicBezTo>
                  <a:pt x="1866164" y="2813521"/>
                  <a:pt x="1824637" y="2771993"/>
                  <a:pt x="1824637" y="2722677"/>
                </a:cubicBezTo>
                <a:cubicBezTo>
                  <a:pt x="1824637" y="2673364"/>
                  <a:pt x="1866164" y="2631836"/>
                  <a:pt x="1915478" y="2631836"/>
                </a:cubicBezTo>
                <a:cubicBezTo>
                  <a:pt x="1923265" y="2631836"/>
                  <a:pt x="1928456" y="2634430"/>
                  <a:pt x="1933647" y="2634430"/>
                </a:cubicBezTo>
                <a:cubicBezTo>
                  <a:pt x="1933647" y="2613667"/>
                  <a:pt x="1938839" y="2595499"/>
                  <a:pt x="1949220" y="2579925"/>
                </a:cubicBezTo>
                <a:lnTo>
                  <a:pt x="1938839" y="2579925"/>
                </a:lnTo>
                <a:cubicBezTo>
                  <a:pt x="1918075" y="2579925"/>
                  <a:pt x="1899904" y="2561756"/>
                  <a:pt x="1899904" y="2540992"/>
                </a:cubicBezTo>
                <a:cubicBezTo>
                  <a:pt x="1899904" y="2520228"/>
                  <a:pt x="1918075" y="2502061"/>
                  <a:pt x="1938839" y="2502061"/>
                </a:cubicBezTo>
                <a:cubicBezTo>
                  <a:pt x="1962196" y="2502061"/>
                  <a:pt x="1977770" y="2520228"/>
                  <a:pt x="1977770" y="2540992"/>
                </a:cubicBezTo>
                <a:lnTo>
                  <a:pt x="1977770" y="2548780"/>
                </a:lnTo>
                <a:cubicBezTo>
                  <a:pt x="1995940" y="2535801"/>
                  <a:pt x="2016703" y="2528015"/>
                  <a:pt x="2040061" y="2528015"/>
                </a:cubicBezTo>
                <a:cubicBezTo>
                  <a:pt x="2050444" y="2528015"/>
                  <a:pt x="2060826" y="2530611"/>
                  <a:pt x="2068613" y="2533207"/>
                </a:cubicBezTo>
                <a:cubicBezTo>
                  <a:pt x="2073805" y="2530611"/>
                  <a:pt x="2078996" y="2530611"/>
                  <a:pt x="2084186" y="2530611"/>
                </a:cubicBezTo>
                <a:cubicBezTo>
                  <a:pt x="2073805" y="2522825"/>
                  <a:pt x="2068613" y="2509846"/>
                  <a:pt x="2068613" y="2494273"/>
                </a:cubicBezTo>
                <a:cubicBezTo>
                  <a:pt x="2068613" y="2489082"/>
                  <a:pt x="2071207" y="2483891"/>
                  <a:pt x="2071207" y="2481297"/>
                </a:cubicBezTo>
                <a:cubicBezTo>
                  <a:pt x="2068613" y="2481297"/>
                  <a:pt x="2066016" y="2478700"/>
                  <a:pt x="2063422" y="2478700"/>
                </a:cubicBezTo>
                <a:cubicBezTo>
                  <a:pt x="2058231" y="2491679"/>
                  <a:pt x="2045252" y="2499464"/>
                  <a:pt x="2032276" y="2499464"/>
                </a:cubicBezTo>
                <a:cubicBezTo>
                  <a:pt x="2027086" y="2499464"/>
                  <a:pt x="2024489" y="2499464"/>
                  <a:pt x="2019297" y="2496870"/>
                </a:cubicBezTo>
                <a:cubicBezTo>
                  <a:pt x="2016703" y="2502061"/>
                  <a:pt x="2011512" y="2504654"/>
                  <a:pt x="2003725" y="2504654"/>
                </a:cubicBezTo>
                <a:cubicBezTo>
                  <a:pt x="1993343" y="2504654"/>
                  <a:pt x="1985557" y="2496870"/>
                  <a:pt x="1982960" y="2489082"/>
                </a:cubicBezTo>
                <a:cubicBezTo>
                  <a:pt x="1946624" y="2489082"/>
                  <a:pt x="1912884" y="2465724"/>
                  <a:pt x="1897310" y="2431981"/>
                </a:cubicBezTo>
                <a:cubicBezTo>
                  <a:pt x="1884332" y="2431981"/>
                  <a:pt x="1871355" y="2424196"/>
                  <a:pt x="1863568" y="2413814"/>
                </a:cubicBezTo>
                <a:cubicBezTo>
                  <a:pt x="1866164" y="2419005"/>
                  <a:pt x="1868759" y="2424196"/>
                  <a:pt x="1868759" y="2429387"/>
                </a:cubicBezTo>
                <a:cubicBezTo>
                  <a:pt x="1868759" y="2442363"/>
                  <a:pt x="1858377" y="2452745"/>
                  <a:pt x="1845400" y="2452745"/>
                </a:cubicBezTo>
                <a:cubicBezTo>
                  <a:pt x="1832422" y="2452745"/>
                  <a:pt x="1822039" y="2442363"/>
                  <a:pt x="1822039" y="2429387"/>
                </a:cubicBezTo>
                <a:cubicBezTo>
                  <a:pt x="1822039" y="2416408"/>
                  <a:pt x="1832422" y="2406026"/>
                  <a:pt x="1845400" y="2406026"/>
                </a:cubicBezTo>
                <a:cubicBezTo>
                  <a:pt x="1850592" y="2406026"/>
                  <a:pt x="1855783" y="2408623"/>
                  <a:pt x="1860974" y="2411217"/>
                </a:cubicBezTo>
                <a:cubicBezTo>
                  <a:pt x="1860974" y="2408623"/>
                  <a:pt x="1858377" y="2408623"/>
                  <a:pt x="1858377" y="2406026"/>
                </a:cubicBezTo>
                <a:cubicBezTo>
                  <a:pt x="1853185" y="2400835"/>
                  <a:pt x="1850592" y="2398241"/>
                  <a:pt x="1847994" y="2393050"/>
                </a:cubicBezTo>
                <a:lnTo>
                  <a:pt x="1845400" y="2393050"/>
                </a:lnTo>
                <a:cubicBezTo>
                  <a:pt x="1824637" y="2393050"/>
                  <a:pt x="1806467" y="2374880"/>
                  <a:pt x="1806467" y="2354116"/>
                </a:cubicBezTo>
                <a:cubicBezTo>
                  <a:pt x="1806467" y="2351522"/>
                  <a:pt x="1809064" y="2346331"/>
                  <a:pt x="1809064" y="2343734"/>
                </a:cubicBezTo>
                <a:lnTo>
                  <a:pt x="1803873" y="2343734"/>
                </a:lnTo>
                <a:cubicBezTo>
                  <a:pt x="1793491" y="2348925"/>
                  <a:pt x="1783109" y="2351522"/>
                  <a:pt x="1772727" y="2351522"/>
                </a:cubicBezTo>
                <a:cubicBezTo>
                  <a:pt x="1733793" y="2351522"/>
                  <a:pt x="1702647" y="2320376"/>
                  <a:pt x="1702647" y="2281443"/>
                </a:cubicBezTo>
                <a:cubicBezTo>
                  <a:pt x="1702647" y="2250296"/>
                  <a:pt x="1720817" y="2226938"/>
                  <a:pt x="1749366" y="2216556"/>
                </a:cubicBezTo>
                <a:cubicBezTo>
                  <a:pt x="1744175" y="2206174"/>
                  <a:pt x="1738983" y="2195793"/>
                  <a:pt x="1738983" y="2182813"/>
                </a:cubicBezTo>
                <a:lnTo>
                  <a:pt x="1738983" y="2177622"/>
                </a:lnTo>
                <a:cubicBezTo>
                  <a:pt x="1728602" y="2188004"/>
                  <a:pt x="1713028" y="2195793"/>
                  <a:pt x="1697456" y="2195793"/>
                </a:cubicBezTo>
                <a:cubicBezTo>
                  <a:pt x="1668907" y="2195793"/>
                  <a:pt x="1642952" y="2172432"/>
                  <a:pt x="1642952" y="2141285"/>
                </a:cubicBezTo>
                <a:cubicBezTo>
                  <a:pt x="1642952" y="2125712"/>
                  <a:pt x="1648142" y="2110139"/>
                  <a:pt x="1661119" y="2099757"/>
                </a:cubicBezTo>
                <a:cubicBezTo>
                  <a:pt x="1666310" y="2091972"/>
                  <a:pt x="1676692" y="2084184"/>
                  <a:pt x="1687073" y="2084184"/>
                </a:cubicBezTo>
                <a:cubicBezTo>
                  <a:pt x="1692265" y="2084184"/>
                  <a:pt x="1697456" y="2084184"/>
                  <a:pt x="1700053" y="2086781"/>
                </a:cubicBezTo>
                <a:cubicBezTo>
                  <a:pt x="1728602" y="2086781"/>
                  <a:pt x="1751963" y="2112737"/>
                  <a:pt x="1751963" y="2141285"/>
                </a:cubicBezTo>
                <a:lnTo>
                  <a:pt x="1751963" y="2146477"/>
                </a:lnTo>
                <a:cubicBezTo>
                  <a:pt x="1757153" y="2138691"/>
                  <a:pt x="1767536" y="2130903"/>
                  <a:pt x="1777918" y="2128309"/>
                </a:cubicBezTo>
                <a:cubicBezTo>
                  <a:pt x="1772727" y="2115331"/>
                  <a:pt x="1770129" y="2104948"/>
                  <a:pt x="1770129" y="2091972"/>
                </a:cubicBezTo>
                <a:cubicBezTo>
                  <a:pt x="1770129" y="2084184"/>
                  <a:pt x="1772727" y="2073802"/>
                  <a:pt x="1775321" y="2066017"/>
                </a:cubicBezTo>
                <a:cubicBezTo>
                  <a:pt x="1770129" y="2071208"/>
                  <a:pt x="1762344" y="2076399"/>
                  <a:pt x="1754557" y="2076399"/>
                </a:cubicBezTo>
                <a:cubicBezTo>
                  <a:pt x="1741581" y="2076399"/>
                  <a:pt x="1728602" y="2063421"/>
                  <a:pt x="1728602" y="2050444"/>
                </a:cubicBezTo>
                <a:cubicBezTo>
                  <a:pt x="1728602" y="2037466"/>
                  <a:pt x="1738983" y="2024489"/>
                  <a:pt x="1754557" y="2024489"/>
                </a:cubicBezTo>
                <a:cubicBezTo>
                  <a:pt x="1749366" y="2019298"/>
                  <a:pt x="1744175" y="2014107"/>
                  <a:pt x="1738983" y="2006320"/>
                </a:cubicBezTo>
                <a:cubicBezTo>
                  <a:pt x="1731198" y="2014107"/>
                  <a:pt x="1720817" y="2019298"/>
                  <a:pt x="1707838" y="2019298"/>
                </a:cubicBezTo>
                <a:cubicBezTo>
                  <a:pt x="1681883" y="2019298"/>
                  <a:pt x="1663716" y="1998534"/>
                  <a:pt x="1663716" y="1975173"/>
                </a:cubicBezTo>
                <a:cubicBezTo>
                  <a:pt x="1663716" y="1949219"/>
                  <a:pt x="1684480" y="1931051"/>
                  <a:pt x="1707838" y="1931051"/>
                </a:cubicBezTo>
                <a:cubicBezTo>
                  <a:pt x="1718220" y="1931051"/>
                  <a:pt x="1728602" y="1933645"/>
                  <a:pt x="1736389" y="1941433"/>
                </a:cubicBezTo>
                <a:cubicBezTo>
                  <a:pt x="1738983" y="1936242"/>
                  <a:pt x="1738983" y="1933645"/>
                  <a:pt x="1741581" y="1931051"/>
                </a:cubicBezTo>
                <a:lnTo>
                  <a:pt x="1741581" y="1925860"/>
                </a:lnTo>
                <a:cubicBezTo>
                  <a:pt x="1741581" y="1902499"/>
                  <a:pt x="1759748" y="1884332"/>
                  <a:pt x="1783109" y="1884332"/>
                </a:cubicBezTo>
                <a:lnTo>
                  <a:pt x="1785703" y="1884332"/>
                </a:lnTo>
                <a:cubicBezTo>
                  <a:pt x="1780512" y="1876544"/>
                  <a:pt x="1777918" y="1868759"/>
                  <a:pt x="1777918" y="1860971"/>
                </a:cubicBezTo>
                <a:cubicBezTo>
                  <a:pt x="1772727" y="1855780"/>
                  <a:pt x="1767536" y="1847995"/>
                  <a:pt x="1764938" y="1840208"/>
                </a:cubicBezTo>
                <a:cubicBezTo>
                  <a:pt x="1754557" y="1837614"/>
                  <a:pt x="1746772" y="1835016"/>
                  <a:pt x="1738983" y="1832422"/>
                </a:cubicBezTo>
                <a:cubicBezTo>
                  <a:pt x="1741581" y="1837614"/>
                  <a:pt x="1741581" y="1842804"/>
                  <a:pt x="1741581" y="1847995"/>
                </a:cubicBezTo>
                <a:cubicBezTo>
                  <a:pt x="1741581" y="1879141"/>
                  <a:pt x="1718220" y="1902499"/>
                  <a:pt x="1687073" y="1902499"/>
                </a:cubicBezTo>
                <a:cubicBezTo>
                  <a:pt x="1655927" y="1902499"/>
                  <a:pt x="1632570" y="1879141"/>
                  <a:pt x="1632570" y="1847995"/>
                </a:cubicBezTo>
                <a:cubicBezTo>
                  <a:pt x="1632570" y="1842804"/>
                  <a:pt x="1632570" y="1835016"/>
                  <a:pt x="1635164" y="1829825"/>
                </a:cubicBezTo>
                <a:cubicBezTo>
                  <a:pt x="1614400" y="1829825"/>
                  <a:pt x="1596232" y="1811658"/>
                  <a:pt x="1596232" y="1790894"/>
                </a:cubicBezTo>
                <a:cubicBezTo>
                  <a:pt x="1596232" y="1770130"/>
                  <a:pt x="1614400" y="1751960"/>
                  <a:pt x="1635164" y="1751960"/>
                </a:cubicBezTo>
                <a:cubicBezTo>
                  <a:pt x="1655927" y="1751960"/>
                  <a:pt x="1674098" y="1770130"/>
                  <a:pt x="1674098" y="1790894"/>
                </a:cubicBezTo>
                <a:lnTo>
                  <a:pt x="1674098" y="1796085"/>
                </a:lnTo>
                <a:cubicBezTo>
                  <a:pt x="1676692" y="1793489"/>
                  <a:pt x="1679288" y="1793489"/>
                  <a:pt x="1684480" y="1793489"/>
                </a:cubicBezTo>
                <a:cubicBezTo>
                  <a:pt x="1689671" y="1793489"/>
                  <a:pt x="1692265" y="1796085"/>
                  <a:pt x="1697456" y="1796085"/>
                </a:cubicBezTo>
                <a:cubicBezTo>
                  <a:pt x="1692265" y="1785704"/>
                  <a:pt x="1689671" y="1772724"/>
                  <a:pt x="1689671" y="1759748"/>
                </a:cubicBezTo>
                <a:cubicBezTo>
                  <a:pt x="1689671" y="1751960"/>
                  <a:pt x="1689671" y="1746769"/>
                  <a:pt x="1692265" y="1738984"/>
                </a:cubicBezTo>
                <a:lnTo>
                  <a:pt x="1689671" y="1738984"/>
                </a:lnTo>
                <a:cubicBezTo>
                  <a:pt x="1679288" y="1746769"/>
                  <a:pt x="1668907" y="1751960"/>
                  <a:pt x="1655927" y="1751960"/>
                </a:cubicBezTo>
                <a:cubicBezTo>
                  <a:pt x="1627379" y="1751960"/>
                  <a:pt x="1604017" y="1728603"/>
                  <a:pt x="1604017" y="1700051"/>
                </a:cubicBezTo>
                <a:cubicBezTo>
                  <a:pt x="1604017" y="1692265"/>
                  <a:pt x="1606615" y="1684477"/>
                  <a:pt x="1609209" y="1679287"/>
                </a:cubicBezTo>
                <a:cubicBezTo>
                  <a:pt x="1609209" y="1674096"/>
                  <a:pt x="1606615" y="1668904"/>
                  <a:pt x="1606615" y="1663713"/>
                </a:cubicBezTo>
                <a:cubicBezTo>
                  <a:pt x="1606615" y="1640356"/>
                  <a:pt x="1624782" y="1622186"/>
                  <a:pt x="1648142" y="1622186"/>
                </a:cubicBezTo>
                <a:cubicBezTo>
                  <a:pt x="1671501" y="1622186"/>
                  <a:pt x="1689671" y="1640356"/>
                  <a:pt x="1689671" y="1661119"/>
                </a:cubicBezTo>
                <a:cubicBezTo>
                  <a:pt x="1700053" y="1671502"/>
                  <a:pt x="1707838" y="1684477"/>
                  <a:pt x="1707838" y="1700051"/>
                </a:cubicBezTo>
                <a:lnTo>
                  <a:pt x="1707838" y="1707838"/>
                </a:lnTo>
                <a:cubicBezTo>
                  <a:pt x="1713028" y="1700051"/>
                  <a:pt x="1720817" y="1694859"/>
                  <a:pt x="1728602" y="1689668"/>
                </a:cubicBezTo>
                <a:lnTo>
                  <a:pt x="1728602" y="1684477"/>
                </a:lnTo>
                <a:cubicBezTo>
                  <a:pt x="1728602" y="1645547"/>
                  <a:pt x="1749366" y="1609209"/>
                  <a:pt x="1793491" y="1614401"/>
                </a:cubicBezTo>
                <a:cubicBezTo>
                  <a:pt x="1788299" y="1611803"/>
                  <a:pt x="1785703" y="1611803"/>
                  <a:pt x="1783109" y="1609209"/>
                </a:cubicBezTo>
                <a:cubicBezTo>
                  <a:pt x="1777918" y="1614401"/>
                  <a:pt x="1770129" y="1619591"/>
                  <a:pt x="1759748" y="1619591"/>
                </a:cubicBezTo>
                <a:cubicBezTo>
                  <a:pt x="1741581" y="1619591"/>
                  <a:pt x="1728602" y="1606612"/>
                  <a:pt x="1728602" y="1588446"/>
                </a:cubicBezTo>
                <a:cubicBezTo>
                  <a:pt x="1728602" y="1570276"/>
                  <a:pt x="1741581" y="1557300"/>
                  <a:pt x="1759748" y="1557300"/>
                </a:cubicBezTo>
                <a:cubicBezTo>
                  <a:pt x="1767536" y="1557300"/>
                  <a:pt x="1772727" y="1559893"/>
                  <a:pt x="1777918" y="1562491"/>
                </a:cubicBezTo>
                <a:cubicBezTo>
                  <a:pt x="1783109" y="1557300"/>
                  <a:pt x="1790894" y="1552108"/>
                  <a:pt x="1801276" y="1552108"/>
                </a:cubicBezTo>
                <a:cubicBezTo>
                  <a:pt x="1816849" y="1552108"/>
                  <a:pt x="1832422" y="1565085"/>
                  <a:pt x="1832422" y="1583254"/>
                </a:cubicBezTo>
                <a:cubicBezTo>
                  <a:pt x="1832422" y="1588446"/>
                  <a:pt x="1829828" y="1593636"/>
                  <a:pt x="1827231" y="1598827"/>
                </a:cubicBezTo>
                <a:cubicBezTo>
                  <a:pt x="1835019" y="1598827"/>
                  <a:pt x="1842804" y="1596231"/>
                  <a:pt x="1853185" y="1596231"/>
                </a:cubicBezTo>
                <a:cubicBezTo>
                  <a:pt x="1915478" y="1596231"/>
                  <a:pt x="1967388" y="1648141"/>
                  <a:pt x="1967388" y="1710432"/>
                </a:cubicBezTo>
                <a:cubicBezTo>
                  <a:pt x="1967388" y="1720814"/>
                  <a:pt x="1964794" y="1733793"/>
                  <a:pt x="1962196" y="1744175"/>
                </a:cubicBezTo>
                <a:cubicBezTo>
                  <a:pt x="1962196" y="1746769"/>
                  <a:pt x="1962196" y="1749366"/>
                  <a:pt x="1959603" y="1751960"/>
                </a:cubicBezTo>
                <a:cubicBezTo>
                  <a:pt x="1954411" y="1762343"/>
                  <a:pt x="1946624" y="1772724"/>
                  <a:pt x="1938839" y="1783107"/>
                </a:cubicBezTo>
                <a:cubicBezTo>
                  <a:pt x="1941433" y="1788298"/>
                  <a:pt x="1944030" y="1796085"/>
                  <a:pt x="1946624" y="1803870"/>
                </a:cubicBezTo>
                <a:cubicBezTo>
                  <a:pt x="1951815" y="1801276"/>
                  <a:pt x="1957005" y="1801276"/>
                  <a:pt x="1962196" y="1801276"/>
                </a:cubicBezTo>
                <a:cubicBezTo>
                  <a:pt x="1985557" y="1801276"/>
                  <a:pt x="2006321" y="1814253"/>
                  <a:pt x="2019297" y="1832422"/>
                </a:cubicBezTo>
                <a:cubicBezTo>
                  <a:pt x="2029680" y="1837614"/>
                  <a:pt x="2037467" y="1850589"/>
                  <a:pt x="2037467" y="1863569"/>
                </a:cubicBezTo>
                <a:cubicBezTo>
                  <a:pt x="2037467" y="1876544"/>
                  <a:pt x="2032276" y="1884332"/>
                  <a:pt x="2024489" y="1892117"/>
                </a:cubicBezTo>
                <a:cubicBezTo>
                  <a:pt x="2019297" y="1902499"/>
                  <a:pt x="2014106" y="1910287"/>
                  <a:pt x="2006321" y="1918072"/>
                </a:cubicBezTo>
                <a:cubicBezTo>
                  <a:pt x="2014106" y="1920670"/>
                  <a:pt x="2024489" y="1923264"/>
                  <a:pt x="2032276" y="1928455"/>
                </a:cubicBezTo>
                <a:cubicBezTo>
                  <a:pt x="2047850" y="1905096"/>
                  <a:pt x="2071207" y="1892117"/>
                  <a:pt x="2099759" y="1892117"/>
                </a:cubicBezTo>
                <a:cubicBezTo>
                  <a:pt x="2128308" y="1892117"/>
                  <a:pt x="2154263" y="1907690"/>
                  <a:pt x="2169837" y="1931051"/>
                </a:cubicBezTo>
                <a:lnTo>
                  <a:pt x="2169837" y="1923264"/>
                </a:lnTo>
                <a:cubicBezTo>
                  <a:pt x="2169837" y="1910287"/>
                  <a:pt x="2172433" y="1899905"/>
                  <a:pt x="2175027" y="1889524"/>
                </a:cubicBezTo>
                <a:cubicBezTo>
                  <a:pt x="2169837" y="1884332"/>
                  <a:pt x="2167242" y="1881735"/>
                  <a:pt x="2164646" y="1876544"/>
                </a:cubicBezTo>
                <a:cubicBezTo>
                  <a:pt x="2162052" y="1879141"/>
                  <a:pt x="2159455" y="1879141"/>
                  <a:pt x="2156861" y="1879141"/>
                </a:cubicBezTo>
                <a:cubicBezTo>
                  <a:pt x="2138691" y="1879141"/>
                  <a:pt x="2125715" y="1866163"/>
                  <a:pt x="2125715" y="1847995"/>
                </a:cubicBezTo>
                <a:cubicBezTo>
                  <a:pt x="2125715" y="1829825"/>
                  <a:pt x="2138691" y="1816849"/>
                  <a:pt x="2156861" y="1816849"/>
                </a:cubicBezTo>
                <a:cubicBezTo>
                  <a:pt x="2162052" y="1816849"/>
                  <a:pt x="2167242" y="1819443"/>
                  <a:pt x="2172433" y="1822040"/>
                </a:cubicBezTo>
                <a:cubicBezTo>
                  <a:pt x="2180218" y="1814253"/>
                  <a:pt x="2190601" y="1809061"/>
                  <a:pt x="2203579" y="1809061"/>
                </a:cubicBezTo>
                <a:cubicBezTo>
                  <a:pt x="2219153" y="1809061"/>
                  <a:pt x="2232128" y="1816849"/>
                  <a:pt x="2239917" y="1829825"/>
                </a:cubicBezTo>
                <a:cubicBezTo>
                  <a:pt x="2242511" y="1827231"/>
                  <a:pt x="2242511" y="1827231"/>
                  <a:pt x="2245108" y="1827231"/>
                </a:cubicBezTo>
                <a:cubicBezTo>
                  <a:pt x="2242511" y="1819443"/>
                  <a:pt x="2239917" y="1811658"/>
                  <a:pt x="2239917" y="1801276"/>
                </a:cubicBezTo>
                <a:lnTo>
                  <a:pt x="2239917" y="1798679"/>
                </a:lnTo>
                <a:cubicBezTo>
                  <a:pt x="2239917" y="1796085"/>
                  <a:pt x="2237319" y="1793489"/>
                  <a:pt x="2237319" y="1790894"/>
                </a:cubicBezTo>
                <a:cubicBezTo>
                  <a:pt x="2229534" y="1788298"/>
                  <a:pt x="2221747" y="1788298"/>
                  <a:pt x="2216556" y="1785704"/>
                </a:cubicBezTo>
                <a:cubicBezTo>
                  <a:pt x="2211364" y="1788298"/>
                  <a:pt x="2208771" y="1788298"/>
                  <a:pt x="2203579" y="1788298"/>
                </a:cubicBezTo>
                <a:cubicBezTo>
                  <a:pt x="2193197" y="1796085"/>
                  <a:pt x="2180218" y="1801276"/>
                  <a:pt x="2164646" y="1801276"/>
                </a:cubicBezTo>
                <a:cubicBezTo>
                  <a:pt x="2128308" y="1801276"/>
                  <a:pt x="2097162" y="1770130"/>
                  <a:pt x="2097162" y="1733793"/>
                </a:cubicBezTo>
                <a:cubicBezTo>
                  <a:pt x="2081590" y="1733793"/>
                  <a:pt x="2071207" y="1720814"/>
                  <a:pt x="2071207" y="1707838"/>
                </a:cubicBezTo>
                <a:cubicBezTo>
                  <a:pt x="2071207" y="1697457"/>
                  <a:pt x="2078996" y="1687074"/>
                  <a:pt x="2086781" y="1684477"/>
                </a:cubicBezTo>
                <a:cubicBezTo>
                  <a:pt x="2084186" y="1681883"/>
                  <a:pt x="2084186" y="1676692"/>
                  <a:pt x="2084186" y="1671502"/>
                </a:cubicBezTo>
                <a:cubicBezTo>
                  <a:pt x="2084186" y="1640356"/>
                  <a:pt x="2110142" y="1614401"/>
                  <a:pt x="2141287" y="1614401"/>
                </a:cubicBezTo>
                <a:cubicBezTo>
                  <a:pt x="2151669" y="1614401"/>
                  <a:pt x="2162052" y="1619591"/>
                  <a:pt x="2172433" y="1624782"/>
                </a:cubicBezTo>
                <a:cubicBezTo>
                  <a:pt x="2172433" y="1622186"/>
                  <a:pt x="2175027" y="1622186"/>
                  <a:pt x="2177624" y="1622186"/>
                </a:cubicBezTo>
                <a:cubicBezTo>
                  <a:pt x="2180218" y="1609209"/>
                  <a:pt x="2188007" y="1601421"/>
                  <a:pt x="2200982" y="1601421"/>
                </a:cubicBezTo>
                <a:cubicBezTo>
                  <a:pt x="2211364" y="1601421"/>
                  <a:pt x="2219153" y="1606612"/>
                  <a:pt x="2224343" y="1616995"/>
                </a:cubicBezTo>
                <a:cubicBezTo>
                  <a:pt x="2229534" y="1614401"/>
                  <a:pt x="2234725" y="1614401"/>
                  <a:pt x="2239917" y="1614401"/>
                </a:cubicBezTo>
                <a:lnTo>
                  <a:pt x="2250298" y="1614401"/>
                </a:lnTo>
                <a:cubicBezTo>
                  <a:pt x="2245108" y="1604018"/>
                  <a:pt x="2242511" y="1593636"/>
                  <a:pt x="2242511" y="1583254"/>
                </a:cubicBezTo>
                <a:cubicBezTo>
                  <a:pt x="2242511" y="1580657"/>
                  <a:pt x="2245108" y="1575466"/>
                  <a:pt x="2245108" y="1570276"/>
                </a:cubicBezTo>
                <a:cubicBezTo>
                  <a:pt x="2239917" y="1572872"/>
                  <a:pt x="2234725" y="1572872"/>
                  <a:pt x="2229534" y="1572872"/>
                </a:cubicBezTo>
                <a:cubicBezTo>
                  <a:pt x="2200982" y="1572872"/>
                  <a:pt x="2180218" y="1549511"/>
                  <a:pt x="2180218" y="1523556"/>
                </a:cubicBezTo>
                <a:cubicBezTo>
                  <a:pt x="2180218" y="1495007"/>
                  <a:pt x="2203579" y="1474244"/>
                  <a:pt x="2229534" y="1474244"/>
                </a:cubicBezTo>
                <a:cubicBezTo>
                  <a:pt x="2258083" y="1474244"/>
                  <a:pt x="2278848" y="1497601"/>
                  <a:pt x="2278848" y="1523556"/>
                </a:cubicBezTo>
                <a:lnTo>
                  <a:pt x="2278848" y="1528747"/>
                </a:lnTo>
                <a:cubicBezTo>
                  <a:pt x="2281444" y="1528747"/>
                  <a:pt x="2281444" y="1526153"/>
                  <a:pt x="2284038" y="1526153"/>
                </a:cubicBezTo>
                <a:cubicBezTo>
                  <a:pt x="2294420" y="1515771"/>
                  <a:pt x="2309993" y="1507984"/>
                  <a:pt x="2325567" y="1507984"/>
                </a:cubicBezTo>
                <a:lnTo>
                  <a:pt x="2335948" y="1507984"/>
                </a:lnTo>
                <a:lnTo>
                  <a:pt x="2335948" y="1502792"/>
                </a:lnTo>
                <a:cubicBezTo>
                  <a:pt x="2335948" y="1476837"/>
                  <a:pt x="2356713" y="1456074"/>
                  <a:pt x="2382668" y="1456074"/>
                </a:cubicBezTo>
                <a:cubicBezTo>
                  <a:pt x="2408623" y="1456074"/>
                  <a:pt x="2429386" y="1476837"/>
                  <a:pt x="2429386" y="1502792"/>
                </a:cubicBezTo>
                <a:cubicBezTo>
                  <a:pt x="2429386" y="1510580"/>
                  <a:pt x="2426792" y="1518365"/>
                  <a:pt x="2424195" y="1526153"/>
                </a:cubicBezTo>
                <a:cubicBezTo>
                  <a:pt x="2431983" y="1518365"/>
                  <a:pt x="2442365" y="1515771"/>
                  <a:pt x="2455341" y="1515771"/>
                </a:cubicBezTo>
                <a:cubicBezTo>
                  <a:pt x="2489085" y="1515771"/>
                  <a:pt x="2515039" y="1541726"/>
                  <a:pt x="2515039" y="1575466"/>
                </a:cubicBezTo>
                <a:lnTo>
                  <a:pt x="2511342" y="1594473"/>
                </a:lnTo>
                <a:lnTo>
                  <a:pt x="2518931" y="1576766"/>
                </a:lnTo>
                <a:cubicBezTo>
                  <a:pt x="2526068" y="1569629"/>
                  <a:pt x="2535801" y="1565087"/>
                  <a:pt x="2546183" y="1565087"/>
                </a:cubicBezTo>
                <a:cubicBezTo>
                  <a:pt x="2566947" y="1565087"/>
                  <a:pt x="2585117" y="1583254"/>
                  <a:pt x="2585117" y="1604018"/>
                </a:cubicBezTo>
                <a:cubicBezTo>
                  <a:pt x="2585117" y="1624782"/>
                  <a:pt x="2566947" y="1642952"/>
                  <a:pt x="2546183" y="1642952"/>
                </a:cubicBezTo>
                <a:cubicBezTo>
                  <a:pt x="2522825" y="1642952"/>
                  <a:pt x="2507252" y="1624782"/>
                  <a:pt x="2507252" y="1604018"/>
                </a:cubicBezTo>
                <a:lnTo>
                  <a:pt x="2507465" y="1603522"/>
                </a:lnTo>
                <a:lnTo>
                  <a:pt x="2497844" y="1617969"/>
                </a:lnTo>
                <a:cubicBezTo>
                  <a:pt x="2487138" y="1628676"/>
                  <a:pt x="2472213" y="1635164"/>
                  <a:pt x="2455341" y="1635164"/>
                </a:cubicBezTo>
                <a:cubicBezTo>
                  <a:pt x="2421601" y="1635164"/>
                  <a:pt x="2395646" y="1609209"/>
                  <a:pt x="2395646" y="1575466"/>
                </a:cubicBezTo>
                <a:cubicBezTo>
                  <a:pt x="2395646" y="1565085"/>
                  <a:pt x="2400837" y="1554702"/>
                  <a:pt x="2406029" y="1544320"/>
                </a:cubicBezTo>
                <a:cubicBezTo>
                  <a:pt x="2398240" y="1546917"/>
                  <a:pt x="2390455" y="1549511"/>
                  <a:pt x="2382668" y="1549511"/>
                </a:cubicBezTo>
                <a:lnTo>
                  <a:pt x="2380074" y="1549511"/>
                </a:lnTo>
                <a:lnTo>
                  <a:pt x="2380074" y="1559893"/>
                </a:lnTo>
                <a:cubicBezTo>
                  <a:pt x="2380074" y="1575466"/>
                  <a:pt x="2372285" y="1588446"/>
                  <a:pt x="2361904" y="1598827"/>
                </a:cubicBezTo>
                <a:cubicBezTo>
                  <a:pt x="2354119" y="1622186"/>
                  <a:pt x="2333354" y="1637758"/>
                  <a:pt x="2307399" y="1640356"/>
                </a:cubicBezTo>
                <a:cubicBezTo>
                  <a:pt x="2309993" y="1645547"/>
                  <a:pt x="2315184" y="1653332"/>
                  <a:pt x="2317781" y="1658522"/>
                </a:cubicBezTo>
                <a:cubicBezTo>
                  <a:pt x="2320375" y="1661119"/>
                  <a:pt x="2320375" y="1661119"/>
                  <a:pt x="2322973" y="1661119"/>
                </a:cubicBezTo>
                <a:cubicBezTo>
                  <a:pt x="2335948" y="1642949"/>
                  <a:pt x="2356713" y="1629973"/>
                  <a:pt x="2382668" y="1629973"/>
                </a:cubicBezTo>
                <a:cubicBezTo>
                  <a:pt x="2408623" y="1629973"/>
                  <a:pt x="2431983" y="1642949"/>
                  <a:pt x="2444959" y="1663713"/>
                </a:cubicBezTo>
                <a:cubicBezTo>
                  <a:pt x="2450150" y="1653332"/>
                  <a:pt x="2460532" y="1648141"/>
                  <a:pt x="2470915" y="1648141"/>
                </a:cubicBezTo>
                <a:cubicBezTo>
                  <a:pt x="2489085" y="1648141"/>
                  <a:pt x="2504657" y="1663713"/>
                  <a:pt x="2504657" y="1681883"/>
                </a:cubicBezTo>
                <a:cubicBezTo>
                  <a:pt x="2507251" y="1679287"/>
                  <a:pt x="2512442" y="1679287"/>
                  <a:pt x="2517633" y="1679287"/>
                </a:cubicBezTo>
                <a:lnTo>
                  <a:pt x="2520230" y="1679287"/>
                </a:lnTo>
                <a:cubicBezTo>
                  <a:pt x="2535803" y="1668904"/>
                  <a:pt x="2553970" y="1663713"/>
                  <a:pt x="2574735" y="1663713"/>
                </a:cubicBezTo>
                <a:lnTo>
                  <a:pt x="2579926" y="1663713"/>
                </a:lnTo>
                <a:cubicBezTo>
                  <a:pt x="2577331" y="1661119"/>
                  <a:pt x="2577331" y="1658522"/>
                  <a:pt x="2577331" y="1655928"/>
                </a:cubicBezTo>
                <a:cubicBezTo>
                  <a:pt x="2577331" y="1640356"/>
                  <a:pt x="2590307" y="1624782"/>
                  <a:pt x="2608477" y="1624782"/>
                </a:cubicBezTo>
                <a:cubicBezTo>
                  <a:pt x="2618859" y="1624782"/>
                  <a:pt x="2629241" y="1629973"/>
                  <a:pt x="2634432" y="1637758"/>
                </a:cubicBezTo>
                <a:lnTo>
                  <a:pt x="2634432" y="1629973"/>
                </a:lnTo>
                <a:cubicBezTo>
                  <a:pt x="2621453" y="1627376"/>
                  <a:pt x="2613668" y="1619591"/>
                  <a:pt x="2611071" y="1609209"/>
                </a:cubicBezTo>
                <a:cubicBezTo>
                  <a:pt x="2600689" y="1604018"/>
                  <a:pt x="2595498" y="1596231"/>
                  <a:pt x="2595498" y="1585848"/>
                </a:cubicBezTo>
                <a:cubicBezTo>
                  <a:pt x="2595498" y="1572872"/>
                  <a:pt x="2605881" y="1562491"/>
                  <a:pt x="2616262" y="1559893"/>
                </a:cubicBezTo>
                <a:cubicBezTo>
                  <a:pt x="2611071" y="1554702"/>
                  <a:pt x="2608477" y="1549511"/>
                  <a:pt x="2608477" y="1544320"/>
                </a:cubicBezTo>
                <a:cubicBezTo>
                  <a:pt x="2608477" y="1539130"/>
                  <a:pt x="2608477" y="1536535"/>
                  <a:pt x="2611071" y="1533939"/>
                </a:cubicBezTo>
                <a:lnTo>
                  <a:pt x="2605881" y="1528747"/>
                </a:lnTo>
                <a:cubicBezTo>
                  <a:pt x="2600689" y="1528747"/>
                  <a:pt x="2595498" y="1531345"/>
                  <a:pt x="2590307" y="1531345"/>
                </a:cubicBezTo>
                <a:lnTo>
                  <a:pt x="2587713" y="1531345"/>
                </a:lnTo>
                <a:lnTo>
                  <a:pt x="2587713" y="1536535"/>
                </a:lnTo>
                <a:cubicBezTo>
                  <a:pt x="2587713" y="1544320"/>
                  <a:pt x="2579926" y="1552108"/>
                  <a:pt x="2572141" y="1552108"/>
                </a:cubicBezTo>
                <a:cubicBezTo>
                  <a:pt x="2564352" y="1552108"/>
                  <a:pt x="2556567" y="1544320"/>
                  <a:pt x="2556567" y="1536535"/>
                </a:cubicBezTo>
                <a:cubicBezTo>
                  <a:pt x="2556567" y="1531345"/>
                  <a:pt x="2559161" y="1526153"/>
                  <a:pt x="2564352" y="1523556"/>
                </a:cubicBezTo>
                <a:cubicBezTo>
                  <a:pt x="2559161" y="1518365"/>
                  <a:pt x="2556567" y="1513175"/>
                  <a:pt x="2553970" y="1507984"/>
                </a:cubicBezTo>
                <a:cubicBezTo>
                  <a:pt x="2553970" y="1526153"/>
                  <a:pt x="2538397" y="1541726"/>
                  <a:pt x="2520230" y="1541726"/>
                </a:cubicBezTo>
                <a:cubicBezTo>
                  <a:pt x="2502060" y="1541726"/>
                  <a:pt x="2486487" y="1526153"/>
                  <a:pt x="2486487" y="1507984"/>
                </a:cubicBezTo>
                <a:cubicBezTo>
                  <a:pt x="2486487" y="1489816"/>
                  <a:pt x="2502060" y="1474244"/>
                  <a:pt x="2520230" y="1474244"/>
                </a:cubicBezTo>
                <a:cubicBezTo>
                  <a:pt x="2533206" y="1474244"/>
                  <a:pt x="2546186" y="1482029"/>
                  <a:pt x="2551376" y="1495007"/>
                </a:cubicBezTo>
                <a:lnTo>
                  <a:pt x="2551376" y="1492410"/>
                </a:lnTo>
                <a:cubicBezTo>
                  <a:pt x="2551376" y="1476837"/>
                  <a:pt x="2559161" y="1463861"/>
                  <a:pt x="2572141" y="1458670"/>
                </a:cubicBezTo>
                <a:cubicBezTo>
                  <a:pt x="2569543" y="1456074"/>
                  <a:pt x="2569543" y="1450883"/>
                  <a:pt x="2569543" y="1448289"/>
                </a:cubicBezTo>
                <a:cubicBezTo>
                  <a:pt x="2569543" y="1430119"/>
                  <a:pt x="2579926" y="1414545"/>
                  <a:pt x="2598095" y="1411951"/>
                </a:cubicBezTo>
                <a:cubicBezTo>
                  <a:pt x="2587713" y="1411951"/>
                  <a:pt x="2577331" y="1409354"/>
                  <a:pt x="2566949" y="1404164"/>
                </a:cubicBezTo>
                <a:cubicBezTo>
                  <a:pt x="2566949" y="1435310"/>
                  <a:pt x="2540995" y="1458670"/>
                  <a:pt x="2512442" y="1458670"/>
                </a:cubicBezTo>
                <a:cubicBezTo>
                  <a:pt x="2499466" y="1458670"/>
                  <a:pt x="2486487" y="1453480"/>
                  <a:pt x="2476105" y="1443097"/>
                </a:cubicBezTo>
                <a:cubicBezTo>
                  <a:pt x="2473511" y="1443097"/>
                  <a:pt x="2473511" y="1445691"/>
                  <a:pt x="2470915" y="1445691"/>
                </a:cubicBezTo>
                <a:cubicBezTo>
                  <a:pt x="2465724" y="1456074"/>
                  <a:pt x="2455341" y="1463861"/>
                  <a:pt x="2442365" y="1463861"/>
                </a:cubicBezTo>
                <a:cubicBezTo>
                  <a:pt x="2426792" y="1463861"/>
                  <a:pt x="2411219" y="1450883"/>
                  <a:pt x="2411219" y="1432715"/>
                </a:cubicBezTo>
                <a:lnTo>
                  <a:pt x="2411219" y="1430119"/>
                </a:lnTo>
                <a:cubicBezTo>
                  <a:pt x="2406029" y="1424928"/>
                  <a:pt x="2400837" y="1417142"/>
                  <a:pt x="2400837" y="1406760"/>
                </a:cubicBezTo>
                <a:cubicBezTo>
                  <a:pt x="2400837" y="1398973"/>
                  <a:pt x="2403431" y="1391188"/>
                  <a:pt x="2408623" y="1385996"/>
                </a:cubicBezTo>
                <a:cubicBezTo>
                  <a:pt x="2403431" y="1388590"/>
                  <a:pt x="2395646" y="1391188"/>
                  <a:pt x="2387859" y="1391188"/>
                </a:cubicBezTo>
                <a:cubicBezTo>
                  <a:pt x="2359309" y="1391188"/>
                  <a:pt x="2338545" y="1367827"/>
                  <a:pt x="2338545" y="1341872"/>
                </a:cubicBezTo>
                <a:cubicBezTo>
                  <a:pt x="2338545" y="1328895"/>
                  <a:pt x="2341139" y="1318514"/>
                  <a:pt x="2348927" y="1310725"/>
                </a:cubicBezTo>
                <a:lnTo>
                  <a:pt x="2348927" y="1308132"/>
                </a:lnTo>
                <a:cubicBezTo>
                  <a:pt x="2348927" y="1284771"/>
                  <a:pt x="2359309" y="1266603"/>
                  <a:pt x="2372285" y="1253624"/>
                </a:cubicBezTo>
                <a:lnTo>
                  <a:pt x="2372285" y="1245839"/>
                </a:lnTo>
                <a:cubicBezTo>
                  <a:pt x="2372285" y="1235457"/>
                  <a:pt x="2377476" y="1225076"/>
                  <a:pt x="2385264" y="1219884"/>
                </a:cubicBezTo>
                <a:cubicBezTo>
                  <a:pt x="2382668" y="1217287"/>
                  <a:pt x="2380074" y="1214693"/>
                  <a:pt x="2380074" y="1212097"/>
                </a:cubicBezTo>
                <a:cubicBezTo>
                  <a:pt x="2374883" y="1214693"/>
                  <a:pt x="2369691" y="1214693"/>
                  <a:pt x="2364500" y="1214693"/>
                </a:cubicBezTo>
                <a:cubicBezTo>
                  <a:pt x="2356713" y="1214693"/>
                  <a:pt x="2348927" y="1212097"/>
                  <a:pt x="2341139" y="1209502"/>
                </a:cubicBezTo>
                <a:cubicBezTo>
                  <a:pt x="2341139" y="1219884"/>
                  <a:pt x="2330758" y="1230267"/>
                  <a:pt x="2317781" y="1230267"/>
                </a:cubicBezTo>
                <a:cubicBezTo>
                  <a:pt x="2304803" y="1230267"/>
                  <a:pt x="2294420" y="1219884"/>
                  <a:pt x="2294420" y="1206906"/>
                </a:cubicBezTo>
                <a:cubicBezTo>
                  <a:pt x="2294420" y="1193930"/>
                  <a:pt x="2304803" y="1186142"/>
                  <a:pt x="2315184" y="1183548"/>
                </a:cubicBezTo>
                <a:cubicBezTo>
                  <a:pt x="2312590" y="1178358"/>
                  <a:pt x="2309993" y="1170569"/>
                  <a:pt x="2309993" y="1162784"/>
                </a:cubicBezTo>
                <a:cubicBezTo>
                  <a:pt x="2304803" y="1178358"/>
                  <a:pt x="2289229" y="1188739"/>
                  <a:pt x="2273657" y="1188739"/>
                </a:cubicBezTo>
                <a:cubicBezTo>
                  <a:pt x="2252893" y="1188739"/>
                  <a:pt x="2237319" y="1173167"/>
                  <a:pt x="2237319" y="1152402"/>
                </a:cubicBezTo>
                <a:cubicBezTo>
                  <a:pt x="2237319" y="1147212"/>
                  <a:pt x="2237319" y="1144614"/>
                  <a:pt x="2239917" y="1139423"/>
                </a:cubicBezTo>
                <a:cubicBezTo>
                  <a:pt x="2229534" y="1126447"/>
                  <a:pt x="2224343" y="1110874"/>
                  <a:pt x="2224343" y="1095302"/>
                </a:cubicBezTo>
                <a:cubicBezTo>
                  <a:pt x="2224343" y="1077131"/>
                  <a:pt x="2229534" y="1064156"/>
                  <a:pt x="2239917" y="1051176"/>
                </a:cubicBezTo>
                <a:lnTo>
                  <a:pt x="2239917" y="1045986"/>
                </a:lnTo>
                <a:cubicBezTo>
                  <a:pt x="2239917" y="1022627"/>
                  <a:pt x="2258083" y="1004458"/>
                  <a:pt x="2281444" y="1004458"/>
                </a:cubicBezTo>
                <a:cubicBezTo>
                  <a:pt x="2299612" y="1004458"/>
                  <a:pt x="2315184" y="1014840"/>
                  <a:pt x="2320375" y="1030412"/>
                </a:cubicBezTo>
                <a:cubicBezTo>
                  <a:pt x="2333354" y="1035603"/>
                  <a:pt x="2343736" y="1045986"/>
                  <a:pt x="2351521" y="1058964"/>
                </a:cubicBezTo>
                <a:cubicBezTo>
                  <a:pt x="2348927" y="1051176"/>
                  <a:pt x="2348927" y="1043391"/>
                  <a:pt x="2348927" y="1035603"/>
                </a:cubicBezTo>
                <a:cubicBezTo>
                  <a:pt x="2348927" y="983694"/>
                  <a:pt x="2390455" y="942165"/>
                  <a:pt x="2442365" y="942165"/>
                </a:cubicBezTo>
                <a:cubicBezTo>
                  <a:pt x="2468320" y="942165"/>
                  <a:pt x="2491679" y="952547"/>
                  <a:pt x="2509848" y="970717"/>
                </a:cubicBezTo>
                <a:cubicBezTo>
                  <a:pt x="2509848" y="960336"/>
                  <a:pt x="2515039" y="952547"/>
                  <a:pt x="2520230" y="947356"/>
                </a:cubicBezTo>
                <a:cubicBezTo>
                  <a:pt x="2502060" y="942165"/>
                  <a:pt x="2489085" y="926592"/>
                  <a:pt x="2489085" y="905829"/>
                </a:cubicBezTo>
                <a:lnTo>
                  <a:pt x="2489085" y="900638"/>
                </a:lnTo>
                <a:cubicBezTo>
                  <a:pt x="2476105" y="890255"/>
                  <a:pt x="2468320" y="874683"/>
                  <a:pt x="2468320" y="856515"/>
                </a:cubicBezTo>
                <a:cubicBezTo>
                  <a:pt x="2468320" y="848728"/>
                  <a:pt x="2468320" y="840943"/>
                  <a:pt x="2470915" y="835752"/>
                </a:cubicBezTo>
                <a:lnTo>
                  <a:pt x="2470915" y="830560"/>
                </a:lnTo>
                <a:lnTo>
                  <a:pt x="2470915" y="827963"/>
                </a:lnTo>
                <a:cubicBezTo>
                  <a:pt x="2455341" y="814988"/>
                  <a:pt x="2444959" y="802008"/>
                  <a:pt x="2439769" y="783842"/>
                </a:cubicBezTo>
                <a:lnTo>
                  <a:pt x="2437175" y="783842"/>
                </a:lnTo>
                <a:cubicBezTo>
                  <a:pt x="2434577" y="783842"/>
                  <a:pt x="2434577" y="786435"/>
                  <a:pt x="2431983" y="786435"/>
                </a:cubicBezTo>
                <a:cubicBezTo>
                  <a:pt x="2419004" y="822773"/>
                  <a:pt x="2382668" y="848728"/>
                  <a:pt x="2341139" y="848728"/>
                </a:cubicBezTo>
                <a:cubicBezTo>
                  <a:pt x="2333354" y="848728"/>
                  <a:pt x="2325567" y="848728"/>
                  <a:pt x="2317781" y="846134"/>
                </a:cubicBezTo>
                <a:cubicBezTo>
                  <a:pt x="2309993" y="848728"/>
                  <a:pt x="2302208" y="851324"/>
                  <a:pt x="2291827" y="851324"/>
                </a:cubicBezTo>
                <a:cubicBezTo>
                  <a:pt x="2250298" y="851324"/>
                  <a:pt x="2216556" y="817581"/>
                  <a:pt x="2216556" y="776053"/>
                </a:cubicBezTo>
                <a:cubicBezTo>
                  <a:pt x="2216556" y="752696"/>
                  <a:pt x="2229534" y="729334"/>
                  <a:pt x="2247702" y="716358"/>
                </a:cubicBezTo>
                <a:cubicBezTo>
                  <a:pt x="2255489" y="692997"/>
                  <a:pt x="2271063" y="677425"/>
                  <a:pt x="2289229" y="664448"/>
                </a:cubicBezTo>
                <a:lnTo>
                  <a:pt x="2289229" y="659257"/>
                </a:lnTo>
                <a:cubicBezTo>
                  <a:pt x="2289229" y="651469"/>
                  <a:pt x="2291827" y="641087"/>
                  <a:pt x="2297018" y="633302"/>
                </a:cubicBezTo>
                <a:cubicBezTo>
                  <a:pt x="2273657" y="615132"/>
                  <a:pt x="2258083" y="586583"/>
                  <a:pt x="2258083" y="552840"/>
                </a:cubicBezTo>
                <a:lnTo>
                  <a:pt x="2258083" y="545056"/>
                </a:lnTo>
                <a:cubicBezTo>
                  <a:pt x="2252893" y="547650"/>
                  <a:pt x="2247702" y="547650"/>
                  <a:pt x="2242511" y="547650"/>
                </a:cubicBezTo>
                <a:cubicBezTo>
                  <a:pt x="2219153" y="547650"/>
                  <a:pt x="2200982" y="529482"/>
                  <a:pt x="2200982" y="506121"/>
                </a:cubicBezTo>
                <a:cubicBezTo>
                  <a:pt x="2200982" y="482763"/>
                  <a:pt x="2219153" y="464594"/>
                  <a:pt x="2242511" y="464594"/>
                </a:cubicBezTo>
                <a:cubicBezTo>
                  <a:pt x="2258083" y="464594"/>
                  <a:pt x="2271063" y="474975"/>
                  <a:pt x="2278848" y="487955"/>
                </a:cubicBezTo>
                <a:cubicBezTo>
                  <a:pt x="2299612" y="461999"/>
                  <a:pt x="2330758" y="446426"/>
                  <a:pt x="2364500" y="446426"/>
                </a:cubicBezTo>
                <a:cubicBezTo>
                  <a:pt x="2385264" y="446426"/>
                  <a:pt x="2403431" y="451617"/>
                  <a:pt x="2419004" y="461999"/>
                </a:cubicBezTo>
                <a:cubicBezTo>
                  <a:pt x="2416410" y="456809"/>
                  <a:pt x="2416410" y="451617"/>
                  <a:pt x="2416410" y="446426"/>
                </a:cubicBezTo>
                <a:cubicBezTo>
                  <a:pt x="2416410" y="430853"/>
                  <a:pt x="2421601" y="412684"/>
                  <a:pt x="2429386" y="399707"/>
                </a:cubicBezTo>
                <a:lnTo>
                  <a:pt x="2421601" y="399707"/>
                </a:lnTo>
                <a:cubicBezTo>
                  <a:pt x="2395646" y="399707"/>
                  <a:pt x="2372285" y="384134"/>
                  <a:pt x="2361904" y="363370"/>
                </a:cubicBezTo>
                <a:cubicBezTo>
                  <a:pt x="2351521" y="373752"/>
                  <a:pt x="2335948" y="381538"/>
                  <a:pt x="2320375" y="381538"/>
                </a:cubicBezTo>
                <a:cubicBezTo>
                  <a:pt x="2286635" y="381538"/>
                  <a:pt x="2260680" y="355583"/>
                  <a:pt x="2260680" y="321843"/>
                </a:cubicBezTo>
                <a:cubicBezTo>
                  <a:pt x="2260680" y="288099"/>
                  <a:pt x="2289229" y="262144"/>
                  <a:pt x="2320375" y="262144"/>
                </a:cubicBezTo>
                <a:cubicBezTo>
                  <a:pt x="2341139" y="262144"/>
                  <a:pt x="2359309" y="272527"/>
                  <a:pt x="2369691" y="290697"/>
                </a:cubicBezTo>
                <a:cubicBezTo>
                  <a:pt x="2380074" y="277717"/>
                  <a:pt x="2398240" y="267335"/>
                  <a:pt x="2419004" y="267335"/>
                </a:cubicBezTo>
                <a:cubicBezTo>
                  <a:pt x="2424195" y="267335"/>
                  <a:pt x="2426792" y="269933"/>
                  <a:pt x="2431983" y="269933"/>
                </a:cubicBezTo>
                <a:cubicBezTo>
                  <a:pt x="2411219" y="256953"/>
                  <a:pt x="2398240" y="233595"/>
                  <a:pt x="2398240" y="207640"/>
                </a:cubicBezTo>
                <a:cubicBezTo>
                  <a:pt x="2398240" y="199852"/>
                  <a:pt x="2398240" y="192067"/>
                  <a:pt x="2400837" y="184279"/>
                </a:cubicBezTo>
                <a:cubicBezTo>
                  <a:pt x="2390455" y="192067"/>
                  <a:pt x="2377476" y="197258"/>
                  <a:pt x="2364500" y="197258"/>
                </a:cubicBezTo>
                <a:cubicBezTo>
                  <a:pt x="2333354" y="197258"/>
                  <a:pt x="2307399" y="171303"/>
                  <a:pt x="2307399" y="140157"/>
                </a:cubicBezTo>
                <a:cubicBezTo>
                  <a:pt x="2307399" y="109011"/>
                  <a:pt x="2333354" y="83056"/>
                  <a:pt x="2364500" y="83056"/>
                </a:cubicBezTo>
                <a:cubicBezTo>
                  <a:pt x="2395646" y="83056"/>
                  <a:pt x="2421601" y="109011"/>
                  <a:pt x="2421601" y="140157"/>
                </a:cubicBezTo>
                <a:lnTo>
                  <a:pt x="2421601" y="150539"/>
                </a:lnTo>
                <a:cubicBezTo>
                  <a:pt x="2437175" y="134966"/>
                  <a:pt x="2455341" y="127178"/>
                  <a:pt x="2476105" y="127178"/>
                </a:cubicBezTo>
                <a:cubicBezTo>
                  <a:pt x="2499466" y="127178"/>
                  <a:pt x="2522825" y="137561"/>
                  <a:pt x="2535803" y="155731"/>
                </a:cubicBezTo>
                <a:cubicBezTo>
                  <a:pt x="2540995" y="145348"/>
                  <a:pt x="2551376" y="140157"/>
                  <a:pt x="2564352" y="140157"/>
                </a:cubicBezTo>
                <a:cubicBezTo>
                  <a:pt x="2585116" y="140157"/>
                  <a:pt x="2600689" y="155731"/>
                  <a:pt x="2600689" y="176494"/>
                </a:cubicBezTo>
                <a:cubicBezTo>
                  <a:pt x="2600689" y="197258"/>
                  <a:pt x="2585116" y="212832"/>
                  <a:pt x="2564352" y="212832"/>
                </a:cubicBezTo>
                <a:cubicBezTo>
                  <a:pt x="2559161" y="212832"/>
                  <a:pt x="2556567" y="212832"/>
                  <a:pt x="2551376" y="210234"/>
                </a:cubicBezTo>
                <a:cubicBezTo>
                  <a:pt x="2546186" y="246572"/>
                  <a:pt x="2515039" y="275123"/>
                  <a:pt x="2476105" y="275123"/>
                </a:cubicBezTo>
                <a:cubicBezTo>
                  <a:pt x="2470915" y="275123"/>
                  <a:pt x="2463130" y="275123"/>
                  <a:pt x="2457939" y="272527"/>
                </a:cubicBezTo>
                <a:cubicBezTo>
                  <a:pt x="2465724" y="280314"/>
                  <a:pt x="2473511" y="288099"/>
                  <a:pt x="2478702" y="298481"/>
                </a:cubicBezTo>
                <a:cubicBezTo>
                  <a:pt x="2483893" y="290697"/>
                  <a:pt x="2491679" y="285505"/>
                  <a:pt x="2499466" y="285505"/>
                </a:cubicBezTo>
                <a:cubicBezTo>
                  <a:pt x="2515039" y="285505"/>
                  <a:pt x="2525421" y="295887"/>
                  <a:pt x="2525421" y="311460"/>
                </a:cubicBezTo>
                <a:cubicBezTo>
                  <a:pt x="2525421" y="327032"/>
                  <a:pt x="2512442" y="337415"/>
                  <a:pt x="2499466" y="337415"/>
                </a:cubicBezTo>
                <a:cubicBezTo>
                  <a:pt x="2494275" y="337415"/>
                  <a:pt x="2489085" y="334818"/>
                  <a:pt x="2483893" y="332224"/>
                </a:cubicBezTo>
                <a:cubicBezTo>
                  <a:pt x="2483893" y="340009"/>
                  <a:pt x="2483893" y="345200"/>
                  <a:pt x="2481296" y="350392"/>
                </a:cubicBezTo>
                <a:cubicBezTo>
                  <a:pt x="2486487" y="350392"/>
                  <a:pt x="2494275" y="347797"/>
                  <a:pt x="2499466" y="347797"/>
                </a:cubicBezTo>
                <a:cubicBezTo>
                  <a:pt x="2504657" y="345200"/>
                  <a:pt x="2509848" y="342606"/>
                  <a:pt x="2515039" y="342606"/>
                </a:cubicBezTo>
                <a:cubicBezTo>
                  <a:pt x="2522825" y="342606"/>
                  <a:pt x="2528015" y="345200"/>
                  <a:pt x="2533206" y="350392"/>
                </a:cubicBezTo>
                <a:cubicBezTo>
                  <a:pt x="2574735" y="360773"/>
                  <a:pt x="2605881" y="399707"/>
                  <a:pt x="2605881" y="443829"/>
                </a:cubicBezTo>
                <a:cubicBezTo>
                  <a:pt x="2605881" y="461999"/>
                  <a:pt x="2600689" y="480166"/>
                  <a:pt x="2590307" y="495740"/>
                </a:cubicBezTo>
                <a:cubicBezTo>
                  <a:pt x="2598095" y="503527"/>
                  <a:pt x="2600689" y="511313"/>
                  <a:pt x="2600689" y="519100"/>
                </a:cubicBezTo>
                <a:cubicBezTo>
                  <a:pt x="2600689" y="537267"/>
                  <a:pt x="2587713" y="550246"/>
                  <a:pt x="2569543" y="550246"/>
                </a:cubicBezTo>
                <a:cubicBezTo>
                  <a:pt x="2559161" y="550246"/>
                  <a:pt x="2548780" y="542458"/>
                  <a:pt x="2543588" y="534673"/>
                </a:cubicBezTo>
                <a:cubicBezTo>
                  <a:pt x="2535803" y="537267"/>
                  <a:pt x="2528015" y="539864"/>
                  <a:pt x="2517633" y="539864"/>
                </a:cubicBezTo>
                <a:cubicBezTo>
                  <a:pt x="2538397" y="550246"/>
                  <a:pt x="2551376" y="568414"/>
                  <a:pt x="2553970" y="589177"/>
                </a:cubicBezTo>
                <a:cubicBezTo>
                  <a:pt x="2561758" y="589177"/>
                  <a:pt x="2569543" y="591774"/>
                  <a:pt x="2574735" y="596966"/>
                </a:cubicBezTo>
                <a:cubicBezTo>
                  <a:pt x="2577331" y="586583"/>
                  <a:pt x="2582522" y="578795"/>
                  <a:pt x="2590307" y="573605"/>
                </a:cubicBezTo>
                <a:cubicBezTo>
                  <a:pt x="2590307" y="571011"/>
                  <a:pt x="2587713" y="568414"/>
                  <a:pt x="2587713" y="563222"/>
                </a:cubicBezTo>
                <a:cubicBezTo>
                  <a:pt x="2587713" y="550246"/>
                  <a:pt x="2598095" y="539864"/>
                  <a:pt x="2611071" y="539864"/>
                </a:cubicBezTo>
                <a:cubicBezTo>
                  <a:pt x="2618859" y="539864"/>
                  <a:pt x="2624051" y="542458"/>
                  <a:pt x="2629241" y="547650"/>
                </a:cubicBezTo>
                <a:cubicBezTo>
                  <a:pt x="2631836" y="545056"/>
                  <a:pt x="2637026" y="545056"/>
                  <a:pt x="2642217" y="545056"/>
                </a:cubicBezTo>
                <a:cubicBezTo>
                  <a:pt x="2639623" y="539864"/>
                  <a:pt x="2637026" y="532076"/>
                  <a:pt x="2637026" y="524291"/>
                </a:cubicBezTo>
                <a:cubicBezTo>
                  <a:pt x="2637026" y="503527"/>
                  <a:pt x="2647408" y="482763"/>
                  <a:pt x="2662981" y="472381"/>
                </a:cubicBezTo>
                <a:cubicBezTo>
                  <a:pt x="2652599" y="469785"/>
                  <a:pt x="2644814" y="461999"/>
                  <a:pt x="2644814" y="451617"/>
                </a:cubicBezTo>
                <a:cubicBezTo>
                  <a:pt x="2644814" y="441235"/>
                  <a:pt x="2655197" y="430853"/>
                  <a:pt x="2665578" y="430853"/>
                </a:cubicBezTo>
                <a:cubicBezTo>
                  <a:pt x="2675960" y="430853"/>
                  <a:pt x="2686342" y="441235"/>
                  <a:pt x="2686342" y="451617"/>
                </a:cubicBezTo>
                <a:cubicBezTo>
                  <a:pt x="2686342" y="454211"/>
                  <a:pt x="2683745" y="459402"/>
                  <a:pt x="2681151" y="461999"/>
                </a:cubicBezTo>
                <a:cubicBezTo>
                  <a:pt x="2686342" y="459402"/>
                  <a:pt x="2694127" y="459402"/>
                  <a:pt x="2699318" y="459402"/>
                </a:cubicBezTo>
                <a:cubicBezTo>
                  <a:pt x="2709700" y="459402"/>
                  <a:pt x="2720082" y="461999"/>
                  <a:pt x="2730464" y="467190"/>
                </a:cubicBezTo>
                <a:cubicBezTo>
                  <a:pt x="2746037" y="456809"/>
                  <a:pt x="2764206" y="451617"/>
                  <a:pt x="2784971" y="451617"/>
                </a:cubicBezTo>
                <a:cubicBezTo>
                  <a:pt x="2790162" y="451617"/>
                  <a:pt x="2792756" y="454211"/>
                  <a:pt x="2797948" y="454211"/>
                </a:cubicBezTo>
                <a:cubicBezTo>
                  <a:pt x="2797948" y="446426"/>
                  <a:pt x="2803138" y="438639"/>
                  <a:pt x="2808329" y="430853"/>
                </a:cubicBezTo>
                <a:cubicBezTo>
                  <a:pt x="2805735" y="428256"/>
                  <a:pt x="2805735" y="425662"/>
                  <a:pt x="2805735" y="423065"/>
                </a:cubicBezTo>
                <a:cubicBezTo>
                  <a:pt x="2805735" y="407493"/>
                  <a:pt x="2818711" y="397110"/>
                  <a:pt x="2831690" y="397110"/>
                </a:cubicBezTo>
                <a:cubicBezTo>
                  <a:pt x="2839475" y="397110"/>
                  <a:pt x="2844666" y="399707"/>
                  <a:pt x="2849857" y="404898"/>
                </a:cubicBezTo>
                <a:lnTo>
                  <a:pt x="2857645" y="404898"/>
                </a:lnTo>
                <a:cubicBezTo>
                  <a:pt x="2870622" y="404898"/>
                  <a:pt x="2882302" y="408792"/>
                  <a:pt x="2892035" y="415281"/>
                </a:cubicBezTo>
                <a:lnTo>
                  <a:pt x="2894424" y="418010"/>
                </a:lnTo>
                <a:lnTo>
                  <a:pt x="2902662" y="406731"/>
                </a:lnTo>
                <a:lnTo>
                  <a:pt x="2916378" y="399479"/>
                </a:lnTo>
                <a:lnTo>
                  <a:pt x="2910527" y="394840"/>
                </a:lnTo>
                <a:cubicBezTo>
                  <a:pt x="2908256" y="391271"/>
                  <a:pt x="2906959" y="386728"/>
                  <a:pt x="2906959" y="381538"/>
                </a:cubicBezTo>
                <a:cubicBezTo>
                  <a:pt x="2906959" y="368561"/>
                  <a:pt x="2917340" y="358179"/>
                  <a:pt x="2930318" y="358179"/>
                </a:cubicBezTo>
                <a:cubicBezTo>
                  <a:pt x="2943295" y="358179"/>
                  <a:pt x="2951083" y="365964"/>
                  <a:pt x="2953677" y="376346"/>
                </a:cubicBezTo>
                <a:cubicBezTo>
                  <a:pt x="2956273" y="371155"/>
                  <a:pt x="2961465" y="365964"/>
                  <a:pt x="2966656" y="363370"/>
                </a:cubicBezTo>
                <a:cubicBezTo>
                  <a:pt x="2956273" y="358179"/>
                  <a:pt x="2948486" y="350392"/>
                  <a:pt x="2943295" y="342606"/>
                </a:cubicBezTo>
                <a:cubicBezTo>
                  <a:pt x="2935510" y="340009"/>
                  <a:pt x="2930318" y="340009"/>
                  <a:pt x="2925128" y="337415"/>
                </a:cubicBezTo>
                <a:cubicBezTo>
                  <a:pt x="2912149" y="360773"/>
                  <a:pt x="2886194" y="378944"/>
                  <a:pt x="2857645" y="378944"/>
                </a:cubicBezTo>
                <a:cubicBezTo>
                  <a:pt x="2818711" y="378944"/>
                  <a:pt x="2787565" y="350392"/>
                  <a:pt x="2784971" y="314054"/>
                </a:cubicBezTo>
                <a:cubicBezTo>
                  <a:pt x="2777183" y="308863"/>
                  <a:pt x="2769398" y="301078"/>
                  <a:pt x="2769398" y="290697"/>
                </a:cubicBezTo>
                <a:lnTo>
                  <a:pt x="2769398" y="285505"/>
                </a:lnTo>
                <a:cubicBezTo>
                  <a:pt x="2764206" y="285505"/>
                  <a:pt x="2756419" y="282908"/>
                  <a:pt x="2751228" y="280314"/>
                </a:cubicBezTo>
                <a:cubicBezTo>
                  <a:pt x="2748634" y="303673"/>
                  <a:pt x="2727870" y="321843"/>
                  <a:pt x="2704509" y="321843"/>
                </a:cubicBezTo>
                <a:lnTo>
                  <a:pt x="2701915" y="321843"/>
                </a:lnTo>
                <a:cubicBezTo>
                  <a:pt x="2701915" y="329628"/>
                  <a:pt x="2699318" y="334818"/>
                  <a:pt x="2696724" y="342606"/>
                </a:cubicBezTo>
                <a:cubicBezTo>
                  <a:pt x="2701915" y="342606"/>
                  <a:pt x="2707107" y="340009"/>
                  <a:pt x="2712297" y="340009"/>
                </a:cubicBezTo>
                <a:cubicBezTo>
                  <a:pt x="2733061" y="340009"/>
                  <a:pt x="2748634" y="355583"/>
                  <a:pt x="2748634" y="376346"/>
                </a:cubicBezTo>
                <a:cubicBezTo>
                  <a:pt x="2748634" y="397110"/>
                  <a:pt x="2733061" y="412684"/>
                  <a:pt x="2712297" y="412684"/>
                </a:cubicBezTo>
                <a:cubicBezTo>
                  <a:pt x="2691533" y="412684"/>
                  <a:pt x="2675960" y="397110"/>
                  <a:pt x="2675960" y="376346"/>
                </a:cubicBezTo>
                <a:cubicBezTo>
                  <a:pt x="2675960" y="371155"/>
                  <a:pt x="2678554" y="365964"/>
                  <a:pt x="2678554" y="363370"/>
                </a:cubicBezTo>
                <a:cubicBezTo>
                  <a:pt x="2675960" y="365964"/>
                  <a:pt x="2670769" y="365964"/>
                  <a:pt x="2668172" y="368561"/>
                </a:cubicBezTo>
                <a:cubicBezTo>
                  <a:pt x="2670769" y="371155"/>
                  <a:pt x="2670769" y="376346"/>
                  <a:pt x="2670769" y="378944"/>
                </a:cubicBezTo>
                <a:cubicBezTo>
                  <a:pt x="2670769" y="394516"/>
                  <a:pt x="2657791" y="407493"/>
                  <a:pt x="2642217" y="407493"/>
                </a:cubicBezTo>
                <a:cubicBezTo>
                  <a:pt x="2626644" y="407493"/>
                  <a:pt x="2613668" y="394516"/>
                  <a:pt x="2613668" y="378944"/>
                </a:cubicBezTo>
                <a:cubicBezTo>
                  <a:pt x="2613668" y="373752"/>
                  <a:pt x="2616262" y="368561"/>
                  <a:pt x="2618859" y="363370"/>
                </a:cubicBezTo>
                <a:cubicBezTo>
                  <a:pt x="2600689" y="352989"/>
                  <a:pt x="2590307" y="334818"/>
                  <a:pt x="2590307" y="314054"/>
                </a:cubicBezTo>
                <a:cubicBezTo>
                  <a:pt x="2590307" y="282908"/>
                  <a:pt x="2616262" y="256953"/>
                  <a:pt x="2647408" y="256953"/>
                </a:cubicBezTo>
                <a:lnTo>
                  <a:pt x="2650005" y="256953"/>
                </a:lnTo>
                <a:cubicBezTo>
                  <a:pt x="2647408" y="251762"/>
                  <a:pt x="2647408" y="243977"/>
                  <a:pt x="2647408" y="238787"/>
                </a:cubicBezTo>
                <a:cubicBezTo>
                  <a:pt x="2647408" y="225807"/>
                  <a:pt x="2652599" y="215426"/>
                  <a:pt x="2660387" y="207640"/>
                </a:cubicBezTo>
                <a:cubicBezTo>
                  <a:pt x="2660387" y="205043"/>
                  <a:pt x="2657791" y="202449"/>
                  <a:pt x="2655197" y="199852"/>
                </a:cubicBezTo>
                <a:cubicBezTo>
                  <a:pt x="2637026" y="194662"/>
                  <a:pt x="2624051" y="179088"/>
                  <a:pt x="2624051" y="158324"/>
                </a:cubicBezTo>
                <a:cubicBezTo>
                  <a:pt x="2624051" y="137561"/>
                  <a:pt x="2642217" y="119393"/>
                  <a:pt x="2662981" y="116796"/>
                </a:cubicBezTo>
                <a:cubicBezTo>
                  <a:pt x="2668172" y="111606"/>
                  <a:pt x="2673363" y="106415"/>
                  <a:pt x="2681151" y="103820"/>
                </a:cubicBezTo>
                <a:cubicBezTo>
                  <a:pt x="2678554" y="98629"/>
                  <a:pt x="2675960" y="93438"/>
                  <a:pt x="2675960" y="88247"/>
                </a:cubicBezTo>
                <a:cubicBezTo>
                  <a:pt x="2670769" y="90841"/>
                  <a:pt x="2668172" y="90841"/>
                  <a:pt x="2662981" y="90841"/>
                </a:cubicBezTo>
                <a:cubicBezTo>
                  <a:pt x="2652599" y="90841"/>
                  <a:pt x="2644814" y="85650"/>
                  <a:pt x="2639623" y="80460"/>
                </a:cubicBezTo>
                <a:cubicBezTo>
                  <a:pt x="2634432" y="83056"/>
                  <a:pt x="2629241" y="83056"/>
                  <a:pt x="2624051" y="83056"/>
                </a:cubicBezTo>
                <a:cubicBezTo>
                  <a:pt x="2600689" y="83056"/>
                  <a:pt x="2582522" y="64886"/>
                  <a:pt x="2582522" y="41529"/>
                </a:cubicBezTo>
                <a:cubicBezTo>
                  <a:pt x="2582522" y="18167"/>
                  <a:pt x="2600689" y="0"/>
                  <a:pt x="2624051" y="0"/>
                </a:cubicBezTo>
                <a:close/>
              </a:path>
            </a:pathLst>
          </a:custGeom>
          <a:solidFill>
            <a:srgbClr val="00206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ustomShape 89"/>
          <p:cNvSpPr/>
          <p:nvPr/>
        </p:nvSpPr>
        <p:spPr>
          <a:xfrm>
            <a:off x="3328200" y="3466440"/>
            <a:ext cx="86400" cy="8928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21431" y="7144"/>
                </a:moveTo>
                <a:cubicBezTo>
                  <a:pt x="13811" y="7144"/>
                  <a:pt x="7144" y="13811"/>
                  <a:pt x="7144" y="21431"/>
                </a:cubicBezTo>
                <a:cubicBezTo>
                  <a:pt x="7144" y="29051"/>
                  <a:pt x="13811" y="35719"/>
                  <a:pt x="21431" y="35719"/>
                </a:cubicBezTo>
                <a:cubicBezTo>
                  <a:pt x="29051" y="35719"/>
                  <a:pt x="35719" y="29051"/>
                  <a:pt x="35719" y="21431"/>
                </a:cubicBezTo>
                <a:cubicBezTo>
                  <a:pt x="35719" y="13811"/>
                  <a:pt x="29051" y="7144"/>
                  <a:pt x="21431" y="7144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CustomShape 90"/>
          <p:cNvSpPr/>
          <p:nvPr/>
        </p:nvSpPr>
        <p:spPr>
          <a:xfrm>
            <a:off x="1009800" y="4311720"/>
            <a:ext cx="3203280" cy="191520"/>
          </a:xfrm>
          <a:custGeom>
            <a:avLst/>
            <a:gdLst/>
            <a:ahLst/>
            <a:rect l="l" t="t" r="r" b="b"/>
            <a:pathLst>
              <a:path w="3476625" h="200025">
                <a:moveTo>
                  <a:pt x="1497806" y="7144"/>
                </a:moveTo>
                <a:lnTo>
                  <a:pt x="1822609" y="7144"/>
                </a:lnTo>
                <a:lnTo>
                  <a:pt x="1899761" y="84296"/>
                </a:lnTo>
                <a:lnTo>
                  <a:pt x="2174081" y="84296"/>
                </a:lnTo>
                <a:lnTo>
                  <a:pt x="2240756" y="17621"/>
                </a:lnTo>
                <a:lnTo>
                  <a:pt x="3470434" y="17621"/>
                </a:lnTo>
                <a:lnTo>
                  <a:pt x="3470434" y="24289"/>
                </a:lnTo>
                <a:lnTo>
                  <a:pt x="2243614" y="24289"/>
                </a:lnTo>
                <a:lnTo>
                  <a:pt x="2176939" y="90964"/>
                </a:lnTo>
                <a:lnTo>
                  <a:pt x="1896904" y="90964"/>
                </a:lnTo>
                <a:lnTo>
                  <a:pt x="1819751" y="13811"/>
                </a:lnTo>
                <a:lnTo>
                  <a:pt x="1500664" y="13811"/>
                </a:lnTo>
                <a:lnTo>
                  <a:pt x="1432084" y="120491"/>
                </a:lnTo>
                <a:lnTo>
                  <a:pt x="1057751" y="120491"/>
                </a:lnTo>
                <a:lnTo>
                  <a:pt x="971074" y="14764"/>
                </a:lnTo>
                <a:lnTo>
                  <a:pt x="379571" y="14764"/>
                </a:lnTo>
                <a:lnTo>
                  <a:pt x="11906" y="201454"/>
                </a:lnTo>
                <a:lnTo>
                  <a:pt x="7144" y="196691"/>
                </a:lnTo>
                <a:lnTo>
                  <a:pt x="376714" y="8096"/>
                </a:lnTo>
                <a:lnTo>
                  <a:pt x="973931" y="8096"/>
                </a:lnTo>
                <a:lnTo>
                  <a:pt x="1061561" y="113824"/>
                </a:lnTo>
                <a:lnTo>
                  <a:pt x="1429226" y="113824"/>
                </a:ln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91"/>
          <p:cNvSpPr/>
          <p:nvPr/>
        </p:nvSpPr>
        <p:spPr>
          <a:xfrm>
            <a:off x="999720" y="4312440"/>
            <a:ext cx="35280" cy="3600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20479" y="7144"/>
                </a:moveTo>
                <a:cubicBezTo>
                  <a:pt x="28099" y="7144"/>
                  <a:pt x="33814" y="12859"/>
                  <a:pt x="33814" y="20479"/>
                </a:cubicBezTo>
                <a:cubicBezTo>
                  <a:pt x="33814" y="28099"/>
                  <a:pt x="28099" y="33814"/>
                  <a:pt x="20479" y="33814"/>
                </a:cubicBezTo>
                <a:cubicBezTo>
                  <a:pt x="12859" y="33814"/>
                  <a:pt x="7144" y="28099"/>
                  <a:pt x="7144" y="20479"/>
                </a:cubicBezTo>
                <a:cubicBezTo>
                  <a:pt x="7144" y="12859"/>
                  <a:pt x="12859" y="7144"/>
                  <a:pt x="20479" y="7144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CustomShape 92"/>
          <p:cNvSpPr/>
          <p:nvPr/>
        </p:nvSpPr>
        <p:spPr>
          <a:xfrm>
            <a:off x="4187160" y="4482720"/>
            <a:ext cx="35280" cy="3600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10716" y="10716"/>
                </a:moveTo>
                <a:cubicBezTo>
                  <a:pt x="5953" y="15478"/>
                  <a:pt x="5953" y="24051"/>
                  <a:pt x="10716" y="29766"/>
                </a:cubicBezTo>
                <a:cubicBezTo>
                  <a:pt x="15478" y="34528"/>
                  <a:pt x="24051" y="34528"/>
                  <a:pt x="29766" y="29766"/>
                </a:cubicBezTo>
                <a:cubicBezTo>
                  <a:pt x="34528" y="25003"/>
                  <a:pt x="34528" y="16431"/>
                  <a:pt x="29766" y="10716"/>
                </a:cubicBezTo>
                <a:cubicBezTo>
                  <a:pt x="24051" y="5953"/>
                  <a:pt x="15478" y="5953"/>
                  <a:pt x="10716" y="10716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CustomShape 93"/>
          <p:cNvSpPr/>
          <p:nvPr/>
        </p:nvSpPr>
        <p:spPr>
          <a:xfrm>
            <a:off x="1716480" y="4065840"/>
            <a:ext cx="2351880" cy="136800"/>
          </a:xfrm>
          <a:custGeom>
            <a:avLst/>
            <a:gdLst/>
            <a:ahLst/>
            <a:rect l="l" t="t" r="r" b="b"/>
            <a:pathLst>
              <a:path w="2552700" h="142875">
                <a:moveTo>
                  <a:pt x="7144" y="7144"/>
                </a:moveTo>
                <a:lnTo>
                  <a:pt x="101441" y="7144"/>
                </a:lnTo>
                <a:lnTo>
                  <a:pt x="222409" y="128111"/>
                </a:lnTo>
                <a:lnTo>
                  <a:pt x="813911" y="128111"/>
                </a:lnTo>
                <a:lnTo>
                  <a:pt x="881539" y="21431"/>
                </a:lnTo>
                <a:lnTo>
                  <a:pt x="1284446" y="21431"/>
                </a:lnTo>
                <a:lnTo>
                  <a:pt x="1343501" y="129064"/>
                </a:lnTo>
                <a:lnTo>
                  <a:pt x="1662589" y="129064"/>
                </a:lnTo>
                <a:lnTo>
                  <a:pt x="1739741" y="51911"/>
                </a:lnTo>
                <a:lnTo>
                  <a:pt x="2019776" y="51911"/>
                </a:lnTo>
                <a:lnTo>
                  <a:pt x="2086451" y="117634"/>
                </a:lnTo>
                <a:lnTo>
                  <a:pt x="2551271" y="117634"/>
                </a:lnTo>
                <a:lnTo>
                  <a:pt x="2551271" y="125254"/>
                </a:lnTo>
                <a:lnTo>
                  <a:pt x="2083594" y="125254"/>
                </a:lnTo>
                <a:lnTo>
                  <a:pt x="2016919" y="58579"/>
                </a:lnTo>
                <a:lnTo>
                  <a:pt x="1742599" y="58579"/>
                </a:lnTo>
                <a:lnTo>
                  <a:pt x="1665446" y="135731"/>
                </a:lnTo>
                <a:lnTo>
                  <a:pt x="1340644" y="135731"/>
                </a:lnTo>
                <a:lnTo>
                  <a:pt x="1281589" y="29051"/>
                </a:lnTo>
                <a:lnTo>
                  <a:pt x="885349" y="29051"/>
                </a:lnTo>
                <a:lnTo>
                  <a:pt x="816769" y="134779"/>
                </a:lnTo>
                <a:lnTo>
                  <a:pt x="219551" y="134779"/>
                </a:lnTo>
                <a:lnTo>
                  <a:pt x="98584" y="14764"/>
                </a:lnTo>
                <a:lnTo>
                  <a:pt x="7144" y="14764"/>
                </a:ln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CustomShape 94"/>
          <p:cNvSpPr/>
          <p:nvPr/>
        </p:nvSpPr>
        <p:spPr>
          <a:xfrm>
            <a:off x="1701720" y="4162680"/>
            <a:ext cx="35280" cy="3600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20479" y="7144"/>
                </a:moveTo>
                <a:cubicBezTo>
                  <a:pt x="28099" y="7144"/>
                  <a:pt x="33814" y="12859"/>
                  <a:pt x="33814" y="20479"/>
                </a:cubicBezTo>
                <a:cubicBezTo>
                  <a:pt x="33814" y="28099"/>
                  <a:pt x="28099" y="33814"/>
                  <a:pt x="20479" y="33814"/>
                </a:cubicBezTo>
                <a:cubicBezTo>
                  <a:pt x="12859" y="33814"/>
                  <a:pt x="7144" y="28099"/>
                  <a:pt x="7144" y="20479"/>
                </a:cubicBezTo>
                <a:cubicBezTo>
                  <a:pt x="7144" y="13811"/>
                  <a:pt x="12859" y="7144"/>
                  <a:pt x="20479" y="7144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CustomShape 95"/>
          <p:cNvSpPr/>
          <p:nvPr/>
        </p:nvSpPr>
        <p:spPr>
          <a:xfrm>
            <a:off x="4044600" y="4056840"/>
            <a:ext cx="35280" cy="3600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20479" y="7144"/>
                </a:moveTo>
                <a:cubicBezTo>
                  <a:pt x="12859" y="7144"/>
                  <a:pt x="7144" y="12859"/>
                  <a:pt x="7144" y="20479"/>
                </a:cubicBezTo>
                <a:cubicBezTo>
                  <a:pt x="7144" y="28099"/>
                  <a:pt x="12859" y="33814"/>
                  <a:pt x="20479" y="33814"/>
                </a:cubicBezTo>
                <a:cubicBezTo>
                  <a:pt x="28099" y="33814"/>
                  <a:pt x="33814" y="28099"/>
                  <a:pt x="33814" y="20479"/>
                </a:cubicBezTo>
                <a:cubicBezTo>
                  <a:pt x="33814" y="12859"/>
                  <a:pt x="28099" y="7144"/>
                  <a:pt x="20479" y="7144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CustomShape 96"/>
          <p:cNvSpPr/>
          <p:nvPr/>
        </p:nvSpPr>
        <p:spPr>
          <a:xfrm>
            <a:off x="1456560" y="4322520"/>
            <a:ext cx="623520" cy="100080"/>
          </a:xfrm>
          <a:custGeom>
            <a:avLst/>
            <a:gdLst/>
            <a:ahLst/>
            <a:rect l="l" t="t" r="r" b="b"/>
            <a:pathLst>
              <a:path w="676275" h="104775">
                <a:moveTo>
                  <a:pt x="668179" y="7144"/>
                </a:moveTo>
                <a:lnTo>
                  <a:pt x="672941" y="11906"/>
                </a:lnTo>
                <a:lnTo>
                  <a:pt x="471964" y="98584"/>
                </a:lnTo>
                <a:lnTo>
                  <a:pt x="7144" y="98584"/>
                </a:lnTo>
                <a:lnTo>
                  <a:pt x="7144" y="91916"/>
                </a:lnTo>
                <a:lnTo>
                  <a:pt x="469106" y="91916"/>
                </a:ln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CustomShape 97"/>
          <p:cNvSpPr/>
          <p:nvPr/>
        </p:nvSpPr>
        <p:spPr>
          <a:xfrm>
            <a:off x="2056320" y="4394520"/>
            <a:ext cx="35280" cy="3600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20479" y="7144"/>
                </a:moveTo>
                <a:cubicBezTo>
                  <a:pt x="12859" y="7144"/>
                  <a:pt x="7144" y="12859"/>
                  <a:pt x="7144" y="20479"/>
                </a:cubicBezTo>
                <a:cubicBezTo>
                  <a:pt x="7144" y="28099"/>
                  <a:pt x="12859" y="33814"/>
                  <a:pt x="20479" y="33814"/>
                </a:cubicBezTo>
                <a:cubicBezTo>
                  <a:pt x="28099" y="33814"/>
                  <a:pt x="33814" y="28099"/>
                  <a:pt x="33814" y="20479"/>
                </a:cubicBezTo>
                <a:cubicBezTo>
                  <a:pt x="33814" y="12859"/>
                  <a:pt x="27146" y="7144"/>
                  <a:pt x="20479" y="7144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CustomShape 98"/>
          <p:cNvSpPr/>
          <p:nvPr/>
        </p:nvSpPr>
        <p:spPr>
          <a:xfrm>
            <a:off x="2652840" y="4312440"/>
            <a:ext cx="684720" cy="465480"/>
          </a:xfrm>
          <a:custGeom>
            <a:avLst/>
            <a:gdLst/>
            <a:ahLst/>
            <a:rect l="l" t="t" r="r" b="b"/>
            <a:pathLst>
              <a:path w="742950" h="485775">
                <a:moveTo>
                  <a:pt x="736759" y="7144"/>
                </a:moveTo>
                <a:lnTo>
                  <a:pt x="741521" y="11906"/>
                </a:lnTo>
                <a:lnTo>
                  <a:pt x="552926" y="200501"/>
                </a:lnTo>
                <a:lnTo>
                  <a:pt x="260509" y="200501"/>
                </a:lnTo>
                <a:lnTo>
                  <a:pt x="12859" y="486251"/>
                </a:lnTo>
                <a:lnTo>
                  <a:pt x="7144" y="481489"/>
                </a:lnTo>
                <a:lnTo>
                  <a:pt x="257651" y="192881"/>
                </a:lnTo>
                <a:lnTo>
                  <a:pt x="550069" y="192881"/>
                </a:ln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CustomShape 99"/>
          <p:cNvSpPr/>
          <p:nvPr/>
        </p:nvSpPr>
        <p:spPr>
          <a:xfrm>
            <a:off x="3310560" y="4756680"/>
            <a:ext cx="35280" cy="3600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10716" y="11430"/>
                </a:moveTo>
                <a:cubicBezTo>
                  <a:pt x="5953" y="16192"/>
                  <a:pt x="5953" y="24765"/>
                  <a:pt x="10716" y="30480"/>
                </a:cubicBezTo>
                <a:cubicBezTo>
                  <a:pt x="15478" y="35242"/>
                  <a:pt x="24051" y="35242"/>
                  <a:pt x="29766" y="30480"/>
                </a:cubicBezTo>
                <a:cubicBezTo>
                  <a:pt x="34528" y="25717"/>
                  <a:pt x="34528" y="17145"/>
                  <a:pt x="29766" y="11430"/>
                </a:cubicBezTo>
                <a:cubicBezTo>
                  <a:pt x="24051" y="5715"/>
                  <a:pt x="15478" y="5715"/>
                  <a:pt x="10716" y="11430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CustomShape 100"/>
          <p:cNvSpPr/>
          <p:nvPr/>
        </p:nvSpPr>
        <p:spPr>
          <a:xfrm>
            <a:off x="3368520" y="4313520"/>
            <a:ext cx="930600" cy="410760"/>
          </a:xfrm>
          <a:custGeom>
            <a:avLst/>
            <a:gdLst/>
            <a:ahLst/>
            <a:rect l="l" t="t" r="r" b="b"/>
            <a:pathLst>
              <a:path w="1009650" h="428625">
                <a:moveTo>
                  <a:pt x="998696" y="7144"/>
                </a:moveTo>
                <a:lnTo>
                  <a:pt x="1003459" y="11906"/>
                </a:lnTo>
                <a:lnTo>
                  <a:pt x="912019" y="103346"/>
                </a:lnTo>
                <a:lnTo>
                  <a:pt x="646271" y="103346"/>
                </a:lnTo>
                <a:lnTo>
                  <a:pt x="476726" y="272891"/>
                </a:lnTo>
                <a:lnTo>
                  <a:pt x="306229" y="272891"/>
                </a:lnTo>
                <a:lnTo>
                  <a:pt x="11906" y="424339"/>
                </a:lnTo>
                <a:lnTo>
                  <a:pt x="7144" y="419576"/>
                </a:lnTo>
                <a:lnTo>
                  <a:pt x="303371" y="266224"/>
                </a:lnTo>
                <a:lnTo>
                  <a:pt x="472916" y="266224"/>
                </a:lnTo>
                <a:lnTo>
                  <a:pt x="643414" y="95726"/>
                </a:lnTo>
                <a:lnTo>
                  <a:pt x="909161" y="95726"/>
                </a:ln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CustomShape 101"/>
          <p:cNvSpPr/>
          <p:nvPr/>
        </p:nvSpPr>
        <p:spPr>
          <a:xfrm>
            <a:off x="4273200" y="4698000"/>
            <a:ext cx="35280" cy="3600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10716" y="10716"/>
                </a:moveTo>
                <a:cubicBezTo>
                  <a:pt x="5953" y="15478"/>
                  <a:pt x="5953" y="24051"/>
                  <a:pt x="10716" y="29766"/>
                </a:cubicBezTo>
                <a:cubicBezTo>
                  <a:pt x="15478" y="34528"/>
                  <a:pt x="24051" y="34528"/>
                  <a:pt x="29766" y="29766"/>
                </a:cubicBezTo>
                <a:cubicBezTo>
                  <a:pt x="34528" y="25003"/>
                  <a:pt x="34528" y="16431"/>
                  <a:pt x="29766" y="10716"/>
                </a:cubicBezTo>
                <a:cubicBezTo>
                  <a:pt x="24051" y="5953"/>
                  <a:pt x="15478" y="5953"/>
                  <a:pt x="10716" y="10716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CustomShape 102"/>
          <p:cNvSpPr/>
          <p:nvPr/>
        </p:nvSpPr>
        <p:spPr>
          <a:xfrm>
            <a:off x="1315440" y="4199400"/>
            <a:ext cx="991800" cy="136800"/>
          </a:xfrm>
          <a:custGeom>
            <a:avLst/>
            <a:gdLst/>
            <a:ahLst/>
            <a:rect l="l" t="t" r="r" b="b"/>
            <a:pathLst>
              <a:path w="1076325" h="142875">
                <a:moveTo>
                  <a:pt x="11906" y="7144"/>
                </a:moveTo>
                <a:lnTo>
                  <a:pt x="50006" y="45244"/>
                </a:lnTo>
                <a:lnTo>
                  <a:pt x="869156" y="45244"/>
                </a:lnTo>
                <a:lnTo>
                  <a:pt x="1072991" y="134779"/>
                </a:lnTo>
                <a:lnTo>
                  <a:pt x="1068229" y="139541"/>
                </a:lnTo>
                <a:lnTo>
                  <a:pt x="866299" y="51911"/>
                </a:lnTo>
                <a:lnTo>
                  <a:pt x="47149" y="51911"/>
                </a:lnTo>
                <a:lnTo>
                  <a:pt x="7144" y="12859"/>
                </a:ln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CustomShape 103"/>
          <p:cNvSpPr/>
          <p:nvPr/>
        </p:nvSpPr>
        <p:spPr>
          <a:xfrm>
            <a:off x="2281320" y="4190400"/>
            <a:ext cx="35280" cy="3600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29766" y="10716"/>
                </a:moveTo>
                <a:cubicBezTo>
                  <a:pt x="25003" y="5953"/>
                  <a:pt x="16431" y="5953"/>
                  <a:pt x="10716" y="10716"/>
                </a:cubicBezTo>
                <a:cubicBezTo>
                  <a:pt x="5953" y="15478"/>
                  <a:pt x="5953" y="24051"/>
                  <a:pt x="10716" y="29766"/>
                </a:cubicBezTo>
                <a:cubicBezTo>
                  <a:pt x="15478" y="34528"/>
                  <a:pt x="24051" y="34528"/>
                  <a:pt x="29766" y="29766"/>
                </a:cubicBezTo>
                <a:cubicBezTo>
                  <a:pt x="34528" y="24051"/>
                  <a:pt x="34528" y="15478"/>
                  <a:pt x="29766" y="10716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CustomShape 104"/>
          <p:cNvSpPr/>
          <p:nvPr/>
        </p:nvSpPr>
        <p:spPr>
          <a:xfrm>
            <a:off x="2973960" y="4244040"/>
            <a:ext cx="544320" cy="182160"/>
          </a:xfrm>
          <a:custGeom>
            <a:avLst/>
            <a:gdLst/>
            <a:ahLst/>
            <a:rect l="l" t="t" r="r" b="b"/>
            <a:pathLst>
              <a:path w="590550" h="190500">
                <a:moveTo>
                  <a:pt x="7144" y="7144"/>
                </a:moveTo>
                <a:lnTo>
                  <a:pt x="408146" y="7144"/>
                </a:lnTo>
                <a:lnTo>
                  <a:pt x="585311" y="184309"/>
                </a:lnTo>
                <a:lnTo>
                  <a:pt x="580549" y="189071"/>
                </a:lnTo>
                <a:lnTo>
                  <a:pt x="405289" y="13811"/>
                </a:lnTo>
                <a:lnTo>
                  <a:pt x="7144" y="13811"/>
                </a:ln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CustomShape 105"/>
          <p:cNvSpPr/>
          <p:nvPr/>
        </p:nvSpPr>
        <p:spPr>
          <a:xfrm>
            <a:off x="3503160" y="4235040"/>
            <a:ext cx="35280" cy="3600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20479" y="7144"/>
                </a:moveTo>
                <a:cubicBezTo>
                  <a:pt x="12859" y="7144"/>
                  <a:pt x="7144" y="12859"/>
                  <a:pt x="7144" y="20479"/>
                </a:cubicBezTo>
                <a:cubicBezTo>
                  <a:pt x="7144" y="28099"/>
                  <a:pt x="12859" y="33814"/>
                  <a:pt x="20479" y="33814"/>
                </a:cubicBezTo>
                <a:cubicBezTo>
                  <a:pt x="28099" y="33814"/>
                  <a:pt x="33814" y="28099"/>
                  <a:pt x="33814" y="20479"/>
                </a:cubicBezTo>
                <a:cubicBezTo>
                  <a:pt x="33814" y="12859"/>
                  <a:pt x="28099" y="7144"/>
                  <a:pt x="20479" y="7144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CustomShape 106"/>
          <p:cNvSpPr/>
          <p:nvPr/>
        </p:nvSpPr>
        <p:spPr>
          <a:xfrm>
            <a:off x="3250440" y="4374720"/>
            <a:ext cx="333720" cy="91080"/>
          </a:xfrm>
          <a:custGeom>
            <a:avLst/>
            <a:gdLst/>
            <a:ahLst/>
            <a:rect l="l" t="t" r="r" b="b"/>
            <a:pathLst>
              <a:path w="361950" h="95250">
                <a:moveTo>
                  <a:pt x="349091" y="7144"/>
                </a:moveTo>
                <a:lnTo>
                  <a:pt x="354806" y="12859"/>
                </a:lnTo>
                <a:lnTo>
                  <a:pt x="271939" y="94774"/>
                </a:lnTo>
                <a:lnTo>
                  <a:pt x="7144" y="94774"/>
                </a:lnTo>
                <a:lnTo>
                  <a:pt x="7144" y="88106"/>
                </a:lnTo>
                <a:lnTo>
                  <a:pt x="269081" y="88106"/>
                </a:ln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CustomShape 107"/>
          <p:cNvSpPr/>
          <p:nvPr/>
        </p:nvSpPr>
        <p:spPr>
          <a:xfrm>
            <a:off x="3560040" y="4443120"/>
            <a:ext cx="35280" cy="3600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20479" y="7144"/>
                </a:moveTo>
                <a:cubicBezTo>
                  <a:pt x="12859" y="7144"/>
                  <a:pt x="7144" y="12859"/>
                  <a:pt x="7144" y="20479"/>
                </a:cubicBezTo>
                <a:cubicBezTo>
                  <a:pt x="7144" y="28099"/>
                  <a:pt x="12859" y="33814"/>
                  <a:pt x="20479" y="33814"/>
                </a:cubicBezTo>
                <a:cubicBezTo>
                  <a:pt x="28099" y="33814"/>
                  <a:pt x="33814" y="28099"/>
                  <a:pt x="33814" y="20479"/>
                </a:cubicBezTo>
                <a:cubicBezTo>
                  <a:pt x="32861" y="12859"/>
                  <a:pt x="27146" y="7144"/>
                  <a:pt x="20479" y="7144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CustomShape 108"/>
          <p:cNvSpPr/>
          <p:nvPr/>
        </p:nvSpPr>
        <p:spPr>
          <a:xfrm>
            <a:off x="2389320" y="4081320"/>
            <a:ext cx="746280" cy="191520"/>
          </a:xfrm>
          <a:custGeom>
            <a:avLst/>
            <a:gdLst/>
            <a:ahLst/>
            <a:rect l="l" t="t" r="r" b="b"/>
            <a:pathLst>
              <a:path w="809625" h="200025">
                <a:moveTo>
                  <a:pt x="11906" y="7144"/>
                </a:moveTo>
                <a:lnTo>
                  <a:pt x="192881" y="188119"/>
                </a:lnTo>
                <a:lnTo>
                  <a:pt x="808196" y="188119"/>
                </a:lnTo>
                <a:lnTo>
                  <a:pt x="808196" y="195739"/>
                </a:lnTo>
                <a:lnTo>
                  <a:pt x="190024" y="194786"/>
                </a:lnTo>
                <a:lnTo>
                  <a:pt x="7144" y="11906"/>
                </a:ln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CustomShape 109"/>
          <p:cNvSpPr/>
          <p:nvPr/>
        </p:nvSpPr>
        <p:spPr>
          <a:xfrm>
            <a:off x="2375640" y="4245840"/>
            <a:ext cx="35280" cy="36000"/>
          </a:xfrm>
          <a:custGeom>
            <a:avLst/>
            <a:gdLst/>
            <a:ahLst/>
            <a:rect l="l" t="t" r="r" b="b"/>
            <a:pathLst>
              <a:path w="38100" h="38100">
                <a:moveTo>
                  <a:pt x="20479" y="33814"/>
                </a:moveTo>
                <a:cubicBezTo>
                  <a:pt x="28099" y="33814"/>
                  <a:pt x="33814" y="28099"/>
                  <a:pt x="33814" y="20479"/>
                </a:cubicBezTo>
                <a:cubicBezTo>
                  <a:pt x="33814" y="12859"/>
                  <a:pt x="28099" y="7144"/>
                  <a:pt x="20479" y="7144"/>
                </a:cubicBezTo>
                <a:cubicBezTo>
                  <a:pt x="12859" y="7144"/>
                  <a:pt x="7144" y="12859"/>
                  <a:pt x="7144" y="20479"/>
                </a:cubicBezTo>
                <a:cubicBezTo>
                  <a:pt x="7144" y="28099"/>
                  <a:pt x="13811" y="33814"/>
                  <a:pt x="20479" y="33814"/>
                </a:cubicBezTo>
                <a:close/>
              </a:path>
            </a:pathLst>
          </a:custGeom>
          <a:solidFill>
            <a:srgbClr val="60bed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CustomShape 110"/>
          <p:cNvSpPr/>
          <p:nvPr/>
        </p:nvSpPr>
        <p:spPr>
          <a:xfrm>
            <a:off x="-658080" y="1600560"/>
            <a:ext cx="2333520" cy="4035600"/>
          </a:xfrm>
          <a:custGeom>
            <a:avLst/>
            <a:gdLst/>
            <a:ahLst/>
            <a:rect l="l" t="t" r="r" b="b"/>
            <a:pathLst>
              <a:path w="2573171" h="4276588">
                <a:moveTo>
                  <a:pt x="2220518" y="30"/>
                </a:moveTo>
                <a:cubicBezTo>
                  <a:pt x="2281154" y="-353"/>
                  <a:pt x="2342018" y="2820"/>
                  <a:pt x="2402923" y="9690"/>
                </a:cubicBezTo>
                <a:lnTo>
                  <a:pt x="2573171" y="39369"/>
                </a:lnTo>
                <a:lnTo>
                  <a:pt x="2573171" y="4146982"/>
                </a:lnTo>
                <a:lnTo>
                  <a:pt x="2491486" y="4180895"/>
                </a:lnTo>
                <a:cubicBezTo>
                  <a:pt x="2203689" y="4283161"/>
                  <a:pt x="1895980" y="4307078"/>
                  <a:pt x="1592006" y="4235058"/>
                </a:cubicBezTo>
                <a:cubicBezTo>
                  <a:pt x="1288032" y="4163039"/>
                  <a:pt x="1023764" y="4003605"/>
                  <a:pt x="812443" y="3783085"/>
                </a:cubicBezTo>
                <a:lnTo>
                  <a:pt x="718293" y="3673991"/>
                </a:lnTo>
                <a:lnTo>
                  <a:pt x="709064" y="3743287"/>
                </a:lnTo>
                <a:lnTo>
                  <a:pt x="706996" y="3742771"/>
                </a:lnTo>
                <a:lnTo>
                  <a:pt x="665660" y="3723628"/>
                </a:lnTo>
                <a:lnTo>
                  <a:pt x="624322" y="3701542"/>
                </a:lnTo>
                <a:lnTo>
                  <a:pt x="588688" y="3675038"/>
                </a:lnTo>
                <a:lnTo>
                  <a:pt x="551629" y="3642645"/>
                </a:lnTo>
                <a:lnTo>
                  <a:pt x="523119" y="3608780"/>
                </a:lnTo>
                <a:lnTo>
                  <a:pt x="503163" y="3566081"/>
                </a:lnTo>
                <a:lnTo>
                  <a:pt x="487484" y="3517489"/>
                </a:lnTo>
                <a:lnTo>
                  <a:pt x="481783" y="3464484"/>
                </a:lnTo>
                <a:lnTo>
                  <a:pt x="487484" y="3405586"/>
                </a:lnTo>
                <a:lnTo>
                  <a:pt x="494612" y="3364357"/>
                </a:lnTo>
                <a:lnTo>
                  <a:pt x="499977" y="3339815"/>
                </a:lnTo>
                <a:lnTo>
                  <a:pt x="492110" y="3325862"/>
                </a:lnTo>
                <a:cubicBezTo>
                  <a:pt x="377697" y="3098385"/>
                  <a:pt x="302255" y="2841921"/>
                  <a:pt x="272564" y="2569952"/>
                </a:cubicBezTo>
                <a:lnTo>
                  <a:pt x="264000" y="2439649"/>
                </a:lnTo>
                <a:lnTo>
                  <a:pt x="230915" y="2427901"/>
                </a:lnTo>
                <a:lnTo>
                  <a:pt x="183875" y="2411703"/>
                </a:lnTo>
                <a:lnTo>
                  <a:pt x="136838" y="2395507"/>
                </a:lnTo>
                <a:lnTo>
                  <a:pt x="92651" y="2376366"/>
                </a:lnTo>
                <a:lnTo>
                  <a:pt x="57018" y="2355751"/>
                </a:lnTo>
                <a:lnTo>
                  <a:pt x="25657" y="2326304"/>
                </a:lnTo>
                <a:lnTo>
                  <a:pt x="7128" y="2290965"/>
                </a:lnTo>
                <a:lnTo>
                  <a:pt x="0" y="2254154"/>
                </a:lnTo>
                <a:lnTo>
                  <a:pt x="5703" y="2218817"/>
                </a:lnTo>
                <a:lnTo>
                  <a:pt x="18530" y="2186423"/>
                </a:lnTo>
                <a:lnTo>
                  <a:pt x="38486" y="2159919"/>
                </a:lnTo>
                <a:lnTo>
                  <a:pt x="62717" y="2133416"/>
                </a:lnTo>
                <a:lnTo>
                  <a:pt x="85523" y="2111330"/>
                </a:lnTo>
                <a:lnTo>
                  <a:pt x="104055" y="2093661"/>
                </a:lnTo>
                <a:lnTo>
                  <a:pt x="158220" y="2028875"/>
                </a:lnTo>
                <a:lnTo>
                  <a:pt x="215235" y="1969978"/>
                </a:lnTo>
                <a:lnTo>
                  <a:pt x="272251" y="1911081"/>
                </a:lnTo>
                <a:lnTo>
                  <a:pt x="296508" y="1882067"/>
                </a:lnTo>
                <a:lnTo>
                  <a:pt x="327525" y="1721004"/>
                </a:lnTo>
                <a:cubicBezTo>
                  <a:pt x="361820" y="1576253"/>
                  <a:pt x="407625" y="1437846"/>
                  <a:pt x="463426" y="1306911"/>
                </a:cubicBezTo>
                <a:lnTo>
                  <a:pt x="488916" y="1253511"/>
                </a:lnTo>
                <a:lnTo>
                  <a:pt x="490337" y="1214627"/>
                </a:lnTo>
                <a:lnTo>
                  <a:pt x="497464" y="1132171"/>
                </a:lnTo>
                <a:lnTo>
                  <a:pt x="577284" y="792042"/>
                </a:lnTo>
                <a:lnTo>
                  <a:pt x="627174" y="668359"/>
                </a:lnTo>
                <a:lnTo>
                  <a:pt x="687040" y="553511"/>
                </a:lnTo>
                <a:lnTo>
                  <a:pt x="756884" y="446024"/>
                </a:lnTo>
                <a:lnTo>
                  <a:pt x="836706" y="344427"/>
                </a:lnTo>
                <a:lnTo>
                  <a:pt x="925082" y="251665"/>
                </a:lnTo>
                <a:lnTo>
                  <a:pt x="1020581" y="166264"/>
                </a:lnTo>
                <a:lnTo>
                  <a:pt x="1124636" y="88226"/>
                </a:lnTo>
                <a:lnTo>
                  <a:pt x="1202454" y="38513"/>
                </a:lnTo>
                <a:lnTo>
                  <a:pt x="1155265" y="392849"/>
                </a:lnTo>
                <a:lnTo>
                  <a:pt x="1194663" y="360589"/>
                </a:lnTo>
                <a:cubicBezTo>
                  <a:pt x="1501132" y="132645"/>
                  <a:pt x="1856704" y="2329"/>
                  <a:pt x="2220518" y="3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CustomShape 111"/>
          <p:cNvSpPr/>
          <p:nvPr/>
        </p:nvSpPr>
        <p:spPr>
          <a:xfrm rot="10556400">
            <a:off x="-815760" y="1374840"/>
            <a:ext cx="2379600" cy="4642920"/>
          </a:xfrm>
          <a:custGeom>
            <a:avLst/>
            <a:gdLst/>
            <a:ahLst/>
            <a:rect l="l" t="t" r="r" b="b"/>
            <a:pathLst>
              <a:path w="2549927" h="4780945">
                <a:moveTo>
                  <a:pt x="2160897" y="0"/>
                </a:moveTo>
                <a:lnTo>
                  <a:pt x="2224307" y="512"/>
                </a:lnTo>
                <a:lnTo>
                  <a:pt x="2549927" y="4776685"/>
                </a:lnTo>
                <a:lnTo>
                  <a:pt x="2464506" y="4780945"/>
                </a:lnTo>
                <a:lnTo>
                  <a:pt x="2262101" y="4778000"/>
                </a:lnTo>
                <a:lnTo>
                  <a:pt x="2065395" y="4758859"/>
                </a:lnTo>
                <a:lnTo>
                  <a:pt x="1871543" y="4724992"/>
                </a:lnTo>
                <a:lnTo>
                  <a:pt x="1862989" y="4676403"/>
                </a:lnTo>
                <a:lnTo>
                  <a:pt x="1853012" y="4620451"/>
                </a:lnTo>
                <a:lnTo>
                  <a:pt x="1840184" y="4552720"/>
                </a:lnTo>
                <a:lnTo>
                  <a:pt x="1830206" y="4480571"/>
                </a:lnTo>
                <a:lnTo>
                  <a:pt x="1815951" y="4402533"/>
                </a:lnTo>
                <a:lnTo>
                  <a:pt x="1801697" y="4323022"/>
                </a:lnTo>
                <a:lnTo>
                  <a:pt x="1786017" y="4244984"/>
                </a:lnTo>
                <a:lnTo>
                  <a:pt x="1767489" y="4169891"/>
                </a:lnTo>
                <a:lnTo>
                  <a:pt x="1748957" y="4097743"/>
                </a:lnTo>
                <a:lnTo>
                  <a:pt x="1726151" y="4034429"/>
                </a:lnTo>
                <a:lnTo>
                  <a:pt x="1701920" y="3979949"/>
                </a:lnTo>
                <a:lnTo>
                  <a:pt x="1676263" y="3937250"/>
                </a:lnTo>
                <a:lnTo>
                  <a:pt x="1647755" y="3910747"/>
                </a:lnTo>
                <a:lnTo>
                  <a:pt x="1616397" y="3897494"/>
                </a:lnTo>
                <a:lnTo>
                  <a:pt x="1580762" y="3891604"/>
                </a:lnTo>
                <a:lnTo>
                  <a:pt x="1539426" y="3894551"/>
                </a:lnTo>
                <a:lnTo>
                  <a:pt x="1498089" y="3900439"/>
                </a:lnTo>
                <a:lnTo>
                  <a:pt x="1459603" y="3910746"/>
                </a:lnTo>
                <a:lnTo>
                  <a:pt x="1422542" y="3921052"/>
                </a:lnTo>
                <a:lnTo>
                  <a:pt x="1388333" y="3931358"/>
                </a:lnTo>
                <a:lnTo>
                  <a:pt x="1362676" y="3940193"/>
                </a:lnTo>
                <a:lnTo>
                  <a:pt x="1301384" y="3960809"/>
                </a:lnTo>
                <a:lnTo>
                  <a:pt x="1231539" y="3979950"/>
                </a:lnTo>
                <a:lnTo>
                  <a:pt x="1153144" y="3996145"/>
                </a:lnTo>
                <a:lnTo>
                  <a:pt x="1070471" y="4006453"/>
                </a:lnTo>
                <a:lnTo>
                  <a:pt x="987798" y="4015289"/>
                </a:lnTo>
                <a:lnTo>
                  <a:pt x="903700" y="4018232"/>
                </a:lnTo>
                <a:lnTo>
                  <a:pt x="823877" y="4012343"/>
                </a:lnTo>
                <a:lnTo>
                  <a:pt x="748332" y="3999091"/>
                </a:lnTo>
                <a:lnTo>
                  <a:pt x="706996" y="3988785"/>
                </a:lnTo>
                <a:lnTo>
                  <a:pt x="665660" y="3969642"/>
                </a:lnTo>
                <a:lnTo>
                  <a:pt x="624322" y="3947556"/>
                </a:lnTo>
                <a:lnTo>
                  <a:pt x="588688" y="3921052"/>
                </a:lnTo>
                <a:lnTo>
                  <a:pt x="551629" y="3888658"/>
                </a:lnTo>
                <a:lnTo>
                  <a:pt x="523119" y="3854794"/>
                </a:lnTo>
                <a:lnTo>
                  <a:pt x="503163" y="3812095"/>
                </a:lnTo>
                <a:lnTo>
                  <a:pt x="487484" y="3763503"/>
                </a:lnTo>
                <a:lnTo>
                  <a:pt x="481783" y="3710497"/>
                </a:lnTo>
                <a:lnTo>
                  <a:pt x="487484" y="3651600"/>
                </a:lnTo>
                <a:lnTo>
                  <a:pt x="494612" y="3610371"/>
                </a:lnTo>
                <a:lnTo>
                  <a:pt x="504589" y="3564727"/>
                </a:lnTo>
                <a:lnTo>
                  <a:pt x="515994" y="3517609"/>
                </a:lnTo>
                <a:lnTo>
                  <a:pt x="520269" y="3471965"/>
                </a:lnTo>
                <a:lnTo>
                  <a:pt x="520269" y="3423375"/>
                </a:lnTo>
                <a:lnTo>
                  <a:pt x="507440" y="3380675"/>
                </a:lnTo>
                <a:lnTo>
                  <a:pt x="494612" y="3357115"/>
                </a:lnTo>
                <a:lnTo>
                  <a:pt x="471805" y="3335031"/>
                </a:lnTo>
                <a:lnTo>
                  <a:pt x="447574" y="3318833"/>
                </a:lnTo>
                <a:lnTo>
                  <a:pt x="421917" y="3305581"/>
                </a:lnTo>
                <a:lnTo>
                  <a:pt x="396260" y="3286439"/>
                </a:lnTo>
                <a:lnTo>
                  <a:pt x="376305" y="3265826"/>
                </a:lnTo>
                <a:lnTo>
                  <a:pt x="360624" y="3239322"/>
                </a:lnTo>
                <a:lnTo>
                  <a:pt x="354923" y="3209875"/>
                </a:lnTo>
                <a:lnTo>
                  <a:pt x="357774" y="3180425"/>
                </a:lnTo>
                <a:lnTo>
                  <a:pt x="367752" y="3152449"/>
                </a:lnTo>
                <a:lnTo>
                  <a:pt x="380580" y="3128890"/>
                </a:lnTo>
                <a:lnTo>
                  <a:pt x="389133" y="3105331"/>
                </a:lnTo>
                <a:lnTo>
                  <a:pt x="347796" y="3075885"/>
                </a:lnTo>
                <a:lnTo>
                  <a:pt x="319288" y="3046436"/>
                </a:lnTo>
                <a:lnTo>
                  <a:pt x="303609" y="3016987"/>
                </a:lnTo>
                <a:lnTo>
                  <a:pt x="300759" y="2984594"/>
                </a:lnTo>
                <a:lnTo>
                  <a:pt x="305034" y="2955147"/>
                </a:lnTo>
                <a:lnTo>
                  <a:pt x="316438" y="2922753"/>
                </a:lnTo>
                <a:lnTo>
                  <a:pt x="332117" y="2890359"/>
                </a:lnTo>
                <a:lnTo>
                  <a:pt x="349222" y="2857968"/>
                </a:lnTo>
                <a:lnTo>
                  <a:pt x="364902" y="2824099"/>
                </a:lnTo>
                <a:lnTo>
                  <a:pt x="380581" y="2791708"/>
                </a:lnTo>
                <a:lnTo>
                  <a:pt x="389132" y="2756371"/>
                </a:lnTo>
                <a:lnTo>
                  <a:pt x="360624" y="2729865"/>
                </a:lnTo>
                <a:lnTo>
                  <a:pt x="320713" y="2709252"/>
                </a:lnTo>
                <a:lnTo>
                  <a:pt x="276527" y="2690110"/>
                </a:lnTo>
                <a:lnTo>
                  <a:pt x="230914" y="2673914"/>
                </a:lnTo>
                <a:lnTo>
                  <a:pt x="183875" y="2657717"/>
                </a:lnTo>
                <a:lnTo>
                  <a:pt x="136838" y="2641521"/>
                </a:lnTo>
                <a:lnTo>
                  <a:pt x="92651" y="2622380"/>
                </a:lnTo>
                <a:lnTo>
                  <a:pt x="57018" y="2601764"/>
                </a:lnTo>
                <a:lnTo>
                  <a:pt x="25657" y="2572318"/>
                </a:lnTo>
                <a:lnTo>
                  <a:pt x="7128" y="2536979"/>
                </a:lnTo>
                <a:lnTo>
                  <a:pt x="0" y="2500168"/>
                </a:lnTo>
                <a:lnTo>
                  <a:pt x="5703" y="2464831"/>
                </a:lnTo>
                <a:lnTo>
                  <a:pt x="18529" y="2432437"/>
                </a:lnTo>
                <a:lnTo>
                  <a:pt x="38486" y="2405933"/>
                </a:lnTo>
                <a:lnTo>
                  <a:pt x="62716" y="2379430"/>
                </a:lnTo>
                <a:lnTo>
                  <a:pt x="85523" y="2357343"/>
                </a:lnTo>
                <a:lnTo>
                  <a:pt x="104055" y="2339675"/>
                </a:lnTo>
                <a:lnTo>
                  <a:pt x="158220" y="2274890"/>
                </a:lnTo>
                <a:lnTo>
                  <a:pt x="215235" y="2215992"/>
                </a:lnTo>
                <a:lnTo>
                  <a:pt x="272251" y="2157095"/>
                </a:lnTo>
                <a:lnTo>
                  <a:pt x="326415" y="2092307"/>
                </a:lnTo>
                <a:lnTo>
                  <a:pt x="377730" y="2028994"/>
                </a:lnTo>
                <a:lnTo>
                  <a:pt x="424767" y="1956846"/>
                </a:lnTo>
                <a:lnTo>
                  <a:pt x="463254" y="1878807"/>
                </a:lnTo>
                <a:lnTo>
                  <a:pt x="484633" y="1814020"/>
                </a:lnTo>
                <a:lnTo>
                  <a:pt x="491760" y="1750707"/>
                </a:lnTo>
                <a:lnTo>
                  <a:pt x="491761" y="1682976"/>
                </a:lnTo>
                <a:lnTo>
                  <a:pt x="490337" y="1610826"/>
                </a:lnTo>
                <a:lnTo>
                  <a:pt x="487484" y="1538679"/>
                </a:lnTo>
                <a:lnTo>
                  <a:pt x="490337" y="1460641"/>
                </a:lnTo>
                <a:lnTo>
                  <a:pt x="497464" y="1378185"/>
                </a:lnTo>
                <a:lnTo>
                  <a:pt x="577284" y="1038056"/>
                </a:lnTo>
                <a:lnTo>
                  <a:pt x="627174" y="914372"/>
                </a:lnTo>
                <a:lnTo>
                  <a:pt x="687040" y="799525"/>
                </a:lnTo>
                <a:lnTo>
                  <a:pt x="756884" y="692038"/>
                </a:lnTo>
                <a:lnTo>
                  <a:pt x="836706" y="590441"/>
                </a:lnTo>
                <a:lnTo>
                  <a:pt x="925082" y="497679"/>
                </a:lnTo>
                <a:lnTo>
                  <a:pt x="1020581" y="412278"/>
                </a:lnTo>
                <a:lnTo>
                  <a:pt x="1124636" y="334239"/>
                </a:lnTo>
                <a:lnTo>
                  <a:pt x="1232966" y="265035"/>
                </a:lnTo>
                <a:lnTo>
                  <a:pt x="1349849" y="203194"/>
                </a:lnTo>
                <a:lnTo>
                  <a:pt x="1469581" y="151659"/>
                </a:lnTo>
                <a:lnTo>
                  <a:pt x="1590740" y="106015"/>
                </a:lnTo>
                <a:lnTo>
                  <a:pt x="1998402" y="1325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41" name="Graphic 257" descr=""/>
          <p:cNvPicPr/>
          <p:nvPr/>
        </p:nvPicPr>
        <p:blipFill>
          <a:blip r:embed="rId4"/>
          <a:stretch/>
        </p:blipFill>
        <p:spPr>
          <a:xfrm>
            <a:off x="3488760" y="5094720"/>
            <a:ext cx="3025800" cy="674280"/>
          </a:xfrm>
          <a:prstGeom prst="rect">
            <a:avLst/>
          </a:prstGeom>
          <a:ln>
            <a:noFill/>
          </a:ln>
        </p:spPr>
      </p:pic>
      <p:sp>
        <p:nvSpPr>
          <p:cNvPr id="442" name="CustomShape 112"/>
          <p:cNvSpPr/>
          <p:nvPr/>
        </p:nvSpPr>
        <p:spPr>
          <a:xfrm>
            <a:off x="5897520" y="1719000"/>
            <a:ext cx="48639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Resultados e discussões com a aplicação de SVMs.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3" name="CustomShape 113"/>
          <p:cNvSpPr/>
          <p:nvPr/>
        </p:nvSpPr>
        <p:spPr>
          <a:xfrm>
            <a:off x="5870880" y="1396080"/>
            <a:ext cx="4507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SVM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4" name="CustomShape 114"/>
          <p:cNvSpPr/>
          <p:nvPr/>
        </p:nvSpPr>
        <p:spPr>
          <a:xfrm>
            <a:off x="5276520" y="1396080"/>
            <a:ext cx="5940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/>
          <a:p>
            <a:pPr algn="ctr">
              <a:lnSpc>
                <a:spcPct val="100000"/>
              </a:lnSpc>
            </a:pPr>
            <a:r>
              <a:rPr b="1" lang="pt-BR" sz="24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07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5" name="CustomShape 115"/>
          <p:cNvSpPr/>
          <p:nvPr/>
        </p:nvSpPr>
        <p:spPr>
          <a:xfrm>
            <a:off x="5891760" y="2535480"/>
            <a:ext cx="48639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Resultados e discussões com a aplicação de MLPs..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6" name="CustomShape 116"/>
          <p:cNvSpPr/>
          <p:nvPr/>
        </p:nvSpPr>
        <p:spPr>
          <a:xfrm>
            <a:off x="5865480" y="2212200"/>
            <a:ext cx="4507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MLP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7" name="CustomShape 117"/>
          <p:cNvSpPr/>
          <p:nvPr/>
        </p:nvSpPr>
        <p:spPr>
          <a:xfrm>
            <a:off x="5270760" y="2212200"/>
            <a:ext cx="5940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/>
          <a:p>
            <a:pPr algn="ctr">
              <a:lnSpc>
                <a:spcPct val="100000"/>
              </a:lnSpc>
            </a:pPr>
            <a:r>
              <a:rPr b="1" lang="pt-BR" sz="24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08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8" name="CustomShape 118"/>
          <p:cNvSpPr/>
          <p:nvPr/>
        </p:nvSpPr>
        <p:spPr>
          <a:xfrm>
            <a:off x="5891760" y="3361320"/>
            <a:ext cx="48639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Resultados e discussões com a aplicação de Random Forests.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9" name="CustomShape 119"/>
          <p:cNvSpPr/>
          <p:nvPr/>
        </p:nvSpPr>
        <p:spPr>
          <a:xfrm>
            <a:off x="5865480" y="3038400"/>
            <a:ext cx="4507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RANDOM FOREST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0" name="CustomShape 120"/>
          <p:cNvSpPr/>
          <p:nvPr/>
        </p:nvSpPr>
        <p:spPr>
          <a:xfrm>
            <a:off x="5270760" y="3038400"/>
            <a:ext cx="5940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/>
          <a:p>
            <a:pPr algn="ctr"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09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TextShape 1"/>
          <p:cNvSpPr txBox="1"/>
          <p:nvPr/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COMPARAÇÃO ENTRE OS CLASSIFICADORES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CustomShape 1"/>
          <p:cNvSpPr/>
          <p:nvPr/>
        </p:nvSpPr>
        <p:spPr>
          <a:xfrm>
            <a:off x="619200" y="339840"/>
            <a:ext cx="11572560" cy="72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5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COMPARAÇÕES E DISCUSSÕES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9" name="CustomShape 2"/>
          <p:cNvSpPr/>
          <p:nvPr/>
        </p:nvSpPr>
        <p:spPr>
          <a:xfrm>
            <a:off x="444600" y="1066320"/>
            <a:ext cx="10483920" cy="143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RESULTADOS E DISCUSSÕES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0" name="CustomShape 3"/>
          <p:cNvSpPr/>
          <p:nvPr/>
        </p:nvSpPr>
        <p:spPr>
          <a:xfrm>
            <a:off x="1809360" y="1609560"/>
            <a:ext cx="85726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Melhores resultados de Acurácia obtidos com os</a:t>
            </a: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
</a:t>
            </a: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classificadores NB, SVM, MLP e RF.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81" name="Imagem 2" descr=""/>
          <p:cNvPicPr/>
          <p:nvPr/>
        </p:nvPicPr>
        <p:blipFill>
          <a:blip r:embed="rId1"/>
          <a:stretch/>
        </p:blipFill>
        <p:spPr>
          <a:xfrm>
            <a:off x="1809360" y="2257200"/>
            <a:ext cx="8572680" cy="4600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CustomShape 1"/>
          <p:cNvSpPr/>
          <p:nvPr/>
        </p:nvSpPr>
        <p:spPr>
          <a:xfrm>
            <a:off x="619200" y="339840"/>
            <a:ext cx="11572560" cy="72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5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COMPARAÇÕES E DISCUSSÕES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3" name="CustomShape 2"/>
          <p:cNvSpPr/>
          <p:nvPr/>
        </p:nvSpPr>
        <p:spPr>
          <a:xfrm>
            <a:off x="444600" y="1066320"/>
            <a:ext cx="10483920" cy="143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RESULTADOS E DISCUSSÕES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4" name="CustomShape 3"/>
          <p:cNvSpPr/>
          <p:nvPr/>
        </p:nvSpPr>
        <p:spPr>
          <a:xfrm>
            <a:off x="1815480" y="1617480"/>
            <a:ext cx="85608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Melhores resultados de Revocação obtidos com os</a:t>
            </a: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
</a:t>
            </a: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classificadores NB, SVM, MLP e RF.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85" name="Imagem 2" descr=""/>
          <p:cNvPicPr/>
          <p:nvPr/>
        </p:nvPicPr>
        <p:blipFill>
          <a:blip r:embed="rId1"/>
          <a:stretch/>
        </p:blipFill>
        <p:spPr>
          <a:xfrm>
            <a:off x="1815480" y="2263680"/>
            <a:ext cx="8560800" cy="4593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CustomShape 1"/>
          <p:cNvSpPr/>
          <p:nvPr/>
        </p:nvSpPr>
        <p:spPr>
          <a:xfrm>
            <a:off x="619200" y="339840"/>
            <a:ext cx="11572560" cy="72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5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COMPARAÇÕES E DISCUSSÕES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7" name="CustomShape 2"/>
          <p:cNvSpPr/>
          <p:nvPr/>
        </p:nvSpPr>
        <p:spPr>
          <a:xfrm>
            <a:off x="444600" y="1066320"/>
            <a:ext cx="10483920" cy="143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RESULTADOS E DISCUSSÕES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8" name="CustomShape 3"/>
          <p:cNvSpPr/>
          <p:nvPr/>
        </p:nvSpPr>
        <p:spPr>
          <a:xfrm>
            <a:off x="1815480" y="1617480"/>
            <a:ext cx="85608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Melhores resultados de Precisão obtidos com os</a:t>
            </a: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
</a:t>
            </a: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classificadores NB, SVM, MLP e RF.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89" name="Imagem 3" descr=""/>
          <p:cNvPicPr/>
          <p:nvPr/>
        </p:nvPicPr>
        <p:blipFill>
          <a:blip r:embed="rId1"/>
          <a:stretch/>
        </p:blipFill>
        <p:spPr>
          <a:xfrm>
            <a:off x="1815480" y="2263680"/>
            <a:ext cx="8560800" cy="4593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TextShape 1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1" name="TextShape 2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3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Discutir os </a:t>
            </a:r>
            <a:r>
              <a:rPr b="0" lang="pt-BR" sz="3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modelos para a </a:t>
            </a:r>
            <a:r>
              <a:rPr b="0" lang="pt-BR" sz="3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melhor seleção de </a:t>
            </a:r>
            <a:r>
              <a:rPr b="0" lang="pt-BR" sz="3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características.</a:t>
            </a:r>
            <a:endParaRPr b="0" lang="pt-BR" sz="3200" spc="-1" strike="noStrike">
              <a:solidFill>
                <a:srgbClr val="ff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TextShape 1"/>
          <p:cNvSpPr txBox="1"/>
          <p:nvPr/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CONCLUSÕES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CustomShape 1"/>
          <p:cNvSpPr/>
          <p:nvPr/>
        </p:nvSpPr>
        <p:spPr>
          <a:xfrm>
            <a:off x="619200" y="339840"/>
            <a:ext cx="11572560" cy="72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5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COMPARAÇÕES E DISCUSSÕES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4" name="CustomShape 2"/>
          <p:cNvSpPr/>
          <p:nvPr/>
        </p:nvSpPr>
        <p:spPr>
          <a:xfrm>
            <a:off x="444600" y="1066320"/>
            <a:ext cx="10483920" cy="411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</a:t>
            </a:r>
            <a:r>
              <a:rPr b="1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RESULTADOS E DISCUSSÕES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Open Sans"/>
              <a:buChar char="›"/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Somente se considerando o conjunto de todas as </a:t>
            </a:r>
            <a:r>
              <a:rPr b="0" i="1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features</a:t>
            </a: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o RF atingiu melhor acurácia, baseada na classificação das amostras positivas (CMD), quando comparado aos demais classificadores.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Open Sans"/>
              <a:buChar char="›"/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Na maior parte dos cenários, a função de medida da qualidade de uma partição que gerou os melhores resultados de RF foi a baseada no índice de Gini.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Open Sans"/>
              <a:buChar char="›"/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Os melhores resultados com o classificador RF foram obtidos para o conjunto de </a:t>
            </a:r>
            <a:r>
              <a:rPr b="0" i="1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features</a:t>
            </a: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selecionadas por meio do </a:t>
            </a:r>
            <a:r>
              <a:rPr b="0" i="1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ranking</a:t>
            </a: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de importâncias baseado no próprio RF.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TextShape 1"/>
          <p:cNvSpPr txBox="1"/>
          <p:nvPr/>
        </p:nvSpPr>
        <p:spPr>
          <a:xfrm>
            <a:off x="619200" y="339840"/>
            <a:ext cx="11572560" cy="72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5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REFERÊNCIAS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6" name="CustomShape 2"/>
          <p:cNvSpPr/>
          <p:nvPr/>
        </p:nvSpPr>
        <p:spPr>
          <a:xfrm>
            <a:off x="178200" y="1500480"/>
            <a:ext cx="10953000" cy="51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Open Sans"/>
              <a:buChar char="›"/>
            </a:pPr>
            <a:r>
              <a:rPr b="0" lang="pt-BR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BERGAMASCO, Leila Cristina Carneiro. </a:t>
            </a:r>
            <a:r>
              <a:rPr b="1" lang="pt-BR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Recuperação de imagens cardíacas tridimensionais por conteúdo</a:t>
            </a:r>
            <a:r>
              <a:rPr b="0" lang="pt-BR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. 2013. 134 f. Dissertação (Mestrado em Ciências) - Programa de Pós-graduação em Sistemas de Informação, Escola de Artes, Ciências e Humanidades, Universidade de São Paulo, São Paulo, 2013.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Open Sans"/>
              <a:buChar char="›"/>
            </a:pPr>
            <a:r>
              <a:rPr b="0" lang="pt-BR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BERGAMASCO, Leila Cristina Carneiro. </a:t>
            </a:r>
            <a:r>
              <a:rPr b="1" lang="pt-BR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Recuperação de objetos médicos 3D utilizando harmônicos esféricos e redes de fluxo</a:t>
            </a:r>
            <a:r>
              <a:rPr b="0" lang="pt-BR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. 2018. 181 f. Tese (Doutorado em Ciências) - Escola Politécnica, Departamento de Engenharia da Computação e Sistemas Digitais, Universidade de São Paulo, São Paulo, 2018.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Open Sans"/>
              <a:buChar char="›"/>
            </a:pPr>
            <a:r>
              <a:rPr b="0" lang="pt-BR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KUMAR, V.; ABBAS, A. K.; FAUSTO, N.; ASTER, J. C.. </a:t>
            </a:r>
            <a:r>
              <a:rPr b="1" lang="pt-BR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Robbins &amp; Cotran – Patologia: Bases Patológicas das Doenças</a:t>
            </a:r>
            <a:r>
              <a:rPr b="0" lang="pt-BR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. 8 ed. Rio de Janeiro: Elsevier, 2010.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Open Sans"/>
              <a:buChar char="›"/>
            </a:pPr>
            <a:r>
              <a:rPr b="0" lang="pt-BR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SCIKIT-LEARN. </a:t>
            </a:r>
            <a:r>
              <a:rPr b="1" lang="pt-BR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sklearn.ensemble.RandomForestClassifier</a:t>
            </a:r>
            <a:r>
              <a:rPr b="0" lang="pt-BR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— scikit-learn 0.23.1 documentation. Disponível em: https://scikit-learn.org/stable/modules/generated/sklearn.naive_bayes.GaussianNB.html. Acesso em: 06 jul. 2020a.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Open Sans"/>
              <a:buChar char="›"/>
            </a:pPr>
            <a:r>
              <a:rPr b="0" lang="pt-BR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SCIKIT-LEARN. </a:t>
            </a:r>
            <a:r>
              <a:rPr b="1" lang="pt-BR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sklearn.naive_bayes.GaussianNB </a:t>
            </a:r>
            <a:r>
              <a:rPr b="0" lang="pt-BR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— scikit-learn 0.23.0 documentation. Disponível em: https://scikit-learn.org/stable/modules/generated/sklearn.ensemble.RandomForestClassifier.html. Acesso em: 08 mai. 2020a.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Open Sans"/>
              <a:buChar char="›"/>
            </a:pPr>
            <a:r>
              <a:rPr b="0" lang="pt-BR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SCIKIT-LEARN. </a:t>
            </a:r>
            <a:r>
              <a:rPr b="1" lang="pt-BR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sklearn.neural_network.MLPClassifier </a:t>
            </a:r>
            <a:r>
              <a:rPr b="0" lang="pt-BR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— scikit-learn 0.23.1 documentation. Disponível em: https://scikit-learn.org/stable/modules/generated/sklearn.neural_network.MLPClassifier.html. Acesso em: 22 jun. 2020b.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Open Sans"/>
              <a:buChar char="›"/>
            </a:pPr>
            <a:r>
              <a:rPr b="0" lang="pt-BR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SCIKIT-LEARN. </a:t>
            </a:r>
            <a:r>
              <a:rPr b="1" lang="pt-BR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sklearn.svm.SVC </a:t>
            </a:r>
            <a:r>
              <a:rPr b="0" lang="pt-BR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— scikit-learn 0.23.1 documentation. Disponível em: https://scikit-learn.org/stable/modules/generated/sklearn.svm.SVC.html#sklearn.svm.SVC. Acesso em: 01 jun. 2020c.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Shape 1"/>
          <p:cNvSpPr txBox="1"/>
          <p:nvPr/>
        </p:nvSpPr>
        <p:spPr>
          <a:xfrm>
            <a:off x="619200" y="314280"/>
            <a:ext cx="11572560" cy="72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5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(t"/>
                <a:ea typeface="Arial Unicode MS"/>
              </a:rPr>
              <a:t>DEFINIÇÃO DO PROBLEMA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2" name="CustomShape 2"/>
          <p:cNvSpPr/>
          <p:nvPr/>
        </p:nvSpPr>
        <p:spPr>
          <a:xfrm>
            <a:off x="4878000" y="3445920"/>
            <a:ext cx="3099960" cy="13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Classificar modelos 3D provenientes de exames reais. Aplicar diferentes abordagens de classificação e contribuir com a linha de pesquisa apresentada por Bergamasco (2013, 2018).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3" name="CustomShape 3"/>
          <p:cNvSpPr/>
          <p:nvPr/>
        </p:nvSpPr>
        <p:spPr>
          <a:xfrm>
            <a:off x="4872600" y="3165480"/>
            <a:ext cx="31050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108000" tIns="45000" bIns="45000"/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MOTIVAÇÃO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4" name="CustomShape 4"/>
          <p:cNvSpPr/>
          <p:nvPr/>
        </p:nvSpPr>
        <p:spPr>
          <a:xfrm>
            <a:off x="4854600" y="1250280"/>
            <a:ext cx="6383160" cy="200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Objetivo: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aplicar modelos de classificação  e avaliar os resultados obtidos em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um </a:t>
            </a:r>
            <a:r>
              <a:rPr b="0" i="1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dataset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composto por vetores de características extraídas de modelos 3D reconstruídos a partir de exames de Ressonância Magnética Cardíaca (RMC).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Cardiomiopatia: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quadro clínico dado por uma anormalidade no miocárdio (estrutura muscular do coração) (KUMAR </a:t>
            </a:r>
            <a:r>
              <a:rPr b="0" i="1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et al.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, 2010 apud BERGAMASCO, 2018).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5" name="CustomShape 5"/>
          <p:cNvSpPr/>
          <p:nvPr/>
        </p:nvSpPr>
        <p:spPr>
          <a:xfrm>
            <a:off x="437040" y="4242600"/>
            <a:ext cx="4680" cy="4680"/>
          </a:xfrm>
          <a:custGeom>
            <a:avLst/>
            <a:gdLst/>
            <a:ahLst/>
            <a:rect l="l" t="t" r="r" b="b"/>
            <a:pathLst>
              <a:path w="0" h="789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89"/>
                  <a:pt x="0" y="789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a9a9a9"/>
          </a:solidFill>
          <a:ln w="792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CustomShape 6"/>
          <p:cNvSpPr/>
          <p:nvPr/>
        </p:nvSpPr>
        <p:spPr>
          <a:xfrm>
            <a:off x="445320" y="4165920"/>
            <a:ext cx="4680" cy="4680"/>
          </a:xfrm>
          <a:custGeom>
            <a:avLst/>
            <a:gdLst/>
            <a:ahLst/>
            <a:rect l="l" t="t" r="r" b="b"/>
            <a:pathLst>
              <a:path w="789" h="3157">
                <a:moveTo>
                  <a:pt x="0" y="0"/>
                </a:moveTo>
                <a:cubicBezTo>
                  <a:pt x="0" y="789"/>
                  <a:pt x="789" y="2368"/>
                  <a:pt x="789" y="3157"/>
                </a:cubicBezTo>
                <a:cubicBezTo>
                  <a:pt x="789" y="2368"/>
                  <a:pt x="789" y="1578"/>
                  <a:pt x="0" y="0"/>
                </a:cubicBezTo>
                <a:close/>
              </a:path>
            </a:pathLst>
          </a:custGeom>
          <a:solidFill>
            <a:srgbClr val="a9a9a9"/>
          </a:solidFill>
          <a:ln w="792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CustomShape 7"/>
          <p:cNvSpPr/>
          <p:nvPr/>
        </p:nvSpPr>
        <p:spPr>
          <a:xfrm>
            <a:off x="439200" y="1858680"/>
            <a:ext cx="3755880" cy="4228200"/>
          </a:xfrm>
          <a:custGeom>
            <a:avLst/>
            <a:gdLst/>
            <a:ahLst/>
            <a:rect l="l" t="t" r="r" b="b"/>
            <a:pathLst>
              <a:path w="6084601" h="6850108">
                <a:moveTo>
                  <a:pt x="5410990" y="3520697"/>
                </a:moveTo>
                <a:cubicBezTo>
                  <a:pt x="5265781" y="3330504"/>
                  <a:pt x="5021134" y="3144257"/>
                  <a:pt x="4935902" y="2920129"/>
                </a:cubicBezTo>
                <a:lnTo>
                  <a:pt x="4890129" y="2857783"/>
                </a:lnTo>
                <a:cubicBezTo>
                  <a:pt x="4810422" y="2793070"/>
                  <a:pt x="4728347" y="2707838"/>
                  <a:pt x="4781222" y="2602877"/>
                </a:cubicBezTo>
                <a:cubicBezTo>
                  <a:pt x="4804898" y="2556315"/>
                  <a:pt x="5037707" y="2444251"/>
                  <a:pt x="5027447" y="2433992"/>
                </a:cubicBezTo>
                <a:cubicBezTo>
                  <a:pt x="5019556" y="2426100"/>
                  <a:pt x="5006929" y="2422154"/>
                  <a:pt x="4995880" y="2418208"/>
                </a:cubicBezTo>
                <a:cubicBezTo>
                  <a:pt x="4885394" y="2376382"/>
                  <a:pt x="4784379" y="2316404"/>
                  <a:pt x="4685731" y="2251691"/>
                </a:cubicBezTo>
                <a:cubicBezTo>
                  <a:pt x="4659688" y="2235118"/>
                  <a:pt x="4604446" y="2282469"/>
                  <a:pt x="4566564" y="2270631"/>
                </a:cubicBezTo>
                <a:cubicBezTo>
                  <a:pt x="4381896" y="2213021"/>
                  <a:pt x="4319550" y="1898137"/>
                  <a:pt x="4164870" y="1782127"/>
                </a:cubicBezTo>
                <a:cubicBezTo>
                  <a:pt x="4126990" y="1753716"/>
                  <a:pt x="4093054" y="1794754"/>
                  <a:pt x="4062277" y="1816062"/>
                </a:cubicBezTo>
                <a:cubicBezTo>
                  <a:pt x="3991250" y="1865780"/>
                  <a:pt x="3833413" y="1775024"/>
                  <a:pt x="3758441" y="1762397"/>
                </a:cubicBezTo>
                <a:cubicBezTo>
                  <a:pt x="3857878" y="1696106"/>
                  <a:pt x="3980991" y="1672430"/>
                  <a:pt x="4075693" y="1598247"/>
                </a:cubicBezTo>
                <a:cubicBezTo>
                  <a:pt x="3988882" y="1456194"/>
                  <a:pt x="3842884" y="1364649"/>
                  <a:pt x="3746603" y="1231277"/>
                </a:cubicBezTo>
                <a:cubicBezTo>
                  <a:pt x="3730030" y="1208391"/>
                  <a:pt x="3362271" y="1388325"/>
                  <a:pt x="3321233" y="1405687"/>
                </a:cubicBezTo>
                <a:cubicBezTo>
                  <a:pt x="3310974" y="1409632"/>
                  <a:pt x="3299926" y="1414368"/>
                  <a:pt x="3289666" y="1411211"/>
                </a:cubicBezTo>
                <a:cubicBezTo>
                  <a:pt x="3257310" y="1401741"/>
                  <a:pt x="3202067" y="1164986"/>
                  <a:pt x="3184705" y="1123948"/>
                </a:cubicBezTo>
                <a:cubicBezTo>
                  <a:pt x="3077376" y="872199"/>
                  <a:pt x="2970836" y="771183"/>
                  <a:pt x="2734871" y="638601"/>
                </a:cubicBezTo>
                <a:cubicBezTo>
                  <a:pt x="2400257" y="452353"/>
                  <a:pt x="2040389" y="295306"/>
                  <a:pt x="1674209" y="185610"/>
                </a:cubicBezTo>
                <a:cubicBezTo>
                  <a:pt x="1633960" y="173772"/>
                  <a:pt x="1600815" y="173772"/>
                  <a:pt x="1588188" y="205339"/>
                </a:cubicBezTo>
                <a:cubicBezTo>
                  <a:pt x="1592923" y="169037"/>
                  <a:pt x="1596869" y="132734"/>
                  <a:pt x="1637117" y="116161"/>
                </a:cubicBezTo>
                <a:cubicBezTo>
                  <a:pt x="1669473" y="95643"/>
                  <a:pt x="1708143" y="75913"/>
                  <a:pt x="1735765" y="49870"/>
                </a:cubicBezTo>
                <a:cubicBezTo>
                  <a:pt x="1672630" y="24616"/>
                  <a:pt x="1605550" y="11989"/>
                  <a:pt x="1537680" y="5676"/>
                </a:cubicBezTo>
                <a:cubicBezTo>
                  <a:pt x="1326968" y="-14843"/>
                  <a:pt x="1279617" y="14357"/>
                  <a:pt x="1156504" y="191923"/>
                </a:cubicBezTo>
                <a:cubicBezTo>
                  <a:pt x="992354" y="427889"/>
                  <a:pt x="922906" y="704892"/>
                  <a:pt x="727189" y="917182"/>
                </a:cubicBezTo>
                <a:cubicBezTo>
                  <a:pt x="617492" y="1036349"/>
                  <a:pt x="490434" y="1134208"/>
                  <a:pt x="352327" y="1217072"/>
                </a:cubicBezTo>
                <a:cubicBezTo>
                  <a:pt x="261571" y="1270736"/>
                  <a:pt x="169236" y="1320455"/>
                  <a:pt x="66643" y="1348865"/>
                </a:cubicBezTo>
                <a:cubicBezTo>
                  <a:pt x="57172" y="1351233"/>
                  <a:pt x="52437" y="1356757"/>
                  <a:pt x="54016" y="1366227"/>
                </a:cubicBezTo>
                <a:cubicBezTo>
                  <a:pt x="128199" y="1715835"/>
                  <a:pt x="154242" y="2075703"/>
                  <a:pt x="186598" y="2430835"/>
                </a:cubicBezTo>
                <a:cubicBezTo>
                  <a:pt x="219744" y="2797016"/>
                  <a:pt x="136880" y="3130051"/>
                  <a:pt x="70589" y="3485973"/>
                </a:cubicBezTo>
                <a:cubicBezTo>
                  <a:pt x="14557" y="3785073"/>
                  <a:pt x="-13854" y="4090487"/>
                  <a:pt x="6665" y="4395112"/>
                </a:cubicBezTo>
                <a:cubicBezTo>
                  <a:pt x="24816" y="4658699"/>
                  <a:pt x="57962" y="4938069"/>
                  <a:pt x="185020" y="5174035"/>
                </a:cubicBezTo>
                <a:cubicBezTo>
                  <a:pt x="333387" y="5449460"/>
                  <a:pt x="574087" y="5605719"/>
                  <a:pt x="824258" y="5776182"/>
                </a:cubicBezTo>
                <a:cubicBezTo>
                  <a:pt x="968679" y="5874041"/>
                  <a:pt x="1112310" y="5978213"/>
                  <a:pt x="1245682" y="6090277"/>
                </a:cubicBezTo>
                <a:cubicBezTo>
                  <a:pt x="1465864" y="6275735"/>
                  <a:pt x="1736554" y="6375172"/>
                  <a:pt x="2005665" y="6465928"/>
                </a:cubicBezTo>
                <a:cubicBezTo>
                  <a:pt x="2304766" y="6566943"/>
                  <a:pt x="2610969" y="6650597"/>
                  <a:pt x="2917172" y="6723991"/>
                </a:cubicBezTo>
                <a:cubicBezTo>
                  <a:pt x="3078165" y="6762661"/>
                  <a:pt x="3254153" y="6768974"/>
                  <a:pt x="3417514" y="6790282"/>
                </a:cubicBezTo>
                <a:cubicBezTo>
                  <a:pt x="3647955" y="6820271"/>
                  <a:pt x="3872873" y="6856574"/>
                  <a:pt x="4105682" y="6851049"/>
                </a:cubicBezTo>
                <a:cubicBezTo>
                  <a:pt x="4422933" y="6843157"/>
                  <a:pt x="4748076" y="6801331"/>
                  <a:pt x="5052701" y="6704261"/>
                </a:cubicBezTo>
                <a:cubicBezTo>
                  <a:pt x="5276829" y="6632445"/>
                  <a:pt x="5497800" y="6533798"/>
                  <a:pt x="5684048" y="6388588"/>
                </a:cubicBezTo>
                <a:cubicBezTo>
                  <a:pt x="5931062" y="6195238"/>
                  <a:pt x="6074693" y="5845630"/>
                  <a:pt x="6084953" y="5538638"/>
                </a:cubicBezTo>
                <a:cubicBezTo>
                  <a:pt x="6107839" y="4852838"/>
                  <a:pt x="5822155" y="4061287"/>
                  <a:pt x="5410990" y="3520697"/>
                </a:cubicBezTo>
                <a:close/>
                <a:moveTo>
                  <a:pt x="4003877" y="1633760"/>
                </a:moveTo>
                <a:cubicBezTo>
                  <a:pt x="4002299" y="1633760"/>
                  <a:pt x="4000720" y="1632971"/>
                  <a:pt x="3999142" y="1632182"/>
                </a:cubicBezTo>
                <a:cubicBezTo>
                  <a:pt x="4000720" y="1632182"/>
                  <a:pt x="4002299" y="1632971"/>
                  <a:pt x="4003877" y="1633760"/>
                </a:cubicBezTo>
                <a:close/>
                <a:moveTo>
                  <a:pt x="168447" y="3043241"/>
                </a:moveTo>
                <a:cubicBezTo>
                  <a:pt x="168447" y="3042452"/>
                  <a:pt x="168447" y="3041663"/>
                  <a:pt x="168447" y="3040874"/>
                </a:cubicBezTo>
                <a:cubicBezTo>
                  <a:pt x="168447" y="3040874"/>
                  <a:pt x="168447" y="3040874"/>
                  <a:pt x="168447" y="3040874"/>
                </a:cubicBezTo>
                <a:cubicBezTo>
                  <a:pt x="168447" y="3040874"/>
                  <a:pt x="168447" y="3040874"/>
                  <a:pt x="168447" y="3040874"/>
                </a:cubicBezTo>
                <a:cubicBezTo>
                  <a:pt x="168447" y="3041663"/>
                  <a:pt x="169236" y="3042452"/>
                  <a:pt x="169236" y="3042452"/>
                </a:cubicBezTo>
                <a:cubicBezTo>
                  <a:pt x="169236" y="3042452"/>
                  <a:pt x="168447" y="3042452"/>
                  <a:pt x="168447" y="3043241"/>
                </a:cubicBezTo>
                <a:close/>
                <a:moveTo>
                  <a:pt x="1052332" y="1112900"/>
                </a:moveTo>
                <a:cubicBezTo>
                  <a:pt x="997879" y="1285731"/>
                  <a:pt x="959209" y="1464086"/>
                  <a:pt x="935533" y="1644020"/>
                </a:cubicBezTo>
                <a:cubicBezTo>
                  <a:pt x="932376" y="1666117"/>
                  <a:pt x="930009" y="1687425"/>
                  <a:pt x="927641" y="1709522"/>
                </a:cubicBezTo>
                <a:cubicBezTo>
                  <a:pt x="935533" y="1636917"/>
                  <a:pt x="896074" y="1567469"/>
                  <a:pt x="888182" y="1497232"/>
                </a:cubicBezTo>
                <a:cubicBezTo>
                  <a:pt x="878712" y="1416735"/>
                  <a:pt x="876344" y="1334660"/>
                  <a:pt x="880290" y="1253374"/>
                </a:cubicBezTo>
                <a:cubicBezTo>
                  <a:pt x="888182" y="1095538"/>
                  <a:pt x="930009" y="953485"/>
                  <a:pt x="971046" y="802751"/>
                </a:cubicBezTo>
                <a:cubicBezTo>
                  <a:pt x="991565" y="769605"/>
                  <a:pt x="1003403" y="731724"/>
                  <a:pt x="1022343" y="697789"/>
                </a:cubicBezTo>
                <a:cubicBezTo>
                  <a:pt x="1051543" y="646492"/>
                  <a:pt x="1082321" y="595985"/>
                  <a:pt x="1118624" y="549423"/>
                </a:cubicBezTo>
                <a:cubicBezTo>
                  <a:pt x="1121780" y="545477"/>
                  <a:pt x="1124148" y="540742"/>
                  <a:pt x="1126515" y="536007"/>
                </a:cubicBezTo>
                <a:cubicBezTo>
                  <a:pt x="1131251" y="529693"/>
                  <a:pt x="1135197" y="519434"/>
                  <a:pt x="1144667" y="523380"/>
                </a:cubicBezTo>
                <a:cubicBezTo>
                  <a:pt x="1153348" y="526537"/>
                  <a:pt x="1150980" y="537585"/>
                  <a:pt x="1150980" y="545477"/>
                </a:cubicBezTo>
                <a:cubicBezTo>
                  <a:pt x="1161240" y="738827"/>
                  <a:pt x="1109153" y="929809"/>
                  <a:pt x="1052332" y="1112900"/>
                </a:cubicBezTo>
                <a:close/>
                <a:moveTo>
                  <a:pt x="2209275" y="1575361"/>
                </a:moveTo>
                <a:cubicBezTo>
                  <a:pt x="2198226" y="1585620"/>
                  <a:pt x="2178497" y="1580885"/>
                  <a:pt x="2165080" y="1580885"/>
                </a:cubicBezTo>
                <a:cubicBezTo>
                  <a:pt x="2154032" y="1580885"/>
                  <a:pt x="2083795" y="1589566"/>
                  <a:pt x="2083005" y="1570626"/>
                </a:cubicBezTo>
                <a:cubicBezTo>
                  <a:pt x="2083005" y="1569047"/>
                  <a:pt x="2083005" y="1568258"/>
                  <a:pt x="2083005" y="1566680"/>
                </a:cubicBezTo>
                <a:cubicBezTo>
                  <a:pt x="2079059" y="1535902"/>
                  <a:pt x="2084584" y="1495653"/>
                  <a:pt x="2094054" y="1465664"/>
                </a:cubicBezTo>
                <a:cubicBezTo>
                  <a:pt x="2101157" y="1442778"/>
                  <a:pt x="2147718" y="1460929"/>
                  <a:pt x="2157978" y="1470399"/>
                </a:cubicBezTo>
                <a:cubicBezTo>
                  <a:pt x="2178497" y="1487762"/>
                  <a:pt x="2195859" y="1514594"/>
                  <a:pt x="2206907" y="1539058"/>
                </a:cubicBezTo>
                <a:cubicBezTo>
                  <a:pt x="2211642" y="1550896"/>
                  <a:pt x="2219534" y="1565101"/>
                  <a:pt x="2209275" y="1575361"/>
                </a:cubicBezTo>
                <a:close/>
                <a:moveTo>
                  <a:pt x="5973678" y="5722518"/>
                </a:moveTo>
                <a:cubicBezTo>
                  <a:pt x="5973678" y="5722518"/>
                  <a:pt x="5973678" y="5721729"/>
                  <a:pt x="5973678" y="5722518"/>
                </a:cubicBezTo>
                <a:cubicBezTo>
                  <a:pt x="5973678" y="5721729"/>
                  <a:pt x="5973678" y="5721729"/>
                  <a:pt x="5973678" y="5722518"/>
                </a:cubicBezTo>
                <a:cubicBezTo>
                  <a:pt x="5973678" y="5721729"/>
                  <a:pt x="5973678" y="5722518"/>
                  <a:pt x="5973678" y="5722518"/>
                </a:cubicBezTo>
                <a:close/>
              </a:path>
            </a:pathLst>
          </a:custGeom>
          <a:solidFill>
            <a:srgbClr val="fe7f6a"/>
          </a:solidFill>
          <a:ln w="792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CustomShape 8"/>
          <p:cNvSpPr/>
          <p:nvPr/>
        </p:nvSpPr>
        <p:spPr>
          <a:xfrm>
            <a:off x="455400" y="1852200"/>
            <a:ext cx="1056960" cy="2333160"/>
          </a:xfrm>
          <a:custGeom>
            <a:avLst/>
            <a:gdLst/>
            <a:ahLst/>
            <a:rect l="l" t="t" r="r" b="b"/>
            <a:pathLst>
              <a:path w="1712527" h="3780186">
                <a:moveTo>
                  <a:pt x="1716473" y="53708"/>
                </a:moveTo>
                <a:cubicBezTo>
                  <a:pt x="1715684" y="51341"/>
                  <a:pt x="1715684" y="48973"/>
                  <a:pt x="1714895" y="46606"/>
                </a:cubicBezTo>
                <a:cubicBezTo>
                  <a:pt x="1670701" y="53708"/>
                  <a:pt x="1618614" y="25298"/>
                  <a:pt x="1575209" y="16617"/>
                </a:cubicBezTo>
                <a:cubicBezTo>
                  <a:pt x="1522334" y="6357"/>
                  <a:pt x="1468670" y="833"/>
                  <a:pt x="1415794" y="44"/>
                </a:cubicBezTo>
                <a:cubicBezTo>
                  <a:pt x="1326617" y="-1534"/>
                  <a:pt x="1271374" y="39503"/>
                  <a:pt x="1205872" y="100270"/>
                </a:cubicBezTo>
                <a:cubicBezTo>
                  <a:pt x="1174304" y="129470"/>
                  <a:pt x="1132478" y="170508"/>
                  <a:pt x="1115116" y="208388"/>
                </a:cubicBezTo>
                <a:cubicBezTo>
                  <a:pt x="1090651" y="261264"/>
                  <a:pt x="999106" y="410419"/>
                  <a:pt x="974641" y="463294"/>
                </a:cubicBezTo>
                <a:cubicBezTo>
                  <a:pt x="883885" y="662958"/>
                  <a:pt x="854685" y="756081"/>
                  <a:pt x="704740" y="918653"/>
                </a:cubicBezTo>
                <a:cubicBezTo>
                  <a:pt x="595044" y="1037820"/>
                  <a:pt x="467986" y="1135678"/>
                  <a:pt x="329879" y="1218543"/>
                </a:cubicBezTo>
                <a:cubicBezTo>
                  <a:pt x="239122" y="1272207"/>
                  <a:pt x="146788" y="1321926"/>
                  <a:pt x="44194" y="1350336"/>
                </a:cubicBezTo>
                <a:cubicBezTo>
                  <a:pt x="34724" y="1352704"/>
                  <a:pt x="25254" y="1381903"/>
                  <a:pt x="27621" y="1391374"/>
                </a:cubicBezTo>
                <a:cubicBezTo>
                  <a:pt x="67870" y="1582356"/>
                  <a:pt x="96280" y="1736247"/>
                  <a:pt x="116799" y="1943802"/>
                </a:cubicBezTo>
                <a:cubicBezTo>
                  <a:pt x="133372" y="2107163"/>
                  <a:pt x="160993" y="2283150"/>
                  <a:pt x="166518" y="2571202"/>
                </a:cubicBezTo>
                <a:cubicBezTo>
                  <a:pt x="172042" y="2909762"/>
                  <a:pt x="101015" y="3220700"/>
                  <a:pt x="29989" y="3589248"/>
                </a:cubicBezTo>
                <a:cubicBezTo>
                  <a:pt x="17362" y="3643702"/>
                  <a:pt x="7892" y="3699734"/>
                  <a:pt x="0" y="3754977"/>
                </a:cubicBezTo>
                <a:cubicBezTo>
                  <a:pt x="3157" y="3762079"/>
                  <a:pt x="-4735" y="3788122"/>
                  <a:pt x="14205" y="3779441"/>
                </a:cubicBezTo>
                <a:cubicBezTo>
                  <a:pt x="20519" y="3777074"/>
                  <a:pt x="23675" y="3770760"/>
                  <a:pt x="26043" y="3764447"/>
                </a:cubicBezTo>
                <a:cubicBezTo>
                  <a:pt x="63924" y="3683950"/>
                  <a:pt x="102594" y="3604243"/>
                  <a:pt x="136529" y="3522957"/>
                </a:cubicBezTo>
                <a:cubicBezTo>
                  <a:pt x="209923" y="3345391"/>
                  <a:pt x="370127" y="3193078"/>
                  <a:pt x="568212" y="3175716"/>
                </a:cubicBezTo>
                <a:cubicBezTo>
                  <a:pt x="688168" y="3165457"/>
                  <a:pt x="785237" y="3209651"/>
                  <a:pt x="887831" y="3264894"/>
                </a:cubicBezTo>
                <a:cubicBezTo>
                  <a:pt x="892566" y="3265683"/>
                  <a:pt x="892566" y="3268051"/>
                  <a:pt x="887831" y="3264894"/>
                </a:cubicBezTo>
                <a:cubicBezTo>
                  <a:pt x="984111" y="3327240"/>
                  <a:pt x="1084338" y="3381693"/>
                  <a:pt x="1186142" y="3433779"/>
                </a:cubicBezTo>
                <a:cubicBezTo>
                  <a:pt x="1279266" y="3481919"/>
                  <a:pt x="1364497" y="3531638"/>
                  <a:pt x="1467091" y="3549789"/>
                </a:cubicBezTo>
                <a:cubicBezTo>
                  <a:pt x="1478140" y="3552157"/>
                  <a:pt x="1506550" y="3507173"/>
                  <a:pt x="1509707" y="3499281"/>
                </a:cubicBezTo>
                <a:cubicBezTo>
                  <a:pt x="1522334" y="3462979"/>
                  <a:pt x="1534172" y="3426677"/>
                  <a:pt x="1542853" y="3388796"/>
                </a:cubicBezTo>
                <a:cubicBezTo>
                  <a:pt x="1545220" y="3379326"/>
                  <a:pt x="1545220" y="3372223"/>
                  <a:pt x="1535750" y="3366699"/>
                </a:cubicBezTo>
                <a:cubicBezTo>
                  <a:pt x="1494713" y="3343812"/>
                  <a:pt x="1460778" y="3312245"/>
                  <a:pt x="1425265" y="3281467"/>
                </a:cubicBezTo>
                <a:cubicBezTo>
                  <a:pt x="1290314" y="3163879"/>
                  <a:pt x="1201137" y="2979999"/>
                  <a:pt x="1128532" y="2819006"/>
                </a:cubicBezTo>
                <a:cubicBezTo>
                  <a:pt x="1051192" y="2646964"/>
                  <a:pt x="994371" y="2465452"/>
                  <a:pt x="958068" y="2280783"/>
                </a:cubicBezTo>
                <a:cubicBezTo>
                  <a:pt x="950966" y="2242902"/>
                  <a:pt x="918609" y="1813587"/>
                  <a:pt x="910717" y="1711782"/>
                </a:cubicBezTo>
                <a:cubicBezTo>
                  <a:pt x="906771" y="1661274"/>
                  <a:pt x="876782" y="1563416"/>
                  <a:pt x="869680" y="1510540"/>
                </a:cubicBezTo>
                <a:cubicBezTo>
                  <a:pt x="860210" y="1435568"/>
                  <a:pt x="857053" y="1359806"/>
                  <a:pt x="860210" y="1284045"/>
                </a:cubicBezTo>
                <a:cubicBezTo>
                  <a:pt x="866523" y="1124630"/>
                  <a:pt x="902036" y="968371"/>
                  <a:pt x="958857" y="819216"/>
                </a:cubicBezTo>
                <a:cubicBezTo>
                  <a:pt x="1003841" y="702417"/>
                  <a:pt x="1074078" y="598245"/>
                  <a:pt x="1143526" y="494862"/>
                </a:cubicBezTo>
                <a:cubicBezTo>
                  <a:pt x="1184564" y="434884"/>
                  <a:pt x="1215342" y="368592"/>
                  <a:pt x="1259536" y="310193"/>
                </a:cubicBezTo>
                <a:cubicBezTo>
                  <a:pt x="1295049" y="262842"/>
                  <a:pt x="1360552" y="183134"/>
                  <a:pt x="1422897" y="175243"/>
                </a:cubicBezTo>
                <a:cubicBezTo>
                  <a:pt x="1464724" y="169718"/>
                  <a:pt x="1508918" y="184713"/>
                  <a:pt x="1550745" y="182345"/>
                </a:cubicBezTo>
                <a:cubicBezTo>
                  <a:pt x="1550745" y="193394"/>
                  <a:pt x="1546010" y="202864"/>
                  <a:pt x="1544431" y="213123"/>
                </a:cubicBezTo>
                <a:cubicBezTo>
                  <a:pt x="1542853" y="221804"/>
                  <a:pt x="1538118" y="232064"/>
                  <a:pt x="1549166" y="238377"/>
                </a:cubicBezTo>
                <a:cubicBezTo>
                  <a:pt x="1551534" y="239166"/>
                  <a:pt x="1553112" y="238377"/>
                  <a:pt x="1554691" y="236799"/>
                </a:cubicBezTo>
                <a:cubicBezTo>
                  <a:pt x="1558637" y="226540"/>
                  <a:pt x="1563372" y="216280"/>
                  <a:pt x="1567318" y="206021"/>
                </a:cubicBezTo>
                <a:cubicBezTo>
                  <a:pt x="1572053" y="169718"/>
                  <a:pt x="1575999" y="133416"/>
                  <a:pt x="1616247" y="116843"/>
                </a:cubicBezTo>
                <a:cubicBezTo>
                  <a:pt x="1649393" y="97114"/>
                  <a:pt x="1682538" y="75806"/>
                  <a:pt x="1716473" y="53708"/>
                </a:cubicBezTo>
                <a:close/>
                <a:moveTo>
                  <a:pt x="860999" y="1208283"/>
                </a:moveTo>
                <a:cubicBezTo>
                  <a:pt x="860999" y="1205916"/>
                  <a:pt x="860999" y="1202759"/>
                  <a:pt x="860999" y="1200391"/>
                </a:cubicBezTo>
                <a:cubicBezTo>
                  <a:pt x="860999" y="1202759"/>
                  <a:pt x="860999" y="1205916"/>
                  <a:pt x="860999" y="1208283"/>
                </a:cubicBezTo>
                <a:close/>
              </a:path>
            </a:pathLst>
          </a:custGeom>
          <a:solidFill>
            <a:srgbClr val="5c5c5c"/>
          </a:solidFill>
          <a:ln w="792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CustomShape 9"/>
          <p:cNvSpPr/>
          <p:nvPr/>
        </p:nvSpPr>
        <p:spPr>
          <a:xfrm>
            <a:off x="2677320" y="2948760"/>
            <a:ext cx="1521000" cy="2755440"/>
          </a:xfrm>
          <a:custGeom>
            <a:avLst/>
            <a:gdLst/>
            <a:ahLst/>
            <a:rect l="l" t="t" r="r" b="b"/>
            <a:pathLst>
              <a:path w="2464197" h="4464268">
                <a:moveTo>
                  <a:pt x="2455938" y="3769786"/>
                </a:moveTo>
                <a:cubicBezTo>
                  <a:pt x="2451203" y="3675873"/>
                  <a:pt x="2473618" y="3584328"/>
                  <a:pt x="2459413" y="3488836"/>
                </a:cubicBezTo>
                <a:cubicBezTo>
                  <a:pt x="2438894" y="3355465"/>
                  <a:pt x="2422514" y="3211237"/>
                  <a:pt x="2395682" y="3078655"/>
                </a:cubicBezTo>
                <a:cubicBezTo>
                  <a:pt x="2370428" y="2951596"/>
                  <a:pt x="2366003" y="2885240"/>
                  <a:pt x="2293576" y="2701723"/>
                </a:cubicBezTo>
                <a:cubicBezTo>
                  <a:pt x="2221149" y="2518206"/>
                  <a:pt x="2071772" y="2171903"/>
                  <a:pt x="1961120" y="1977551"/>
                </a:cubicBezTo>
                <a:cubicBezTo>
                  <a:pt x="1850468" y="1783199"/>
                  <a:pt x="1751987" y="1673716"/>
                  <a:pt x="1629663" y="1535609"/>
                </a:cubicBezTo>
                <a:cubicBezTo>
                  <a:pt x="1567318" y="1465371"/>
                  <a:pt x="1504183" y="1396712"/>
                  <a:pt x="1440259" y="1327264"/>
                </a:cubicBezTo>
                <a:cubicBezTo>
                  <a:pt x="1385806" y="1268076"/>
                  <a:pt x="1319514" y="1209676"/>
                  <a:pt x="1308466" y="1125233"/>
                </a:cubicBezTo>
                <a:cubicBezTo>
                  <a:pt x="1306887" y="1112607"/>
                  <a:pt x="1246120" y="1078672"/>
                  <a:pt x="1235072" y="1069991"/>
                </a:cubicBezTo>
                <a:cubicBezTo>
                  <a:pt x="1180618" y="1031321"/>
                  <a:pt x="1148176" y="964153"/>
                  <a:pt x="1141073" y="897862"/>
                </a:cubicBezTo>
                <a:cubicBezTo>
                  <a:pt x="1131602" y="818154"/>
                  <a:pt x="1239539" y="791965"/>
                  <a:pt x="1283616" y="753441"/>
                </a:cubicBezTo>
                <a:cubicBezTo>
                  <a:pt x="1327693" y="714917"/>
                  <a:pt x="1390476" y="683802"/>
                  <a:pt x="1405535" y="666718"/>
                </a:cubicBezTo>
                <a:cubicBezTo>
                  <a:pt x="1420594" y="649634"/>
                  <a:pt x="1385017" y="654880"/>
                  <a:pt x="1373968" y="650935"/>
                </a:cubicBezTo>
                <a:cubicBezTo>
                  <a:pt x="1263482" y="609108"/>
                  <a:pt x="1162467" y="549130"/>
                  <a:pt x="1063029" y="484417"/>
                </a:cubicBezTo>
                <a:cubicBezTo>
                  <a:pt x="1070921" y="473368"/>
                  <a:pt x="1029095" y="488363"/>
                  <a:pt x="996738" y="503357"/>
                </a:cubicBezTo>
                <a:cubicBezTo>
                  <a:pt x="969117" y="515984"/>
                  <a:pt x="958858" y="515195"/>
                  <a:pt x="936760" y="494676"/>
                </a:cubicBezTo>
                <a:cubicBezTo>
                  <a:pt x="930447" y="488363"/>
                  <a:pt x="924133" y="482049"/>
                  <a:pt x="918609" y="474947"/>
                </a:cubicBezTo>
                <a:lnTo>
                  <a:pt x="767086" y="271337"/>
                </a:lnTo>
                <a:cubicBezTo>
                  <a:pt x="759983" y="262656"/>
                  <a:pt x="733151" y="209781"/>
                  <a:pt x="702373" y="178214"/>
                </a:cubicBezTo>
                <a:cubicBezTo>
                  <a:pt x="657390" y="131652"/>
                  <a:pt x="600568" y="44053"/>
                  <a:pt x="542169" y="14853"/>
                </a:cubicBezTo>
                <a:cubicBezTo>
                  <a:pt x="517704" y="-3298"/>
                  <a:pt x="513758" y="-4087"/>
                  <a:pt x="497186" y="8540"/>
                </a:cubicBezTo>
                <a:cubicBezTo>
                  <a:pt x="446678" y="46420"/>
                  <a:pt x="428527" y="52734"/>
                  <a:pt x="365392" y="42474"/>
                </a:cubicBezTo>
                <a:cubicBezTo>
                  <a:pt x="293576" y="31426"/>
                  <a:pt x="113642" y="-5666"/>
                  <a:pt x="93124" y="10907"/>
                </a:cubicBezTo>
                <a:cubicBezTo>
                  <a:pt x="63135" y="34583"/>
                  <a:pt x="22097" y="59047"/>
                  <a:pt x="0" y="89036"/>
                </a:cubicBezTo>
                <a:cubicBezTo>
                  <a:pt x="10260" y="82723"/>
                  <a:pt x="21308" y="79566"/>
                  <a:pt x="33146" y="78777"/>
                </a:cubicBezTo>
                <a:cubicBezTo>
                  <a:pt x="188615" y="73252"/>
                  <a:pt x="373284" y="171111"/>
                  <a:pt x="496396" y="261867"/>
                </a:cubicBezTo>
                <a:cubicBezTo>
                  <a:pt x="666860" y="388136"/>
                  <a:pt x="794707" y="569649"/>
                  <a:pt x="863366" y="769312"/>
                </a:cubicBezTo>
                <a:cubicBezTo>
                  <a:pt x="900458" y="875852"/>
                  <a:pt x="924922" y="972921"/>
                  <a:pt x="983322" y="1072358"/>
                </a:cubicBezTo>
                <a:cubicBezTo>
                  <a:pt x="1044878" y="1176530"/>
                  <a:pt x="1117483" y="1273600"/>
                  <a:pt x="1190088" y="1369880"/>
                </a:cubicBezTo>
                <a:cubicBezTo>
                  <a:pt x="1275320" y="1483523"/>
                  <a:pt x="1370811" y="1588484"/>
                  <a:pt x="1448940" y="1707651"/>
                </a:cubicBezTo>
                <a:cubicBezTo>
                  <a:pt x="1527069" y="1826817"/>
                  <a:pt x="1604409" y="1947562"/>
                  <a:pt x="1680960" y="2068307"/>
                </a:cubicBezTo>
                <a:cubicBezTo>
                  <a:pt x="1853002" y="2338997"/>
                  <a:pt x="2007682" y="2627049"/>
                  <a:pt x="2121324" y="2926938"/>
                </a:cubicBezTo>
                <a:cubicBezTo>
                  <a:pt x="2217605" y="3179477"/>
                  <a:pt x="2293366" y="3442275"/>
                  <a:pt x="2324933" y="3711386"/>
                </a:cubicBezTo>
                <a:cubicBezTo>
                  <a:pt x="2339928" y="3837655"/>
                  <a:pt x="2347820" y="3965503"/>
                  <a:pt x="2335982" y="4092561"/>
                </a:cubicBezTo>
                <a:cubicBezTo>
                  <a:pt x="2329668" y="4156485"/>
                  <a:pt x="2318620" y="4220409"/>
                  <a:pt x="2301258" y="4281965"/>
                </a:cubicBezTo>
                <a:cubicBezTo>
                  <a:pt x="2283107" y="4344311"/>
                  <a:pt x="2253118" y="4402710"/>
                  <a:pt x="2233388" y="4464267"/>
                </a:cubicBezTo>
                <a:cubicBezTo>
                  <a:pt x="2249961" y="4412181"/>
                  <a:pt x="2298890" y="4359305"/>
                  <a:pt x="2323355" y="4308798"/>
                </a:cubicBezTo>
                <a:cubicBezTo>
                  <a:pt x="2350976" y="4252766"/>
                  <a:pt x="2374652" y="4194366"/>
                  <a:pt x="2394381" y="4134388"/>
                </a:cubicBezTo>
                <a:cubicBezTo>
                  <a:pt x="2432262" y="4018378"/>
                  <a:pt x="2461462" y="3892109"/>
                  <a:pt x="2455938" y="3769786"/>
                </a:cubicBezTo>
                <a:close/>
                <a:moveTo>
                  <a:pt x="2351766" y="3954454"/>
                </a:moveTo>
                <a:lnTo>
                  <a:pt x="2351766" y="3954454"/>
                </a:lnTo>
                <a:lnTo>
                  <a:pt x="2351766" y="3954454"/>
                </a:lnTo>
                <a:lnTo>
                  <a:pt x="2351766" y="3954454"/>
                </a:lnTo>
                <a:close/>
                <a:moveTo>
                  <a:pt x="2349398" y="3898423"/>
                </a:moveTo>
                <a:lnTo>
                  <a:pt x="2349398" y="3898423"/>
                </a:lnTo>
                <a:lnTo>
                  <a:pt x="2350976" y="3900001"/>
                </a:lnTo>
                <a:lnTo>
                  <a:pt x="2350976" y="3908682"/>
                </a:lnTo>
                <a:cubicBezTo>
                  <a:pt x="2350187" y="3905525"/>
                  <a:pt x="2350187" y="3902368"/>
                  <a:pt x="2349398" y="3898423"/>
                </a:cubicBezTo>
                <a:lnTo>
                  <a:pt x="2349398" y="3898423"/>
                </a:lnTo>
                <a:lnTo>
                  <a:pt x="2349398" y="3898423"/>
                </a:lnTo>
                <a:close/>
              </a:path>
            </a:pathLst>
          </a:custGeom>
          <a:solidFill>
            <a:srgbClr val="fea99b"/>
          </a:solidFill>
          <a:ln w="792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CustomShape 10"/>
          <p:cNvSpPr/>
          <p:nvPr/>
        </p:nvSpPr>
        <p:spPr>
          <a:xfrm>
            <a:off x="2124000" y="3054600"/>
            <a:ext cx="1661040" cy="2435400"/>
          </a:xfrm>
          <a:custGeom>
            <a:avLst/>
            <a:gdLst/>
            <a:ahLst/>
            <a:rect l="l" t="t" r="r" b="b"/>
            <a:pathLst>
              <a:path w="2691114" h="3945914">
                <a:moveTo>
                  <a:pt x="2691308" y="3611042"/>
                </a:moveTo>
                <a:cubicBezTo>
                  <a:pt x="2680259" y="3505291"/>
                  <a:pt x="2647113" y="3405855"/>
                  <a:pt x="2606865" y="3308785"/>
                </a:cubicBezTo>
                <a:cubicBezTo>
                  <a:pt x="2495590" y="3042830"/>
                  <a:pt x="2394575" y="2773719"/>
                  <a:pt x="2281722" y="2508553"/>
                </a:cubicBezTo>
                <a:cubicBezTo>
                  <a:pt x="2224111" y="2372814"/>
                  <a:pt x="2164133" y="2238653"/>
                  <a:pt x="2097842" y="2106859"/>
                </a:cubicBezTo>
                <a:cubicBezTo>
                  <a:pt x="2035497" y="1982168"/>
                  <a:pt x="1955789" y="1866158"/>
                  <a:pt x="1899757" y="1736732"/>
                </a:cubicBezTo>
                <a:cubicBezTo>
                  <a:pt x="1830309" y="1576528"/>
                  <a:pt x="1814525" y="1426584"/>
                  <a:pt x="1797163" y="1256120"/>
                </a:cubicBezTo>
                <a:cubicBezTo>
                  <a:pt x="1794006" y="1227709"/>
                  <a:pt x="1771120" y="1040673"/>
                  <a:pt x="1714299" y="1094337"/>
                </a:cubicBezTo>
                <a:cubicBezTo>
                  <a:pt x="1666159" y="1140110"/>
                  <a:pt x="1647218" y="1205612"/>
                  <a:pt x="1621964" y="1265590"/>
                </a:cubicBezTo>
                <a:cubicBezTo>
                  <a:pt x="1576192" y="1333460"/>
                  <a:pt x="1528841" y="1454205"/>
                  <a:pt x="1526473" y="1536280"/>
                </a:cubicBezTo>
                <a:cubicBezTo>
                  <a:pt x="1524106" y="1617566"/>
                  <a:pt x="1550149" y="1916666"/>
                  <a:pt x="1531208" y="1982958"/>
                </a:cubicBezTo>
                <a:cubicBezTo>
                  <a:pt x="1491749" y="1956914"/>
                  <a:pt x="1502009" y="1872472"/>
                  <a:pt x="1494906" y="1829856"/>
                </a:cubicBezTo>
                <a:cubicBezTo>
                  <a:pt x="1494906" y="1731208"/>
                  <a:pt x="1461760" y="1639663"/>
                  <a:pt x="1468863" y="1538647"/>
                </a:cubicBezTo>
                <a:cubicBezTo>
                  <a:pt x="1475966" y="1442367"/>
                  <a:pt x="1498063" y="1346876"/>
                  <a:pt x="1535154" y="1257698"/>
                </a:cubicBezTo>
                <a:cubicBezTo>
                  <a:pt x="1571457" y="1169310"/>
                  <a:pt x="1576192" y="1073819"/>
                  <a:pt x="1617230" y="986219"/>
                </a:cubicBezTo>
                <a:cubicBezTo>
                  <a:pt x="1655899" y="903355"/>
                  <a:pt x="1659845" y="814967"/>
                  <a:pt x="1648007" y="724211"/>
                </a:cubicBezTo>
                <a:cubicBezTo>
                  <a:pt x="1633013" y="605044"/>
                  <a:pt x="1586451" y="490612"/>
                  <a:pt x="1523317" y="388808"/>
                </a:cubicBezTo>
                <a:cubicBezTo>
                  <a:pt x="1491749" y="337511"/>
                  <a:pt x="1455447" y="289371"/>
                  <a:pt x="1414409" y="244387"/>
                </a:cubicBezTo>
                <a:cubicBezTo>
                  <a:pt x="1374161" y="200193"/>
                  <a:pt x="1327599" y="178096"/>
                  <a:pt x="1277092" y="147318"/>
                </a:cubicBezTo>
                <a:cubicBezTo>
                  <a:pt x="1120833" y="53405"/>
                  <a:pt x="944845" y="62875"/>
                  <a:pt x="780695" y="3687"/>
                </a:cubicBezTo>
                <a:cubicBezTo>
                  <a:pt x="764123" y="-1838"/>
                  <a:pt x="749128" y="-1838"/>
                  <a:pt x="734134" y="8422"/>
                </a:cubicBezTo>
                <a:cubicBezTo>
                  <a:pt x="728609" y="11578"/>
                  <a:pt x="724663" y="14735"/>
                  <a:pt x="719928" y="18681"/>
                </a:cubicBezTo>
                <a:cubicBezTo>
                  <a:pt x="433455" y="245176"/>
                  <a:pt x="152506" y="549012"/>
                  <a:pt x="128041" y="953863"/>
                </a:cubicBezTo>
                <a:cubicBezTo>
                  <a:pt x="125674" y="995690"/>
                  <a:pt x="124095" y="1034359"/>
                  <a:pt x="139090" y="1073029"/>
                </a:cubicBezTo>
                <a:cubicBezTo>
                  <a:pt x="161187" y="1128272"/>
                  <a:pt x="187230" y="1129061"/>
                  <a:pt x="236948" y="1153526"/>
                </a:cubicBezTo>
                <a:cubicBezTo>
                  <a:pt x="300872" y="1185093"/>
                  <a:pt x="375844" y="1185093"/>
                  <a:pt x="441347" y="1213504"/>
                </a:cubicBezTo>
                <a:cubicBezTo>
                  <a:pt x="549465" y="1260066"/>
                  <a:pt x="599972" y="1345298"/>
                  <a:pt x="680469" y="1423427"/>
                </a:cubicBezTo>
                <a:cubicBezTo>
                  <a:pt x="735712" y="1477091"/>
                  <a:pt x="787009" y="1536280"/>
                  <a:pt x="831203" y="1599415"/>
                </a:cubicBezTo>
                <a:cubicBezTo>
                  <a:pt x="875397" y="1660971"/>
                  <a:pt x="914067" y="1726473"/>
                  <a:pt x="946424" y="1795132"/>
                </a:cubicBezTo>
                <a:cubicBezTo>
                  <a:pt x="974834" y="1855110"/>
                  <a:pt x="1028499" y="1950601"/>
                  <a:pt x="1023764" y="2017682"/>
                </a:cubicBezTo>
                <a:cubicBezTo>
                  <a:pt x="979569" y="1984536"/>
                  <a:pt x="970888" y="1904039"/>
                  <a:pt x="946424" y="1855899"/>
                </a:cubicBezTo>
                <a:cubicBezTo>
                  <a:pt x="914857" y="1795132"/>
                  <a:pt x="879343" y="1736732"/>
                  <a:pt x="839095" y="1680700"/>
                </a:cubicBezTo>
                <a:cubicBezTo>
                  <a:pt x="774382" y="1591523"/>
                  <a:pt x="697831" y="1510237"/>
                  <a:pt x="612599" y="1439999"/>
                </a:cubicBezTo>
                <a:cubicBezTo>
                  <a:pt x="574719" y="1409221"/>
                  <a:pt x="534470" y="1377654"/>
                  <a:pt x="484752" y="1372130"/>
                </a:cubicBezTo>
                <a:cubicBezTo>
                  <a:pt x="436612" y="1366606"/>
                  <a:pt x="412147" y="1396594"/>
                  <a:pt x="381369" y="1428162"/>
                </a:cubicBezTo>
                <a:cubicBezTo>
                  <a:pt x="326126" y="1484194"/>
                  <a:pt x="266148" y="1543383"/>
                  <a:pt x="190386" y="1568636"/>
                </a:cubicBezTo>
                <a:cubicBezTo>
                  <a:pt x="116203" y="1593101"/>
                  <a:pt x="141457" y="1638084"/>
                  <a:pt x="145403" y="1703587"/>
                </a:cubicBezTo>
                <a:cubicBezTo>
                  <a:pt x="150927" y="1780927"/>
                  <a:pt x="117782" y="1860634"/>
                  <a:pt x="58593" y="1911142"/>
                </a:cubicBezTo>
                <a:cubicBezTo>
                  <a:pt x="53069" y="1915877"/>
                  <a:pt x="46755" y="1920612"/>
                  <a:pt x="39652" y="1919823"/>
                </a:cubicBezTo>
                <a:cubicBezTo>
                  <a:pt x="15188" y="1917455"/>
                  <a:pt x="41231" y="1832224"/>
                  <a:pt x="9664" y="1842483"/>
                </a:cubicBezTo>
                <a:cubicBezTo>
                  <a:pt x="-2174" y="1846429"/>
                  <a:pt x="193" y="1873261"/>
                  <a:pt x="193" y="1881942"/>
                </a:cubicBezTo>
                <a:cubicBezTo>
                  <a:pt x="-2174" y="1935607"/>
                  <a:pt x="20712" y="1997163"/>
                  <a:pt x="35706" y="2048460"/>
                </a:cubicBezTo>
                <a:cubicBezTo>
                  <a:pt x="63328" y="2142372"/>
                  <a:pt x="90949" y="2248123"/>
                  <a:pt x="138300" y="2334933"/>
                </a:cubicBezTo>
                <a:cubicBezTo>
                  <a:pt x="201435" y="2451732"/>
                  <a:pt x="288245" y="2532229"/>
                  <a:pt x="378212" y="2626141"/>
                </a:cubicBezTo>
                <a:cubicBezTo>
                  <a:pt x="574719" y="2832119"/>
                  <a:pt x="786220" y="3014420"/>
                  <a:pt x="1019029" y="3180148"/>
                </a:cubicBezTo>
                <a:cubicBezTo>
                  <a:pt x="1247892" y="3342720"/>
                  <a:pt x="1487014" y="3491086"/>
                  <a:pt x="1722980" y="3643399"/>
                </a:cubicBezTo>
                <a:cubicBezTo>
                  <a:pt x="1854773" y="3728630"/>
                  <a:pt x="1991302" y="3809916"/>
                  <a:pt x="2137301" y="3869105"/>
                </a:cubicBezTo>
                <a:cubicBezTo>
                  <a:pt x="2261992" y="3919613"/>
                  <a:pt x="2460866" y="4000898"/>
                  <a:pt x="2586346" y="3915667"/>
                </a:cubicBezTo>
                <a:cubicBezTo>
                  <a:pt x="2685783" y="3847797"/>
                  <a:pt x="2702356" y="3721528"/>
                  <a:pt x="2691308" y="3611042"/>
                </a:cubicBezTo>
                <a:close/>
              </a:path>
            </a:pathLst>
          </a:custGeom>
          <a:solidFill>
            <a:srgbClr val="801301"/>
          </a:solidFill>
          <a:ln w="792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CustomShape 11"/>
          <p:cNvSpPr/>
          <p:nvPr/>
        </p:nvSpPr>
        <p:spPr>
          <a:xfrm>
            <a:off x="2128680" y="3797640"/>
            <a:ext cx="174960" cy="389520"/>
          </a:xfrm>
          <a:custGeom>
            <a:avLst/>
            <a:gdLst/>
            <a:ahLst/>
            <a:rect l="l" t="t" r="r" b="b"/>
            <a:pathLst>
              <a:path w="284105" h="631346">
                <a:moveTo>
                  <a:pt x="11333" y="637414"/>
                </a:moveTo>
                <a:cubicBezTo>
                  <a:pt x="54738" y="605057"/>
                  <a:pt x="64997" y="559285"/>
                  <a:pt x="64208" y="508777"/>
                </a:cubicBezTo>
                <a:cubicBezTo>
                  <a:pt x="68943" y="485891"/>
                  <a:pt x="62629" y="463794"/>
                  <a:pt x="57105" y="441696"/>
                </a:cubicBezTo>
                <a:cubicBezTo>
                  <a:pt x="53159" y="423545"/>
                  <a:pt x="60262" y="406972"/>
                  <a:pt x="78413" y="398291"/>
                </a:cubicBezTo>
                <a:cubicBezTo>
                  <a:pt x="83937" y="395924"/>
                  <a:pt x="88672" y="392767"/>
                  <a:pt x="89462" y="385665"/>
                </a:cubicBezTo>
                <a:cubicBezTo>
                  <a:pt x="84726" y="381719"/>
                  <a:pt x="76835" y="380140"/>
                  <a:pt x="75256" y="373038"/>
                </a:cubicBezTo>
                <a:cubicBezTo>
                  <a:pt x="107613" y="349362"/>
                  <a:pt x="143915" y="332000"/>
                  <a:pt x="177850" y="311481"/>
                </a:cubicBezTo>
                <a:cubicBezTo>
                  <a:pt x="244142" y="272022"/>
                  <a:pt x="285179" y="215990"/>
                  <a:pt x="285179" y="135494"/>
                </a:cubicBezTo>
                <a:cubicBezTo>
                  <a:pt x="267028" y="99980"/>
                  <a:pt x="234671" y="82618"/>
                  <a:pt x="199947" y="67624"/>
                </a:cubicBezTo>
                <a:cubicBezTo>
                  <a:pt x="157331" y="49473"/>
                  <a:pt x="117083" y="28954"/>
                  <a:pt x="79991" y="1332"/>
                </a:cubicBezTo>
                <a:cubicBezTo>
                  <a:pt x="56316" y="-4981"/>
                  <a:pt x="57105" y="12381"/>
                  <a:pt x="54738" y="27375"/>
                </a:cubicBezTo>
                <a:cubicBezTo>
                  <a:pt x="38954" y="120499"/>
                  <a:pt x="23170" y="214412"/>
                  <a:pt x="11333" y="308325"/>
                </a:cubicBezTo>
                <a:cubicBezTo>
                  <a:pt x="-505" y="403816"/>
                  <a:pt x="-1294" y="498518"/>
                  <a:pt x="1073" y="594009"/>
                </a:cubicBezTo>
                <a:cubicBezTo>
                  <a:pt x="2651" y="608214"/>
                  <a:pt x="5019" y="623209"/>
                  <a:pt x="11333" y="637414"/>
                </a:cubicBezTo>
                <a:close/>
              </a:path>
            </a:pathLst>
          </a:custGeom>
          <a:solidFill>
            <a:srgbClr val="801301"/>
          </a:solidFill>
          <a:ln w="792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CustomShape 12"/>
          <p:cNvSpPr/>
          <p:nvPr/>
        </p:nvSpPr>
        <p:spPr>
          <a:xfrm>
            <a:off x="1010520" y="1936800"/>
            <a:ext cx="1446480" cy="978840"/>
          </a:xfrm>
          <a:custGeom>
            <a:avLst/>
            <a:gdLst/>
            <a:ahLst/>
            <a:rect l="l" t="t" r="r" b="b"/>
            <a:pathLst>
              <a:path w="2343873" h="1586257">
                <a:moveTo>
                  <a:pt x="2344387" y="1261446"/>
                </a:moveTo>
                <a:cubicBezTo>
                  <a:pt x="2353068" y="1257500"/>
                  <a:pt x="2264680" y="917363"/>
                  <a:pt x="2126573" y="744531"/>
                </a:cubicBezTo>
                <a:cubicBezTo>
                  <a:pt x="1959266" y="534609"/>
                  <a:pt x="1514956" y="357043"/>
                  <a:pt x="1357908" y="282070"/>
                </a:cubicBezTo>
                <a:cubicBezTo>
                  <a:pt x="1144829" y="179476"/>
                  <a:pt x="949112" y="99769"/>
                  <a:pt x="724984" y="32688"/>
                </a:cubicBezTo>
                <a:cubicBezTo>
                  <a:pt x="687892" y="21640"/>
                  <a:pt x="656325" y="26375"/>
                  <a:pt x="630282" y="53207"/>
                </a:cubicBezTo>
                <a:cubicBezTo>
                  <a:pt x="633438" y="38213"/>
                  <a:pt x="635017" y="22429"/>
                  <a:pt x="634228" y="7435"/>
                </a:cubicBezTo>
                <a:cubicBezTo>
                  <a:pt x="438510" y="-47808"/>
                  <a:pt x="232533" y="217357"/>
                  <a:pt x="198598" y="387821"/>
                </a:cubicBezTo>
                <a:cubicBezTo>
                  <a:pt x="159929" y="749267"/>
                  <a:pt x="-10535" y="1118604"/>
                  <a:pt x="514" y="1474526"/>
                </a:cubicBezTo>
                <a:cubicBezTo>
                  <a:pt x="1303" y="1487942"/>
                  <a:pt x="-276" y="1578698"/>
                  <a:pt x="3670" y="1571595"/>
                </a:cubicBezTo>
                <a:cubicBezTo>
                  <a:pt x="205701" y="1223566"/>
                  <a:pt x="701308" y="1263814"/>
                  <a:pt x="986203" y="1457953"/>
                </a:cubicBezTo>
                <a:cubicBezTo>
                  <a:pt x="1016981" y="1478472"/>
                  <a:pt x="1039868" y="1506882"/>
                  <a:pt x="1060386" y="1536871"/>
                </a:cubicBezTo>
                <a:cubicBezTo>
                  <a:pt x="1069067" y="1549498"/>
                  <a:pt x="1080116" y="1560547"/>
                  <a:pt x="1089586" y="1571595"/>
                </a:cubicBezTo>
                <a:cubicBezTo>
                  <a:pt x="1095110" y="1577909"/>
                  <a:pt x="1107737" y="1595271"/>
                  <a:pt x="1118786" y="1592903"/>
                </a:cubicBezTo>
                <a:cubicBezTo>
                  <a:pt x="1129834" y="1590536"/>
                  <a:pt x="1129834" y="1556601"/>
                  <a:pt x="1130624" y="1547920"/>
                </a:cubicBezTo>
                <a:cubicBezTo>
                  <a:pt x="1135359" y="1498201"/>
                  <a:pt x="1145618" y="1488731"/>
                  <a:pt x="1155088" y="1440591"/>
                </a:cubicBezTo>
                <a:cubicBezTo>
                  <a:pt x="1156667" y="1431910"/>
                  <a:pt x="1147986" y="1412969"/>
                  <a:pt x="1155088" y="1388505"/>
                </a:cubicBezTo>
                <a:cubicBezTo>
                  <a:pt x="1168504" y="1344311"/>
                  <a:pt x="1159824" y="1324581"/>
                  <a:pt x="1181921" y="1324581"/>
                </a:cubicBezTo>
                <a:cubicBezTo>
                  <a:pt x="1200072" y="1324581"/>
                  <a:pt x="1229272" y="1332473"/>
                  <a:pt x="1249001" y="1367986"/>
                </a:cubicBezTo>
                <a:cubicBezTo>
                  <a:pt x="1262417" y="1386137"/>
                  <a:pt x="1279779" y="1441380"/>
                  <a:pt x="1300298" y="1447694"/>
                </a:cubicBezTo>
                <a:cubicBezTo>
                  <a:pt x="1579669" y="1530558"/>
                  <a:pt x="2076854" y="1380613"/>
                  <a:pt x="2344387" y="1261446"/>
                </a:cubicBezTo>
                <a:close/>
                <a:moveTo>
                  <a:pt x="208858" y="356253"/>
                </a:moveTo>
                <a:cubicBezTo>
                  <a:pt x="204123" y="364934"/>
                  <a:pt x="201755" y="373615"/>
                  <a:pt x="199388" y="383086"/>
                </a:cubicBezTo>
                <a:cubicBezTo>
                  <a:pt x="199388" y="383086"/>
                  <a:pt x="199388" y="382297"/>
                  <a:pt x="199388" y="382297"/>
                </a:cubicBezTo>
                <a:cubicBezTo>
                  <a:pt x="197809" y="371248"/>
                  <a:pt x="202544" y="364145"/>
                  <a:pt x="208858" y="356253"/>
                </a:cubicBezTo>
                <a:close/>
              </a:path>
            </a:pathLst>
          </a:custGeom>
          <a:solidFill>
            <a:srgbClr val="fd2906"/>
          </a:solidFill>
          <a:ln w="792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CustomShape 13"/>
          <p:cNvSpPr/>
          <p:nvPr/>
        </p:nvSpPr>
        <p:spPr>
          <a:xfrm>
            <a:off x="532440" y="3811680"/>
            <a:ext cx="2761920" cy="2118960"/>
          </a:xfrm>
          <a:custGeom>
            <a:avLst/>
            <a:gdLst/>
            <a:ahLst/>
            <a:rect l="l" t="t" r="r" b="b"/>
            <a:pathLst>
              <a:path w="4474667" h="3432945">
                <a:moveTo>
                  <a:pt x="4471438" y="3182674"/>
                </a:moveTo>
                <a:cubicBezTo>
                  <a:pt x="4406725" y="3069032"/>
                  <a:pt x="4239418" y="2994060"/>
                  <a:pt x="4129721" y="2930925"/>
                </a:cubicBezTo>
                <a:cubicBezTo>
                  <a:pt x="3897701" y="2796764"/>
                  <a:pt x="3678309" y="2642084"/>
                  <a:pt x="3464440" y="2481091"/>
                </a:cubicBezTo>
                <a:cubicBezTo>
                  <a:pt x="3304236" y="2360346"/>
                  <a:pt x="3128248" y="2245914"/>
                  <a:pt x="2986195" y="2103861"/>
                </a:cubicBezTo>
                <a:cubicBezTo>
                  <a:pt x="2799159" y="1916825"/>
                  <a:pt x="2670522" y="1677702"/>
                  <a:pt x="2594760" y="1425953"/>
                </a:cubicBezTo>
                <a:cubicBezTo>
                  <a:pt x="2511896" y="1152107"/>
                  <a:pt x="2505583" y="877471"/>
                  <a:pt x="2504004" y="594154"/>
                </a:cubicBezTo>
                <a:cubicBezTo>
                  <a:pt x="2504004" y="511290"/>
                  <a:pt x="2506372" y="429215"/>
                  <a:pt x="2509529" y="346351"/>
                </a:cubicBezTo>
                <a:cubicBezTo>
                  <a:pt x="2510318" y="314783"/>
                  <a:pt x="2560825" y="100915"/>
                  <a:pt x="2481907" y="119066"/>
                </a:cubicBezTo>
                <a:cubicBezTo>
                  <a:pt x="2409302" y="135639"/>
                  <a:pt x="2337486" y="132482"/>
                  <a:pt x="2270406" y="98547"/>
                </a:cubicBezTo>
                <a:cubicBezTo>
                  <a:pt x="2217531" y="72504"/>
                  <a:pt x="2148083" y="-19830"/>
                  <a:pt x="2087316" y="3845"/>
                </a:cubicBezTo>
                <a:cubicBezTo>
                  <a:pt x="2013132" y="32256"/>
                  <a:pt x="1937371" y="62245"/>
                  <a:pt x="1857663" y="70926"/>
                </a:cubicBezTo>
                <a:cubicBezTo>
                  <a:pt x="1818993" y="75661"/>
                  <a:pt x="1777167" y="75661"/>
                  <a:pt x="1740075" y="62245"/>
                </a:cubicBezTo>
                <a:cubicBezTo>
                  <a:pt x="1677729" y="40148"/>
                  <a:pt x="1618541" y="-11938"/>
                  <a:pt x="1601968" y="83553"/>
                </a:cubicBezTo>
                <a:cubicBezTo>
                  <a:pt x="1582238" y="195617"/>
                  <a:pt x="1598811" y="304524"/>
                  <a:pt x="1598811" y="416588"/>
                </a:cubicBezTo>
                <a:cubicBezTo>
                  <a:pt x="1598811" y="512079"/>
                  <a:pt x="1605914" y="607570"/>
                  <a:pt x="1623276" y="701483"/>
                </a:cubicBezTo>
                <a:cubicBezTo>
                  <a:pt x="1644584" y="817493"/>
                  <a:pt x="1676940" y="929557"/>
                  <a:pt x="1694302" y="1046356"/>
                </a:cubicBezTo>
                <a:cubicBezTo>
                  <a:pt x="1710086" y="1130010"/>
                  <a:pt x="1715610" y="1214452"/>
                  <a:pt x="1728237" y="1298106"/>
                </a:cubicBezTo>
                <a:cubicBezTo>
                  <a:pt x="1759805" y="1509606"/>
                  <a:pt x="1840301" y="1701378"/>
                  <a:pt x="1949998" y="1884468"/>
                </a:cubicBezTo>
                <a:cubicBezTo>
                  <a:pt x="2027338" y="2013105"/>
                  <a:pt x="2139402" y="2123591"/>
                  <a:pt x="2237260" y="2238022"/>
                </a:cubicBezTo>
                <a:cubicBezTo>
                  <a:pt x="2212796" y="2209612"/>
                  <a:pt x="2174126" y="2202509"/>
                  <a:pt x="2144137" y="2181991"/>
                </a:cubicBezTo>
                <a:cubicBezTo>
                  <a:pt x="2107834" y="2156737"/>
                  <a:pt x="2076267" y="2118856"/>
                  <a:pt x="2046278" y="2087289"/>
                </a:cubicBezTo>
                <a:cubicBezTo>
                  <a:pt x="1982354" y="2020208"/>
                  <a:pt x="1923955" y="1948392"/>
                  <a:pt x="1870290" y="1872631"/>
                </a:cubicBezTo>
                <a:cubicBezTo>
                  <a:pt x="1747178" y="1698221"/>
                  <a:pt x="1630379" y="1482774"/>
                  <a:pt x="1581449" y="1273641"/>
                </a:cubicBezTo>
                <a:cubicBezTo>
                  <a:pt x="1555406" y="1161577"/>
                  <a:pt x="1552249" y="1046356"/>
                  <a:pt x="1519893" y="935870"/>
                </a:cubicBezTo>
                <a:cubicBezTo>
                  <a:pt x="1498585" y="864055"/>
                  <a:pt x="1474120" y="791450"/>
                  <a:pt x="1438607" y="725159"/>
                </a:cubicBezTo>
                <a:cubicBezTo>
                  <a:pt x="1375472" y="608359"/>
                  <a:pt x="1257095" y="534965"/>
                  <a:pt x="1146609" y="468674"/>
                </a:cubicBezTo>
                <a:cubicBezTo>
                  <a:pt x="973778" y="365291"/>
                  <a:pt x="785163" y="277692"/>
                  <a:pt x="594181" y="212979"/>
                </a:cubicBezTo>
                <a:cubicBezTo>
                  <a:pt x="254832" y="97758"/>
                  <a:pt x="65429" y="497874"/>
                  <a:pt x="22813" y="771720"/>
                </a:cubicBezTo>
                <a:cubicBezTo>
                  <a:pt x="-10333" y="982432"/>
                  <a:pt x="-6387" y="1198668"/>
                  <a:pt x="28337" y="1408591"/>
                </a:cubicBezTo>
                <a:cubicBezTo>
                  <a:pt x="58326" y="1590892"/>
                  <a:pt x="120671" y="1766880"/>
                  <a:pt x="207481" y="1929452"/>
                </a:cubicBezTo>
                <a:cubicBezTo>
                  <a:pt x="268249" y="2043883"/>
                  <a:pt x="343221" y="2151212"/>
                  <a:pt x="429242" y="2249071"/>
                </a:cubicBezTo>
                <a:cubicBezTo>
                  <a:pt x="481328" y="2309049"/>
                  <a:pt x="531047" y="2379286"/>
                  <a:pt x="602073" y="2418745"/>
                </a:cubicBezTo>
                <a:cubicBezTo>
                  <a:pt x="671521" y="2457415"/>
                  <a:pt x="737812" y="2432162"/>
                  <a:pt x="805682" y="2403751"/>
                </a:cubicBezTo>
                <a:cubicBezTo>
                  <a:pt x="879076" y="2372973"/>
                  <a:pt x="963519" y="2358767"/>
                  <a:pt x="1042437" y="2341406"/>
                </a:cubicBezTo>
                <a:cubicBezTo>
                  <a:pt x="1178966" y="2311416"/>
                  <a:pt x="1318651" y="2292476"/>
                  <a:pt x="1458337" y="2283795"/>
                </a:cubicBezTo>
                <a:cubicBezTo>
                  <a:pt x="1578292" y="2276692"/>
                  <a:pt x="1696670" y="2305892"/>
                  <a:pt x="1814258" y="2334303"/>
                </a:cubicBezTo>
                <a:cubicBezTo>
                  <a:pt x="1855296" y="2343773"/>
                  <a:pt x="2057326" y="2390335"/>
                  <a:pt x="2046278" y="2444788"/>
                </a:cubicBezTo>
                <a:cubicBezTo>
                  <a:pt x="1953154" y="2458205"/>
                  <a:pt x="1857663" y="2409275"/>
                  <a:pt x="1769275" y="2385600"/>
                </a:cubicBezTo>
                <a:cubicBezTo>
                  <a:pt x="1572768" y="2332724"/>
                  <a:pt x="1267354" y="2301157"/>
                  <a:pt x="1119777" y="2480302"/>
                </a:cubicBezTo>
                <a:cubicBezTo>
                  <a:pt x="1004556" y="2586841"/>
                  <a:pt x="1290241" y="2767564"/>
                  <a:pt x="1359689" y="2816493"/>
                </a:cubicBezTo>
                <a:cubicBezTo>
                  <a:pt x="1447288" y="2877261"/>
                  <a:pt x="1539622" y="2926190"/>
                  <a:pt x="1635114" y="2973541"/>
                </a:cubicBezTo>
                <a:cubicBezTo>
                  <a:pt x="1902647" y="3104545"/>
                  <a:pt x="2185174" y="3242652"/>
                  <a:pt x="2477961" y="3305787"/>
                </a:cubicBezTo>
                <a:cubicBezTo>
                  <a:pt x="2791267" y="3373657"/>
                  <a:pt x="3109308" y="3417062"/>
                  <a:pt x="3429716" y="3436002"/>
                </a:cubicBezTo>
                <a:cubicBezTo>
                  <a:pt x="3739865" y="3454154"/>
                  <a:pt x="4067376" y="3419429"/>
                  <a:pt x="4355428" y="3297895"/>
                </a:cubicBezTo>
                <a:cubicBezTo>
                  <a:pt x="4393308" y="3282111"/>
                  <a:pt x="4442238" y="3260804"/>
                  <a:pt x="4473805" y="3230814"/>
                </a:cubicBezTo>
                <a:cubicBezTo>
                  <a:pt x="4483275" y="3218188"/>
                  <a:pt x="4482486" y="3201615"/>
                  <a:pt x="4471438" y="3182674"/>
                </a:cubicBezTo>
                <a:close/>
                <a:moveTo>
                  <a:pt x="1623276" y="2177255"/>
                </a:moveTo>
                <a:cubicBezTo>
                  <a:pt x="1623276" y="2176466"/>
                  <a:pt x="1623276" y="2176466"/>
                  <a:pt x="1622487" y="2175677"/>
                </a:cubicBezTo>
                <a:cubicBezTo>
                  <a:pt x="1622487" y="2175677"/>
                  <a:pt x="1622487" y="2175677"/>
                  <a:pt x="1623276" y="2175677"/>
                </a:cubicBezTo>
                <a:cubicBezTo>
                  <a:pt x="1623276" y="2175677"/>
                  <a:pt x="1623276" y="2175677"/>
                  <a:pt x="1623276" y="2175677"/>
                </a:cubicBezTo>
                <a:cubicBezTo>
                  <a:pt x="1623276" y="2176466"/>
                  <a:pt x="1623276" y="2177255"/>
                  <a:pt x="1623276" y="2177255"/>
                </a:cubicBezTo>
                <a:close/>
                <a:moveTo>
                  <a:pt x="1760594" y="1968122"/>
                </a:moveTo>
                <a:cubicBezTo>
                  <a:pt x="1760594" y="1967333"/>
                  <a:pt x="1760594" y="1967333"/>
                  <a:pt x="1760594" y="1968122"/>
                </a:cubicBezTo>
                <a:cubicBezTo>
                  <a:pt x="1760594" y="1967333"/>
                  <a:pt x="1760594" y="1968122"/>
                  <a:pt x="1760594" y="1968122"/>
                </a:cubicBezTo>
                <a:cubicBezTo>
                  <a:pt x="1760594" y="1968122"/>
                  <a:pt x="1760594" y="1968122"/>
                  <a:pt x="1760594" y="1968122"/>
                </a:cubicBezTo>
                <a:close/>
              </a:path>
            </a:pathLst>
          </a:custGeom>
          <a:solidFill>
            <a:srgbClr val="ffd4cd"/>
          </a:solidFill>
          <a:ln w="792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CustomShape 14"/>
          <p:cNvSpPr/>
          <p:nvPr/>
        </p:nvSpPr>
        <p:spPr>
          <a:xfrm>
            <a:off x="791640" y="3928680"/>
            <a:ext cx="33840" cy="4680"/>
          </a:xfrm>
          <a:custGeom>
            <a:avLst/>
            <a:gdLst/>
            <a:ahLst/>
            <a:rect l="l" t="t" r="r" b="b"/>
            <a:pathLst>
              <a:path w="55242" h="0">
                <a:moveTo>
                  <a:pt x="0" y="4319"/>
                </a:moveTo>
                <a:cubicBezTo>
                  <a:pt x="20519" y="4319"/>
                  <a:pt x="41037" y="4319"/>
                  <a:pt x="60767" y="4319"/>
                </a:cubicBezTo>
                <a:cubicBezTo>
                  <a:pt x="41037" y="1162"/>
                  <a:pt x="20519" y="-3573"/>
                  <a:pt x="0" y="4319"/>
                </a:cubicBezTo>
                <a:close/>
              </a:path>
            </a:pathLst>
          </a:custGeom>
          <a:solidFill>
            <a:srgbClr val="fefefe"/>
          </a:solidFill>
          <a:ln w="792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CustomShape 15"/>
          <p:cNvSpPr/>
          <p:nvPr/>
        </p:nvSpPr>
        <p:spPr>
          <a:xfrm>
            <a:off x="1576800" y="3362760"/>
            <a:ext cx="599040" cy="452880"/>
          </a:xfrm>
          <a:custGeom>
            <a:avLst/>
            <a:gdLst/>
            <a:ahLst/>
            <a:rect l="l" t="t" r="r" b="b"/>
            <a:pathLst>
              <a:path w="970695" h="733940">
                <a:moveTo>
                  <a:pt x="23815" y="612479"/>
                </a:moveTo>
                <a:cubicBezTo>
                  <a:pt x="105890" y="704813"/>
                  <a:pt x="262148" y="689029"/>
                  <a:pt x="366320" y="648781"/>
                </a:cubicBezTo>
                <a:cubicBezTo>
                  <a:pt x="397099" y="636943"/>
                  <a:pt x="402623" y="638522"/>
                  <a:pt x="419196" y="667722"/>
                </a:cubicBezTo>
                <a:cubicBezTo>
                  <a:pt x="423142" y="674824"/>
                  <a:pt x="425509" y="677981"/>
                  <a:pt x="434190" y="673246"/>
                </a:cubicBezTo>
                <a:cubicBezTo>
                  <a:pt x="487855" y="644046"/>
                  <a:pt x="506795" y="681138"/>
                  <a:pt x="552568" y="704813"/>
                </a:cubicBezTo>
                <a:cubicBezTo>
                  <a:pt x="640956" y="751375"/>
                  <a:pt x="728555" y="739537"/>
                  <a:pt x="815366" y="697710"/>
                </a:cubicBezTo>
                <a:cubicBezTo>
                  <a:pt x="818522" y="695343"/>
                  <a:pt x="821679" y="692186"/>
                  <a:pt x="824836" y="689819"/>
                </a:cubicBezTo>
                <a:cubicBezTo>
                  <a:pt x="890338" y="664565"/>
                  <a:pt x="919538" y="580122"/>
                  <a:pt x="937689" y="518566"/>
                </a:cubicBezTo>
                <a:cubicBezTo>
                  <a:pt x="955051" y="460166"/>
                  <a:pt x="994510" y="342578"/>
                  <a:pt x="960575" y="288914"/>
                </a:cubicBezTo>
                <a:cubicBezTo>
                  <a:pt x="822468" y="71888"/>
                  <a:pt x="509163" y="-75689"/>
                  <a:pt x="262937" y="41110"/>
                </a:cubicBezTo>
                <a:cubicBezTo>
                  <a:pt x="108258" y="114504"/>
                  <a:pt x="105890" y="263660"/>
                  <a:pt x="31707" y="394664"/>
                </a:cubicBezTo>
                <a:cubicBezTo>
                  <a:pt x="3296" y="444383"/>
                  <a:pt x="-18801" y="564339"/>
                  <a:pt x="23815" y="612479"/>
                </a:cubicBezTo>
                <a:close/>
              </a:path>
            </a:pathLst>
          </a:custGeom>
          <a:solidFill>
            <a:srgbClr val="ffd4cd"/>
          </a:solidFill>
          <a:ln w="792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CustomShape 16"/>
          <p:cNvSpPr/>
          <p:nvPr/>
        </p:nvSpPr>
        <p:spPr>
          <a:xfrm>
            <a:off x="1573560" y="2608560"/>
            <a:ext cx="1378440" cy="939960"/>
          </a:xfrm>
          <a:custGeom>
            <a:avLst/>
            <a:gdLst/>
            <a:ahLst/>
            <a:rect l="l" t="t" r="r" b="b"/>
            <a:pathLst>
              <a:path w="2233387" h="1523123">
                <a:moveTo>
                  <a:pt x="2161573" y="432187"/>
                </a:moveTo>
                <a:cubicBezTo>
                  <a:pt x="2187615" y="419560"/>
                  <a:pt x="2212080" y="395885"/>
                  <a:pt x="2238123" y="384047"/>
                </a:cubicBezTo>
                <a:cubicBezTo>
                  <a:pt x="2166307" y="240416"/>
                  <a:pt x="1985584" y="129141"/>
                  <a:pt x="1894828" y="2872"/>
                </a:cubicBezTo>
                <a:cubicBezTo>
                  <a:pt x="1891672" y="-1074"/>
                  <a:pt x="1888515" y="-285"/>
                  <a:pt x="1885358" y="1293"/>
                </a:cubicBezTo>
                <a:cubicBezTo>
                  <a:pt x="1736992" y="66795"/>
                  <a:pt x="1167202" y="273561"/>
                  <a:pt x="982533" y="319334"/>
                </a:cubicBezTo>
                <a:cubicBezTo>
                  <a:pt x="853896" y="350901"/>
                  <a:pt x="419056" y="409301"/>
                  <a:pt x="377230" y="346166"/>
                </a:cubicBezTo>
                <a:cubicBezTo>
                  <a:pt x="375651" y="343799"/>
                  <a:pt x="364603" y="342220"/>
                  <a:pt x="363024" y="344588"/>
                </a:cubicBezTo>
                <a:cubicBezTo>
                  <a:pt x="348030" y="354058"/>
                  <a:pt x="261220" y="350112"/>
                  <a:pt x="245436" y="354058"/>
                </a:cubicBezTo>
                <a:cubicBezTo>
                  <a:pt x="183090" y="602651"/>
                  <a:pt x="180723" y="695774"/>
                  <a:pt x="194928" y="794422"/>
                </a:cubicBezTo>
                <a:cubicBezTo>
                  <a:pt x="223339" y="996453"/>
                  <a:pt x="76551" y="1114041"/>
                  <a:pt x="0" y="1357899"/>
                </a:cubicBezTo>
                <a:cubicBezTo>
                  <a:pt x="202031" y="1132193"/>
                  <a:pt x="445888" y="1106149"/>
                  <a:pt x="535855" y="1114041"/>
                </a:cubicBezTo>
                <a:cubicBezTo>
                  <a:pt x="752091" y="1132982"/>
                  <a:pt x="988057" y="1301867"/>
                  <a:pt x="1040143" y="1525995"/>
                </a:cubicBezTo>
                <a:cubicBezTo>
                  <a:pt x="1085916" y="1346850"/>
                  <a:pt x="1190088" y="1222159"/>
                  <a:pt x="1234282" y="1158235"/>
                </a:cubicBezTo>
                <a:cubicBezTo>
                  <a:pt x="1315568" y="1039069"/>
                  <a:pt x="1408692" y="929372"/>
                  <a:pt x="1512864" y="829935"/>
                </a:cubicBezTo>
                <a:cubicBezTo>
                  <a:pt x="1699111" y="652369"/>
                  <a:pt x="1929552" y="541094"/>
                  <a:pt x="2161573" y="432187"/>
                </a:cubicBezTo>
                <a:close/>
                <a:moveTo>
                  <a:pt x="2152102" y="406144"/>
                </a:moveTo>
                <a:cubicBezTo>
                  <a:pt x="2150524" y="406144"/>
                  <a:pt x="2148946" y="405355"/>
                  <a:pt x="2147367" y="404566"/>
                </a:cubicBezTo>
                <a:cubicBezTo>
                  <a:pt x="2148946" y="404566"/>
                  <a:pt x="2150524" y="405355"/>
                  <a:pt x="2152102" y="406144"/>
                </a:cubicBezTo>
                <a:close/>
              </a:path>
            </a:pathLst>
          </a:custGeom>
          <a:solidFill>
            <a:srgbClr val="5c5c5c"/>
          </a:solidFill>
          <a:ln w="792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CustomShape 17"/>
          <p:cNvSpPr/>
          <p:nvPr/>
        </p:nvSpPr>
        <p:spPr>
          <a:xfrm>
            <a:off x="1081440" y="2811240"/>
            <a:ext cx="608760" cy="1061640"/>
          </a:xfrm>
          <a:custGeom>
            <a:avLst/>
            <a:gdLst/>
            <a:ahLst/>
            <a:rect l="l" t="t" r="r" b="b"/>
            <a:pathLst>
              <a:path w="986478" h="1720418">
                <a:moveTo>
                  <a:pt x="994283" y="509245"/>
                </a:moveTo>
                <a:cubicBezTo>
                  <a:pt x="995861" y="371927"/>
                  <a:pt x="954824" y="205410"/>
                  <a:pt x="878273" y="147010"/>
                </a:cubicBezTo>
                <a:cubicBezTo>
                  <a:pt x="837235" y="115443"/>
                  <a:pt x="791463" y="93346"/>
                  <a:pt x="744112" y="73616"/>
                </a:cubicBezTo>
                <a:cubicBezTo>
                  <a:pt x="633626" y="27844"/>
                  <a:pt x="519984" y="-2935"/>
                  <a:pt x="398450" y="222"/>
                </a:cubicBezTo>
                <a:cubicBezTo>
                  <a:pt x="288753" y="2590"/>
                  <a:pt x="182213" y="49941"/>
                  <a:pt x="102506" y="124913"/>
                </a:cubicBezTo>
                <a:cubicBezTo>
                  <a:pt x="64625" y="160426"/>
                  <a:pt x="22798" y="203042"/>
                  <a:pt x="10172" y="255918"/>
                </a:cubicBezTo>
                <a:cubicBezTo>
                  <a:pt x="-3245" y="314317"/>
                  <a:pt x="-88" y="382187"/>
                  <a:pt x="1491" y="441376"/>
                </a:cubicBezTo>
                <a:cubicBezTo>
                  <a:pt x="3858" y="528186"/>
                  <a:pt x="15696" y="614996"/>
                  <a:pt x="35425" y="700228"/>
                </a:cubicBezTo>
                <a:cubicBezTo>
                  <a:pt x="55155" y="785459"/>
                  <a:pt x="85144" y="865956"/>
                  <a:pt x="105663" y="951188"/>
                </a:cubicBezTo>
                <a:cubicBezTo>
                  <a:pt x="130916" y="1057727"/>
                  <a:pt x="164851" y="1162689"/>
                  <a:pt x="217727" y="1258969"/>
                </a:cubicBezTo>
                <a:cubicBezTo>
                  <a:pt x="271391" y="1356828"/>
                  <a:pt x="317953" y="1461000"/>
                  <a:pt x="381877" y="1554123"/>
                </a:cubicBezTo>
                <a:cubicBezTo>
                  <a:pt x="408709" y="1593583"/>
                  <a:pt x="439487" y="1630674"/>
                  <a:pt x="474211" y="1663031"/>
                </a:cubicBezTo>
                <a:cubicBezTo>
                  <a:pt x="492362" y="1679604"/>
                  <a:pt x="511303" y="1694598"/>
                  <a:pt x="531032" y="1708803"/>
                </a:cubicBezTo>
                <a:cubicBezTo>
                  <a:pt x="553129" y="1723798"/>
                  <a:pt x="568913" y="1734847"/>
                  <a:pt x="577594" y="1701701"/>
                </a:cubicBezTo>
                <a:cubicBezTo>
                  <a:pt x="644675" y="1431800"/>
                  <a:pt x="744901" y="1161110"/>
                  <a:pt x="841970" y="913307"/>
                </a:cubicBezTo>
                <a:cubicBezTo>
                  <a:pt x="864068" y="858064"/>
                  <a:pt x="894057" y="805978"/>
                  <a:pt x="920889" y="752314"/>
                </a:cubicBezTo>
                <a:cubicBezTo>
                  <a:pt x="935094" y="723903"/>
                  <a:pt x="949299" y="696282"/>
                  <a:pt x="963505" y="668660"/>
                </a:cubicBezTo>
                <a:cubicBezTo>
                  <a:pt x="983234" y="630779"/>
                  <a:pt x="993494" y="573169"/>
                  <a:pt x="994283" y="509245"/>
                </a:cubicBezTo>
                <a:close/>
              </a:path>
            </a:pathLst>
          </a:custGeom>
          <a:solidFill>
            <a:srgbClr val="801301"/>
          </a:solidFill>
          <a:ln w="792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CustomShape 18"/>
          <p:cNvSpPr/>
          <p:nvPr/>
        </p:nvSpPr>
        <p:spPr>
          <a:xfrm>
            <a:off x="3309120" y="3589920"/>
            <a:ext cx="199440" cy="116640"/>
          </a:xfrm>
          <a:custGeom>
            <a:avLst/>
            <a:gdLst/>
            <a:ahLst/>
            <a:rect l="l" t="t" r="r" b="b"/>
            <a:pathLst>
              <a:path w="323565" h="189403">
                <a:moveTo>
                  <a:pt x="317506" y="165768"/>
                </a:moveTo>
                <a:cubicBezTo>
                  <a:pt x="311982" y="149195"/>
                  <a:pt x="305669" y="130254"/>
                  <a:pt x="304090" y="126309"/>
                </a:cubicBezTo>
                <a:cubicBezTo>
                  <a:pt x="282783" y="86849"/>
                  <a:pt x="244113" y="40287"/>
                  <a:pt x="196762" y="33185"/>
                </a:cubicBezTo>
                <a:cubicBezTo>
                  <a:pt x="147043" y="25293"/>
                  <a:pt x="100481" y="6353"/>
                  <a:pt x="50763" y="828"/>
                </a:cubicBezTo>
                <a:cubicBezTo>
                  <a:pt x="42082" y="39"/>
                  <a:pt x="34979" y="-1539"/>
                  <a:pt x="27876" y="3985"/>
                </a:cubicBezTo>
                <a:cubicBezTo>
                  <a:pt x="27876" y="3985"/>
                  <a:pt x="27087" y="3985"/>
                  <a:pt x="27087" y="3985"/>
                </a:cubicBezTo>
                <a:cubicBezTo>
                  <a:pt x="8147" y="22136"/>
                  <a:pt x="-3691" y="43444"/>
                  <a:pt x="1044" y="71066"/>
                </a:cubicBezTo>
                <a:cubicBezTo>
                  <a:pt x="-1323" y="75012"/>
                  <a:pt x="27876" y="116049"/>
                  <a:pt x="35768" y="120784"/>
                </a:cubicBezTo>
                <a:cubicBezTo>
                  <a:pt x="53130" y="129465"/>
                  <a:pt x="69703" y="138935"/>
                  <a:pt x="89433" y="142092"/>
                </a:cubicBezTo>
                <a:cubicBezTo>
                  <a:pt x="169929" y="154719"/>
                  <a:pt x="248847" y="175238"/>
                  <a:pt x="328555" y="191811"/>
                </a:cubicBezTo>
                <a:cubicBezTo>
                  <a:pt x="326977" y="191021"/>
                  <a:pt x="322242" y="179184"/>
                  <a:pt x="317506" y="165768"/>
                </a:cubicBezTo>
                <a:close/>
              </a:path>
            </a:pathLst>
          </a:custGeom>
          <a:solidFill>
            <a:srgbClr val="fd2906"/>
          </a:solidFill>
          <a:ln w="792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CustomShape 19"/>
          <p:cNvSpPr/>
          <p:nvPr/>
        </p:nvSpPr>
        <p:spPr>
          <a:xfrm>
            <a:off x="3315240" y="3596760"/>
            <a:ext cx="57960" cy="63000"/>
          </a:xfrm>
          <a:custGeom>
            <a:avLst/>
            <a:gdLst/>
            <a:ahLst/>
            <a:rect l="l" t="t" r="r" b="b"/>
            <a:pathLst>
              <a:path w="94701" h="102593">
                <a:moveTo>
                  <a:pt x="0" y="51093"/>
                </a:moveTo>
                <a:cubicBezTo>
                  <a:pt x="4735" y="-993"/>
                  <a:pt x="26832" y="-12042"/>
                  <a:pt x="70237" y="12423"/>
                </a:cubicBezTo>
                <a:cubicBezTo>
                  <a:pt x="73394" y="15580"/>
                  <a:pt x="76551" y="17947"/>
                  <a:pt x="78918" y="21104"/>
                </a:cubicBezTo>
                <a:cubicBezTo>
                  <a:pt x="86021" y="34520"/>
                  <a:pt x="91546" y="47936"/>
                  <a:pt x="94702" y="62141"/>
                </a:cubicBezTo>
                <a:cubicBezTo>
                  <a:pt x="97859" y="78714"/>
                  <a:pt x="100226" y="94498"/>
                  <a:pt x="80497" y="103179"/>
                </a:cubicBezTo>
                <a:cubicBezTo>
                  <a:pt x="59978" y="112649"/>
                  <a:pt x="37881" y="109492"/>
                  <a:pt x="26832" y="93709"/>
                </a:cubicBezTo>
                <a:cubicBezTo>
                  <a:pt x="17362" y="80293"/>
                  <a:pt x="9470" y="65298"/>
                  <a:pt x="0" y="51093"/>
                </a:cubicBezTo>
                <a:close/>
              </a:path>
            </a:pathLst>
          </a:custGeom>
          <a:solidFill>
            <a:srgbClr val="801301"/>
          </a:solidFill>
          <a:ln w="792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CustomShape 20"/>
          <p:cNvSpPr/>
          <p:nvPr/>
        </p:nvSpPr>
        <p:spPr>
          <a:xfrm>
            <a:off x="3335760" y="3613320"/>
            <a:ext cx="19080" cy="38520"/>
          </a:xfrm>
          <a:custGeom>
            <a:avLst/>
            <a:gdLst/>
            <a:ahLst/>
            <a:rect l="l" t="t" r="r" b="b"/>
            <a:pathLst>
              <a:path w="31567" h="63134">
                <a:moveTo>
                  <a:pt x="15630" y="60609"/>
                </a:moveTo>
                <a:cubicBezTo>
                  <a:pt x="10105" y="57452"/>
                  <a:pt x="5371" y="52718"/>
                  <a:pt x="3003" y="46404"/>
                </a:cubicBezTo>
                <a:cubicBezTo>
                  <a:pt x="635" y="35355"/>
                  <a:pt x="-943" y="24307"/>
                  <a:pt x="635" y="14047"/>
                </a:cubicBezTo>
                <a:cubicBezTo>
                  <a:pt x="2214" y="-158"/>
                  <a:pt x="11684" y="-4104"/>
                  <a:pt x="23522" y="4577"/>
                </a:cubicBezTo>
                <a:cubicBezTo>
                  <a:pt x="40884" y="17204"/>
                  <a:pt x="44040" y="47982"/>
                  <a:pt x="28257" y="62188"/>
                </a:cubicBezTo>
                <a:cubicBezTo>
                  <a:pt x="24311" y="65344"/>
                  <a:pt x="19576" y="62188"/>
                  <a:pt x="15630" y="60609"/>
                </a:cubicBezTo>
                <a:close/>
              </a:path>
            </a:pathLst>
          </a:custGeom>
          <a:solidFill>
            <a:srgbClr val="393939"/>
          </a:solidFill>
          <a:ln w="792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CustomShape 21"/>
          <p:cNvSpPr/>
          <p:nvPr/>
        </p:nvSpPr>
        <p:spPr>
          <a:xfrm>
            <a:off x="371880" y="4284720"/>
            <a:ext cx="1276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Right Atrium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2" name="CustomShape 22"/>
          <p:cNvSpPr/>
          <p:nvPr/>
        </p:nvSpPr>
        <p:spPr>
          <a:xfrm>
            <a:off x="756000" y="4792320"/>
            <a:ext cx="10206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Tricuspid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Valve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3" name="CustomShape 23"/>
          <p:cNvSpPr/>
          <p:nvPr/>
        </p:nvSpPr>
        <p:spPr>
          <a:xfrm>
            <a:off x="1734120" y="5497200"/>
            <a:ext cx="1276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Right Ventricle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4" name="CustomShape 24"/>
          <p:cNvSpPr/>
          <p:nvPr/>
        </p:nvSpPr>
        <p:spPr>
          <a:xfrm>
            <a:off x="2648160" y="4681080"/>
            <a:ext cx="12769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Left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</a:t>
            </a:r>
            <a:r>
              <a:rPr b="1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Ventricle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5" name="CustomShape 25"/>
          <p:cNvSpPr/>
          <p:nvPr/>
        </p:nvSpPr>
        <p:spPr>
          <a:xfrm>
            <a:off x="2275200" y="3160440"/>
            <a:ext cx="9007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Left Atrium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6" name="CustomShape 26"/>
          <p:cNvSpPr/>
          <p:nvPr/>
        </p:nvSpPr>
        <p:spPr>
          <a:xfrm>
            <a:off x="1946160" y="4095360"/>
            <a:ext cx="10206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Aortic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Valve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7" name="CustomShape 27"/>
          <p:cNvSpPr/>
          <p:nvPr/>
        </p:nvSpPr>
        <p:spPr>
          <a:xfrm>
            <a:off x="2323440" y="3748680"/>
            <a:ext cx="1020600" cy="4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Mitral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Valve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8" name="CustomShape 28"/>
          <p:cNvSpPr/>
          <p:nvPr/>
        </p:nvSpPr>
        <p:spPr>
          <a:xfrm>
            <a:off x="1271160" y="3857040"/>
            <a:ext cx="1020600" cy="4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Pulmonary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Valve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9" name="CustomShape 29"/>
          <p:cNvSpPr/>
          <p:nvPr/>
        </p:nvSpPr>
        <p:spPr>
          <a:xfrm>
            <a:off x="1646640" y="2852640"/>
            <a:ext cx="10206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Pulmonary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Artery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0" name="CustomShape 30"/>
          <p:cNvSpPr/>
          <p:nvPr/>
        </p:nvSpPr>
        <p:spPr>
          <a:xfrm>
            <a:off x="3607920" y="3382560"/>
            <a:ext cx="10206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Coronary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Artery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1" name="CustomShape 31"/>
          <p:cNvSpPr/>
          <p:nvPr/>
        </p:nvSpPr>
        <p:spPr>
          <a:xfrm>
            <a:off x="1172160" y="2271600"/>
            <a:ext cx="10206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Aorta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2" name="CustomShape 32"/>
          <p:cNvSpPr/>
          <p:nvPr/>
        </p:nvSpPr>
        <p:spPr>
          <a:xfrm>
            <a:off x="8237880" y="3163680"/>
            <a:ext cx="24112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108000" tIns="45000" bIns="45000"/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FONTE DOS DADOS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3" name="CustomShape 33"/>
          <p:cNvSpPr/>
          <p:nvPr/>
        </p:nvSpPr>
        <p:spPr>
          <a:xfrm>
            <a:off x="8232480" y="3477240"/>
            <a:ext cx="2671200" cy="136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i="1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Dataset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disponibilizado pelo Laboratório de Aplicações de Informática em Saúde (LApIS) - EACH/USP, coordenado pela Profa. Dra. Fátima L. S. Nunes.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4" name="CustomShape 34"/>
          <p:cNvSpPr/>
          <p:nvPr/>
        </p:nvSpPr>
        <p:spPr>
          <a:xfrm>
            <a:off x="4878360" y="4957200"/>
            <a:ext cx="24112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108000" tIns="45000" bIns="45000"/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RMC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5" name="CustomShape 35"/>
          <p:cNvSpPr/>
          <p:nvPr/>
        </p:nvSpPr>
        <p:spPr>
          <a:xfrm>
            <a:off x="4872600" y="5205960"/>
            <a:ext cx="3099960" cy="158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Cada amostra do </a:t>
            </a:r>
            <a:r>
              <a:rPr b="0" i="1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dataset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representa um modelo 3D do ventrículo esquerdo do coração do paciente, reconstruído a partir de fatias (</a:t>
            </a:r>
            <a:r>
              <a:rPr b="0" i="1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slices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) do exame de RMC, que pode sofrer ou não de algum tipo de Cardiomiopatia.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CustomShape 1"/>
          <p:cNvSpPr/>
          <p:nvPr/>
        </p:nvSpPr>
        <p:spPr>
          <a:xfrm>
            <a:off x="444600" y="1066320"/>
            <a:ext cx="6300360" cy="57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Open Sans"/>
              <a:buChar char="›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Classes originais (baseadas no estado de saúde do coração do paciente):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Open Sans"/>
              <a:buChar char="›"/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sem anomalia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(SAN);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Open Sans"/>
              <a:buChar char="›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portador de </a:t>
            </a: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Cardiomiopatia Hipertrófica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(CMH); e,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Open Sans"/>
              <a:buChar char="›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portador de </a:t>
            </a: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Cardiomiopatia Dilatada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(CMD).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Open Sans"/>
              <a:buChar char="›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Binarização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Open Sans"/>
              <a:buChar char="›"/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classificação par a par;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Open Sans"/>
              <a:buChar char="›"/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foco principal: SAN X CMD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Open Sans"/>
              <a:buChar char="›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A Figura 2 apresenta ilustrações que representam secções de corações de cada um dos tipos de amostras descritos.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Open Sans"/>
              <a:buChar char="›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Quantidades de amostras (Total = 400):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Fonte: Bergamasco (2018).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487" name="Table 2"/>
          <p:cNvGraphicFramePr/>
          <p:nvPr/>
        </p:nvGraphicFramePr>
        <p:xfrm>
          <a:off x="855000" y="5420160"/>
          <a:ext cx="5684400" cy="853560"/>
        </p:xfrm>
        <a:graphic>
          <a:graphicData uri="http://schemas.openxmlformats.org/drawingml/2006/table">
            <a:tbl>
              <a:tblPr/>
              <a:tblGrid>
                <a:gridCol w="2657520"/>
                <a:gridCol w="3027240"/>
              </a:tblGrid>
              <a:tr h="0"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Classes originais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8edada"/>
                    </a:solidFill>
                  </a:tcPr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Quantidade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8edada"/>
                    </a:solidFill>
                  </a:tcPr>
                </a:tc>
              </a:tr>
              <a:tr h="0"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SAN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101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0"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CMH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183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0"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CMD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116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88" name="CustomShape 3"/>
          <p:cNvSpPr/>
          <p:nvPr/>
        </p:nvSpPr>
        <p:spPr>
          <a:xfrm>
            <a:off x="619200" y="339840"/>
            <a:ext cx="11572560" cy="72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5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CONJUNTO DE DADOS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9" name="Picture 2" descr=""/>
          <p:cNvPicPr/>
          <p:nvPr/>
        </p:nvPicPr>
        <p:blipFill>
          <a:blip r:embed="rId1"/>
          <a:stretch/>
        </p:blipFill>
        <p:spPr>
          <a:xfrm>
            <a:off x="6845040" y="3030120"/>
            <a:ext cx="1280160" cy="1651320"/>
          </a:xfrm>
          <a:prstGeom prst="rect">
            <a:avLst/>
          </a:prstGeom>
          <a:ln>
            <a:noFill/>
          </a:ln>
        </p:spPr>
      </p:pic>
      <p:pic>
        <p:nvPicPr>
          <p:cNvPr id="490" name="Picture 4" descr=""/>
          <p:cNvPicPr/>
          <p:nvPr/>
        </p:nvPicPr>
        <p:blipFill>
          <a:blip r:embed="rId2"/>
          <a:stretch/>
        </p:blipFill>
        <p:spPr>
          <a:xfrm>
            <a:off x="8405640" y="3030120"/>
            <a:ext cx="1280160" cy="1644840"/>
          </a:xfrm>
          <a:prstGeom prst="rect">
            <a:avLst/>
          </a:prstGeom>
          <a:ln>
            <a:noFill/>
          </a:ln>
        </p:spPr>
      </p:pic>
      <p:pic>
        <p:nvPicPr>
          <p:cNvPr id="491" name="Picture 6" descr=""/>
          <p:cNvPicPr/>
          <p:nvPr/>
        </p:nvPicPr>
        <p:blipFill>
          <a:blip r:embed="rId3"/>
          <a:stretch/>
        </p:blipFill>
        <p:spPr>
          <a:xfrm>
            <a:off x="9900360" y="3030120"/>
            <a:ext cx="1396440" cy="1644840"/>
          </a:xfrm>
          <a:prstGeom prst="rect">
            <a:avLst/>
          </a:prstGeom>
          <a:ln>
            <a:noFill/>
          </a:ln>
        </p:spPr>
      </p:pic>
      <p:sp>
        <p:nvSpPr>
          <p:cNvPr id="492" name="CustomShape 4"/>
          <p:cNvSpPr/>
          <p:nvPr/>
        </p:nvSpPr>
        <p:spPr>
          <a:xfrm>
            <a:off x="6845040" y="2506680"/>
            <a:ext cx="44517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Figura 2 - Ilustrações de secção do coração humano: (a) SAN; (b) CMD; (c) CMH. 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3" name="CustomShape 5"/>
          <p:cNvSpPr/>
          <p:nvPr/>
        </p:nvSpPr>
        <p:spPr>
          <a:xfrm>
            <a:off x="6845040" y="4897080"/>
            <a:ext cx="44517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(a)                         (b)                           (c)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Fonte: adaptado de Bergamasco (2018, p. 49). 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CustomShape 1"/>
          <p:cNvSpPr/>
          <p:nvPr/>
        </p:nvSpPr>
        <p:spPr>
          <a:xfrm>
            <a:off x="619200" y="339840"/>
            <a:ext cx="11572560" cy="72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5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CONJUNTO DE DADOS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95" name="Picture 2" descr=""/>
          <p:cNvPicPr/>
          <p:nvPr/>
        </p:nvPicPr>
        <p:blipFill>
          <a:blip r:embed="rId1"/>
          <a:stretch/>
        </p:blipFill>
        <p:spPr>
          <a:xfrm>
            <a:off x="1697760" y="2234160"/>
            <a:ext cx="2512080" cy="2964240"/>
          </a:xfrm>
          <a:prstGeom prst="rect">
            <a:avLst/>
          </a:prstGeom>
          <a:ln>
            <a:noFill/>
          </a:ln>
        </p:spPr>
      </p:pic>
      <p:pic>
        <p:nvPicPr>
          <p:cNvPr id="496" name="Picture 4" descr=""/>
          <p:cNvPicPr/>
          <p:nvPr/>
        </p:nvPicPr>
        <p:blipFill>
          <a:blip r:embed="rId2"/>
          <a:stretch/>
        </p:blipFill>
        <p:spPr>
          <a:xfrm>
            <a:off x="4928760" y="2234160"/>
            <a:ext cx="2465640" cy="2964240"/>
          </a:xfrm>
          <a:prstGeom prst="rect">
            <a:avLst/>
          </a:prstGeom>
          <a:ln>
            <a:noFill/>
          </a:ln>
        </p:spPr>
      </p:pic>
      <p:pic>
        <p:nvPicPr>
          <p:cNvPr id="497" name="Picture 6" descr=""/>
          <p:cNvPicPr/>
          <p:nvPr/>
        </p:nvPicPr>
        <p:blipFill>
          <a:blip r:embed="rId3"/>
          <a:stretch/>
        </p:blipFill>
        <p:spPr>
          <a:xfrm>
            <a:off x="8112960" y="2234160"/>
            <a:ext cx="2381040" cy="2964240"/>
          </a:xfrm>
          <a:prstGeom prst="rect">
            <a:avLst/>
          </a:prstGeom>
          <a:ln>
            <a:noFill/>
          </a:ln>
        </p:spPr>
      </p:pic>
      <p:sp>
        <p:nvSpPr>
          <p:cNvPr id="498" name="CustomShape 2"/>
          <p:cNvSpPr/>
          <p:nvPr/>
        </p:nvSpPr>
        <p:spPr>
          <a:xfrm>
            <a:off x="1697760" y="1587600"/>
            <a:ext cx="87958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Figura 3 - Exemplo de reconstrução 3D das fatias: (a) reconstrução do endocárdio; (b) reconstrução do epicárdio; (c) reconstrução da parede ventricular. 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9" name="CustomShape 3"/>
          <p:cNvSpPr/>
          <p:nvPr/>
        </p:nvSpPr>
        <p:spPr>
          <a:xfrm>
            <a:off x="1697760" y="5270400"/>
            <a:ext cx="87958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(a)                                            (b)                                            (c)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Fonte: Bergamasco (2018, p. 101).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0" name="Table 1"/>
          <p:cNvGraphicFramePr/>
          <p:nvPr/>
        </p:nvGraphicFramePr>
        <p:xfrm>
          <a:off x="47880" y="827280"/>
          <a:ext cx="12095640" cy="5106600"/>
        </p:xfrm>
        <a:graphic>
          <a:graphicData uri="http://schemas.openxmlformats.org/drawingml/2006/table">
            <a:tbl>
              <a:tblPr/>
              <a:tblGrid>
                <a:gridCol w="2448000"/>
                <a:gridCol w="2088000"/>
                <a:gridCol w="4320000"/>
                <a:gridCol w="3240000"/>
              </a:tblGrid>
              <a:tr h="226080"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pt-BR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CARACTERÍSTICA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0bed4"/>
                    </a:solidFill>
                  </a:tcPr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pt-BR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TIPO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0bed4"/>
                    </a:solidFill>
                  </a:tcPr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pt-BR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VALORES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0bed4"/>
                    </a:solidFill>
                  </a:tcPr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pt-BR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OBSERVAÇÕES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0bed4"/>
                    </a:solidFill>
                  </a:tcPr>
                </a:tc>
              </a:tr>
              <a:tr h="891360"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pt-BR" sz="15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Idade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60bed4"/>
                    </a:solidFill>
                  </a:tcPr>
                </a:tc>
                <a:tc>
                  <a:txBody>
                    <a:bodyPr lIns="68400" rIns="68400" tIns="0" bIns="0" anchor="ctr"/>
                    <a:p>
                      <a:pPr marL="343080" indent="-34272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Open Sans"/>
                        <a:buChar char="›"/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Discreta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Open Sans"/>
                        <a:buChar char="›"/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Racional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3f7"/>
                    </a:solidFill>
                  </a:tcPr>
                </a:tc>
                <a:tc>
                  <a:txBody>
                    <a:bodyPr lIns="68400" rIns="68400" tIns="0" bIns="0" anchor="ctr"/>
                    <a:p>
                      <a:pPr marL="180000" indent="-17964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Open Sans"/>
                        <a:buChar char="›"/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Unidade: anos.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80000" indent="-17964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Open Sans"/>
                        <a:buChar char="›"/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Valor mínimo: 2.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80000" indent="-17964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Open Sans"/>
                        <a:buChar char="›"/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Valor máximo: 87.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80000" indent="-17964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Open Sans"/>
                        <a:buChar char="›"/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Qtde. de amostras com valor ausente: 5.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3f7"/>
                    </a:solidFill>
                  </a:tcPr>
                </a:tc>
                <a:tc>
                  <a:txBody>
                    <a:bodyPr lIns="68400" rIns="68400" tIns="0" bIns="0" anchor="ctr"/>
                    <a:p>
                      <a:pPr marL="180000" indent="-17964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Open Sans"/>
                        <a:buChar char="›"/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Intervalo de idades limites [0,100].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80000" indent="-17964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Open Sans"/>
                        <a:buChar char="›"/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Normalização no intervalo [-1,1]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3f7"/>
                    </a:solidFill>
                  </a:tcPr>
                </a:tc>
              </a:tr>
              <a:tr h="891360"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pt-BR" sz="15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Sexo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60bed4"/>
                    </a:solidFill>
                  </a:tcPr>
                </a:tc>
                <a:tc>
                  <a:txBody>
                    <a:bodyPr lIns="68400" rIns="68400" tIns="0" bIns="0" anchor="ctr"/>
                    <a:p>
                      <a:pPr marL="343080" indent="-34272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Open Sans"/>
                        <a:buChar char="›"/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Discreta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Open Sans"/>
                        <a:buChar char="›"/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Nominal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fe5ee"/>
                    </a:solidFill>
                  </a:tcPr>
                </a:tc>
                <a:tc>
                  <a:txBody>
                    <a:bodyPr lIns="68400" rIns="68400" tIns="0" bIns="0" anchor="ctr"/>
                    <a:p>
                      <a:pPr marL="180000" indent="-17964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Open Sans"/>
                        <a:buChar char="›"/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Valores possíveis: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lvl="1" marL="180000" indent="-17964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−"/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Masculino (276 amostras);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lvl="1" marL="180000" indent="-17964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−"/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Feminino  (124 amostras).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80000" indent="-17964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Open Sans"/>
                        <a:buChar char="›"/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Qtde. de amostras com valor ausente: 0.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fe5ee"/>
                    </a:solidFill>
                  </a:tcPr>
                </a:tc>
                <a:tc>
                  <a:txBody>
                    <a:bodyPr lIns="68400" rIns="68400" tIns="0" bIns="0" anchor="ctr"/>
                    <a:p>
                      <a:pPr marL="180000" indent="-17964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Open Sans"/>
                        <a:buChar char="›"/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0 = Homem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80000" indent="-17964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Open Sans"/>
                        <a:buChar char="›"/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1 = Mulher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fe5ee"/>
                    </a:solidFill>
                  </a:tcPr>
                </a:tc>
              </a:tr>
              <a:tr h="438480"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pt-BR" sz="15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Volume (ventrículo)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60bed4"/>
                    </a:solidFill>
                  </a:tcPr>
                </a:tc>
                <a:tc>
                  <a:txBody>
                    <a:bodyPr lIns="68400" rIns="68400" tIns="0" bIns="0" anchor="ctr"/>
                    <a:p>
                      <a:pPr marL="343080" indent="-34272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Open Sans"/>
                        <a:buChar char="›"/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Discreta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Open Sans"/>
                        <a:buChar char="›"/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Racional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ff2f6"/>
                    </a:solidFill>
                  </a:tcPr>
                </a:tc>
                <a:tc>
                  <a:txBody>
                    <a:bodyPr lIns="68400" rIns="68400" tIns="0" bIns="0" anchor="ctr"/>
                    <a:p>
                      <a:pPr marL="180000" indent="-17964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Open Sans"/>
                        <a:buChar char="›"/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Unidade: mililitros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80000" indent="-17964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Open Sans"/>
                        <a:buChar char="›"/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Qtde. de amostras com valor ausente: 9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ff2f6"/>
                    </a:solidFill>
                  </a:tcPr>
                </a:tc>
                <a:tc>
                  <a:txBody>
                    <a:bodyPr lIns="68400" rIns="68400" tIns="0" bIns="0" anchor="ctr"/>
                    <a:p>
                      <a:pPr marL="180000" indent="-17964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Open Sans"/>
                        <a:buChar char="›"/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Normalização no intervalo [-1,1]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ff2f6"/>
                    </a:solidFill>
                  </a:tcPr>
                </a:tc>
              </a:tr>
              <a:tr h="438480"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pt-BR" sz="15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Massa (ventrículo)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60bed4"/>
                    </a:solidFill>
                  </a:tcPr>
                </a:tc>
                <a:tc>
                  <a:txBody>
                    <a:bodyPr lIns="68400" rIns="68400" tIns="0" bIns="0" anchor="ctr"/>
                    <a:p>
                      <a:pPr marL="343080" indent="-34272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Open Sans"/>
                        <a:buChar char="›"/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Discreta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Open Sans"/>
                        <a:buChar char="›"/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Racional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fe5ee"/>
                    </a:solidFill>
                  </a:tcPr>
                </a:tc>
                <a:tc>
                  <a:txBody>
                    <a:bodyPr lIns="68400" rIns="68400" tIns="0" bIns="0" anchor="ctr"/>
                    <a:p>
                      <a:pPr marL="180000" indent="-17964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Open Sans"/>
                        <a:buChar char="›"/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Unidade: gramas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80000" indent="-17964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Open Sans"/>
                        <a:buChar char="›"/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Qtde. de amostras com valor ausente: 9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fe5ee"/>
                    </a:solidFill>
                  </a:tcPr>
                </a:tc>
                <a:tc>
                  <a:txBody>
                    <a:bodyPr lIns="68400" rIns="68400" tIns="0" bIns="0" anchor="ctr"/>
                    <a:p>
                      <a:pPr marL="180000" indent="-17964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Open Sans"/>
                        <a:buChar char="›"/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Normalização no intervalo [-1,1]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fe5ee"/>
                    </a:solidFill>
                  </a:tcPr>
                </a:tc>
              </a:tr>
              <a:tr h="891360"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pt-BR" sz="15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Extrator de Distâncias Local (EDL)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60bed4"/>
                    </a:solidFill>
                  </a:tcPr>
                </a:tc>
                <a:tc>
                  <a:txBody>
                    <a:bodyPr lIns="68400" rIns="68400" tIns="0" bIns="0" anchor="ctr"/>
                    <a:p>
                      <a:pPr marL="343080" indent="-34272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Open Sans"/>
                        <a:buChar char="›"/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Continua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Open Sans"/>
                        <a:buChar char="›"/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Racional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Open Sans"/>
                        <a:buChar char="›"/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Multivalorada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ff2f6"/>
                    </a:solidFill>
                  </a:tcPr>
                </a:tc>
                <a:tc>
                  <a:txBody>
                    <a:bodyPr lIns="68400" rIns="68400" tIns="0" bIns="0" anchor="ctr"/>
                    <a:p>
                      <a:pPr marL="180000" indent="-17964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Open Sans"/>
                        <a:buChar char="›"/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Unidade: voxels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80000" indent="-17964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Open Sans"/>
                        <a:buChar char="›"/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Modelo 3D dividido em octantes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80000" indent="-17964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Open Sans"/>
                        <a:buChar char="›"/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Quantidade de valores por amostra: 8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80000" indent="-17964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Open Sans"/>
                        <a:buChar char="›"/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Características ordenadas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ff2f6"/>
                    </a:solidFill>
                  </a:tcPr>
                </a:tc>
                <a:tc>
                  <a:txBody>
                    <a:bodyPr lIns="68400" rIns="68400" tIns="0" bIns="0" anchor="ctr"/>
                    <a:p>
                      <a:pPr marL="180000" indent="-17964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Open Sans"/>
                        <a:buChar char="›"/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Normalização no intervalo [-1,1]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ff2f6"/>
                    </a:solidFill>
                  </a:tcPr>
                </a:tc>
              </a:tr>
              <a:tr h="664920"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pt-BR" sz="15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Harmônicos Esféricos (SPHARMs)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60bed4"/>
                    </a:solidFill>
                  </a:tcPr>
                </a:tc>
                <a:tc>
                  <a:txBody>
                    <a:bodyPr lIns="68400" rIns="68400" tIns="0" bIns="0" anchor="ctr"/>
                    <a:p>
                      <a:pPr marL="343080" indent="-34272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Open Sans"/>
                        <a:buChar char="›"/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Contínua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Open Sans"/>
                        <a:buChar char="›"/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Racional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Open Sans"/>
                        <a:buChar char="›"/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Multivalorada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be9e9"/>
                    </a:solidFill>
                  </a:tcPr>
                </a:tc>
                <a:tc>
                  <a:txBody>
                    <a:bodyPr lIns="68400" rIns="68400" tIns="0" bIns="0" anchor="ctr"/>
                    <a:p>
                      <a:pPr marL="180000" indent="-17964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Open Sans"/>
                        <a:buChar char="›"/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Valores negativos, zero e positivos.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80000" indent="-17964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Open Sans"/>
                        <a:buChar char="›"/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Quantidade de valores (coeficientes) por amostra: de 500 a 1000.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be9e9"/>
                    </a:solidFill>
                  </a:tcPr>
                </a:tc>
                <a:tc>
                  <a:txBody>
                    <a:bodyPr lIns="68400" rIns="68400" tIns="0" bIns="0" anchor="ctr"/>
                    <a:p>
                      <a:pPr marL="180000" indent="-17964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Open Sans"/>
                        <a:buChar char="›"/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Cálculo de um coeficiente global (soma dos coeficientes).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80000" indent="-17964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Open Sans"/>
                        <a:buChar char="›"/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Normalização no intervalo [-1,1]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be9e9"/>
                    </a:solidFill>
                  </a:tcPr>
                </a:tc>
              </a:tr>
              <a:tr h="664920"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pt-BR" sz="15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Transformada de Hough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60bed4"/>
                    </a:solidFill>
                  </a:tcPr>
                </a:tc>
                <a:tc>
                  <a:txBody>
                    <a:bodyPr lIns="68400" rIns="68400" tIns="0" bIns="0" anchor="ctr"/>
                    <a:p>
                      <a:pPr marL="343080" indent="-34272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Open Sans"/>
                        <a:buChar char="›"/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Contínua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Open Sans"/>
                        <a:buChar char="›"/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Racional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Open Sans"/>
                        <a:buChar char="›"/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Multivalorada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ff2f6"/>
                    </a:solidFill>
                  </a:tcPr>
                </a:tc>
                <a:tc>
                  <a:txBody>
                    <a:bodyPr lIns="68400" rIns="68400" tIns="0" bIns="0" anchor="ctr"/>
                    <a:p>
                      <a:pPr marL="180000" indent="-17964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Open Sans"/>
                        <a:buChar char="›"/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Quantidade de valores por amostra: 30.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80000" indent="-17964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Open Sans"/>
                        <a:buChar char="›"/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Características ordenadas.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ff2f6"/>
                    </a:solidFill>
                  </a:tcPr>
                </a:tc>
                <a:tc>
                  <a:txBody>
                    <a:bodyPr lIns="68400" rIns="68400" tIns="0" bIns="0" anchor="ctr"/>
                    <a:p>
                      <a:pPr marL="180000" indent="-17964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Open Sans"/>
                        <a:buChar char="›"/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Normalização no intervalo [-1,1]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ff2f6"/>
                    </a:solidFill>
                  </a:tcPr>
                </a:tc>
              </a:tr>
            </a:tbl>
          </a:graphicData>
        </a:graphic>
      </p:graphicFrame>
      <p:sp>
        <p:nvSpPr>
          <p:cNvPr id="501" name="CustomShape 2"/>
          <p:cNvSpPr/>
          <p:nvPr/>
        </p:nvSpPr>
        <p:spPr>
          <a:xfrm>
            <a:off x="619200" y="101160"/>
            <a:ext cx="11572560" cy="5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CONJUNTO DE DADOS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CustomShape 1"/>
          <p:cNvSpPr/>
          <p:nvPr/>
        </p:nvSpPr>
        <p:spPr>
          <a:xfrm>
            <a:off x="444600" y="1066320"/>
            <a:ext cx="6095520" cy="478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BALANCEAMENTO DAS CLASSES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Open Sans"/>
              <a:buChar char="›"/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Classes originais: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Open Sans"/>
              <a:buChar char="›"/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Estratégia adotada (inicialmente):</a:t>
            </a: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
</a:t>
            </a: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
</a:t>
            </a: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                 </a:t>
            </a:r>
            <a:r>
              <a:rPr b="1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SAN </a:t>
            </a:r>
            <a:r>
              <a:rPr b="1" i="1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versus</a:t>
            </a:r>
            <a:r>
              <a:rPr b="1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CMD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Open Sans"/>
              <a:buChar char="›"/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Sem necessidade, a priori, de aplicação de técnicas de balanceamento.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503" name="Table 2"/>
          <p:cNvGraphicFramePr/>
          <p:nvPr/>
        </p:nvGraphicFramePr>
        <p:xfrm>
          <a:off x="855000" y="2304720"/>
          <a:ext cx="5684400" cy="1098360"/>
        </p:xfrm>
        <a:graphic>
          <a:graphicData uri="http://schemas.openxmlformats.org/drawingml/2006/table">
            <a:tbl>
              <a:tblPr/>
              <a:tblGrid>
                <a:gridCol w="2657520"/>
                <a:gridCol w="3027240"/>
              </a:tblGrid>
              <a:tr h="0"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Classes originais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8edada"/>
                    </a:solidFill>
                  </a:tcPr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Quantidade de Amostras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8edada"/>
                    </a:solidFill>
                  </a:tcPr>
                </a:tc>
              </a:tr>
              <a:tr h="0"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SAN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2f0f0"/>
                    </a:solidFill>
                  </a:tcPr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101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2f0f0"/>
                    </a:solidFill>
                  </a:tcPr>
                </a:tc>
              </a:tr>
              <a:tr h="0"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CMH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183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0"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CMD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2f0f0"/>
                    </a:solidFill>
                  </a:tcPr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116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2f0f0"/>
                    </a:solidFill>
                  </a:tcPr>
                </a:tc>
              </a:tr>
            </a:tbl>
          </a:graphicData>
        </a:graphic>
      </p:graphicFrame>
      <p:sp>
        <p:nvSpPr>
          <p:cNvPr id="504" name="CustomShape 3"/>
          <p:cNvSpPr/>
          <p:nvPr/>
        </p:nvSpPr>
        <p:spPr>
          <a:xfrm>
            <a:off x="619200" y="339840"/>
            <a:ext cx="11572560" cy="72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5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PRÉ-PROCESSAMENTO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5" name="Picture 2" descr=""/>
          <p:cNvPicPr/>
          <p:nvPr/>
        </p:nvPicPr>
        <p:blipFill>
          <a:blip r:embed="rId1"/>
          <a:stretch/>
        </p:blipFill>
        <p:spPr>
          <a:xfrm>
            <a:off x="7626960" y="4249080"/>
            <a:ext cx="1280160" cy="1651320"/>
          </a:xfrm>
          <a:prstGeom prst="rect">
            <a:avLst/>
          </a:prstGeom>
          <a:ln>
            <a:noFill/>
          </a:ln>
        </p:spPr>
      </p:pic>
      <p:pic>
        <p:nvPicPr>
          <p:cNvPr id="506" name="Picture 4" descr=""/>
          <p:cNvPicPr/>
          <p:nvPr/>
        </p:nvPicPr>
        <p:blipFill>
          <a:blip r:embed="rId2"/>
          <a:stretch/>
        </p:blipFill>
        <p:spPr>
          <a:xfrm>
            <a:off x="9187560" y="4249080"/>
            <a:ext cx="1280160" cy="1644840"/>
          </a:xfrm>
          <a:prstGeom prst="rect">
            <a:avLst/>
          </a:prstGeom>
          <a:ln>
            <a:noFill/>
          </a:ln>
        </p:spPr>
      </p:pic>
      <p:sp>
        <p:nvSpPr>
          <p:cNvPr id="507" name="CustomShape 4"/>
          <p:cNvSpPr/>
          <p:nvPr/>
        </p:nvSpPr>
        <p:spPr>
          <a:xfrm>
            <a:off x="6845040" y="3726000"/>
            <a:ext cx="44517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Figura 4 - Ilustrações de secção do coração humano: (a) SAN; (b) CMD.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8" name="CustomShape 5"/>
          <p:cNvSpPr/>
          <p:nvPr/>
        </p:nvSpPr>
        <p:spPr>
          <a:xfrm>
            <a:off x="6845040" y="6116040"/>
            <a:ext cx="44517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(a)                         (b)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Fonte: adaptado de Bergamasco (2018, p. 49). 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CustomShape 1"/>
          <p:cNvSpPr/>
          <p:nvPr/>
        </p:nvSpPr>
        <p:spPr>
          <a:xfrm>
            <a:off x="619200" y="339840"/>
            <a:ext cx="11572560" cy="72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5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PRÉ-PROCESSAMENTO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0" name="CustomShape 2"/>
          <p:cNvSpPr/>
          <p:nvPr/>
        </p:nvSpPr>
        <p:spPr>
          <a:xfrm>
            <a:off x="444600" y="1066320"/>
            <a:ext cx="10483920" cy="449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AMOSTRAS COM VALORES AUSENTES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Open Sans"/>
              <a:buChar char="›"/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Idade (5), massa (4) e volume (4): poucas amostras apresentam valores ausentes.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9992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−"/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optamos por preencher valores ausentes com a média encontrada na base.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NORMALIZAÇÃO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Open Sans"/>
              <a:buChar char="›"/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Normalização </a:t>
            </a:r>
            <a:r>
              <a:rPr b="0" lang="pt-BR" sz="22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Min-Max</a:t>
            </a: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</a:t>
            </a:r>
            <a:r>
              <a:rPr b="0" lang="pt-BR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por meio do StandarScaller do scikit-learn</a:t>
            </a: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em todas as características (intervalo [0,1]).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Open Sans"/>
              <a:buChar char="›"/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Open Sans"/>
              <a:buChar char="›"/>
            </a:pPr>
            <a:r>
              <a:rPr b="0" lang="pt-B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Fórmula da função de normalização.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4418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2018-04-24T17:14:44Z</dcterms:created>
  <dc:creator>Diego P. Dedize;Luiz Gustavo A. Silva;Vagner Mendonça Gonçalves</dc:creator>
  <dc:description/>
  <dc:language>pt-BR</dc:language>
  <cp:lastModifiedBy/>
  <dcterms:modified xsi:type="dcterms:W3CDTF">2020-07-20T23:16:37Z</dcterms:modified>
  <cp:revision>267</cp:revision>
  <dc:subject/>
  <dc:title>SIN5007 - Reconhecimento de Padrões - Trabalho - Grupo 8-H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38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49</vt:i4>
  </property>
</Properties>
</file>