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sldIdLst>
    <p:sldId id="403" r:id="rId4"/>
    <p:sldId id="412" r:id="rId5"/>
    <p:sldId id="404" r:id="rId6"/>
    <p:sldId id="407" r:id="rId7"/>
    <p:sldId id="408" r:id="rId8"/>
    <p:sldId id="414" r:id="rId9"/>
    <p:sldId id="411" r:id="rId10"/>
    <p:sldId id="416" r:id="rId11"/>
    <p:sldId id="417" r:id="rId12"/>
    <p:sldId id="418" r:id="rId13"/>
    <p:sldId id="419" r:id="rId14"/>
    <p:sldId id="420" r:id="rId15"/>
    <p:sldId id="427" r:id="rId16"/>
    <p:sldId id="423" r:id="rId17"/>
    <p:sldId id="424" r:id="rId18"/>
    <p:sldId id="425" r:id="rId19"/>
    <p:sldId id="426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828" y="6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414624-C82A-4E34-ABBA-BB3DBF9DC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91669"/>
              </p:ext>
            </p:extLst>
          </p:nvPr>
        </p:nvGraphicFramePr>
        <p:xfrm>
          <a:off x="48000" y="1874153"/>
          <a:ext cx="12096000" cy="4626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Sexo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Nominal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800" dirty="0">
                          <a:effectLst/>
                          <a:latin typeface="+mj-lt"/>
                        </a:rPr>
                        <a:t>)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Somatório dos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Média dos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Desvio padrão dos coeficientes.</a:t>
                      </a:r>
                    </a:p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Normalização no intervalo [0,1]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Hough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14B0F8E6-3EF6-41EB-B545-1DD904CDFB38}"/>
              </a:ext>
            </a:extLst>
          </p:cNvPr>
          <p:cNvSpPr/>
          <p:nvPr/>
        </p:nvSpPr>
        <p:spPr>
          <a:xfrm>
            <a:off x="8918713" y="4373217"/>
            <a:ext cx="3207025" cy="1073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9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imagens cardíacas tridimensionais por conteúdo</a:t>
            </a:r>
            <a:r>
              <a:rPr lang="pt-BR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KUMAR, V.; ABBAS, A. K.; FAUSTO, N.; ASTER, J. C.. </a:t>
            </a:r>
            <a:r>
              <a:rPr lang="pt-BR" b="1" dirty="0">
                <a:cs typeface="Arial" pitchFamily="34" charset="0"/>
              </a:rPr>
              <a:t>Robbins &amp; </a:t>
            </a:r>
            <a:r>
              <a:rPr lang="pt-BR" b="1" dirty="0" err="1">
                <a:cs typeface="Arial" pitchFamily="34" charset="0"/>
              </a:rPr>
              <a:t>Cotran</a:t>
            </a:r>
            <a:r>
              <a:rPr lang="pt-BR" b="1" dirty="0">
                <a:cs typeface="Arial" pitchFamily="34" charset="0"/>
              </a:rPr>
              <a:t> – Patologia: Bases Patológicas das Doenças</a:t>
            </a:r>
            <a:r>
              <a:rPr lang="pt-BR" dirty="0">
                <a:cs typeface="Arial" pitchFamily="34" charset="0"/>
              </a:rPr>
              <a:t>. 8 ed. Rio de Janeiro: Elsevier, 2010.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612628" y="1728239"/>
            <a:ext cx="5351450" cy="812413"/>
            <a:chOff x="5616952" y="2519949"/>
            <a:chExt cx="5351450" cy="8124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Definição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do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objeto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estudo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e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problemática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envolvida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DEFINIÇÃO DO PROBLEMA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5612628" y="2828616"/>
            <a:ext cx="5351450" cy="812413"/>
            <a:chOff x="5616952" y="2519949"/>
            <a:chExt cx="5351450" cy="8124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F0793B-F456-4372-9968-14B1B4CC92FE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13A8D8-E9F3-4462-B979-57705D4707C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Descrição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do </a:t>
                </a:r>
                <a:r>
                  <a:rPr lang="en-US" altLang="ko-KR" sz="1200" i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dataset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e das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características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C4717-4026-4D05-A2CF-7DD355C793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CONJUNTO DE DADOS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64" name="Group 16">
            <a:extLst>
              <a:ext uri="{FF2B5EF4-FFF2-40B4-BE49-F238E27FC236}">
                <a16:creationId xmlns:a16="http://schemas.microsoft.com/office/drawing/2014/main" id="{D551E202-9A94-43C2-917C-49AA38AB5F61}"/>
              </a:ext>
            </a:extLst>
          </p:cNvPr>
          <p:cNvGrpSpPr/>
          <p:nvPr/>
        </p:nvGrpSpPr>
        <p:grpSpPr>
          <a:xfrm>
            <a:off x="5594156" y="4036894"/>
            <a:ext cx="5351450" cy="812413"/>
            <a:chOff x="5616952" y="2519949"/>
            <a:chExt cx="5351450" cy="812413"/>
          </a:xfrm>
        </p:grpSpPr>
        <p:grpSp>
          <p:nvGrpSpPr>
            <p:cNvPr id="165" name="Group 17">
              <a:extLst>
                <a:ext uri="{FF2B5EF4-FFF2-40B4-BE49-F238E27FC236}">
                  <a16:creationId xmlns:a16="http://schemas.microsoft.com/office/drawing/2014/main" id="{3AF7A5C2-478C-40D4-BB5D-B619F2C052E1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67" name="TextBox 19">
                <a:extLst>
                  <a:ext uri="{FF2B5EF4-FFF2-40B4-BE49-F238E27FC236}">
                    <a16:creationId xmlns:a16="http://schemas.microsoft.com/office/drawing/2014/main" id="{07D0B2A3-298D-4A7B-9825-B1395B86036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defRPr>
                </a:lvl1pPr>
              </a:lstStyle>
              <a:p>
                <a:r>
                  <a:rPr lang="en-US" altLang="ko-KR" dirty="0" err="1"/>
                  <a:t>Estratégias</a:t>
                </a:r>
                <a:r>
                  <a:rPr lang="en-US" altLang="ko-KR" dirty="0"/>
                  <a:t> de </a:t>
                </a:r>
                <a:r>
                  <a:rPr lang="en-US" altLang="ko-KR" dirty="0" err="1"/>
                  <a:t>pré-processamento</a:t>
                </a:r>
                <a:r>
                  <a:rPr lang="en-US" altLang="ko-KR" dirty="0"/>
                  <a:t> e PCA.</a:t>
                </a:r>
              </a:p>
            </p:txBody>
          </p:sp>
          <p:sp>
            <p:nvSpPr>
              <p:cNvPr id="168" name="TextBox 20">
                <a:extLst>
                  <a:ext uri="{FF2B5EF4-FFF2-40B4-BE49-F238E27FC236}">
                    <a16:creationId xmlns:a16="http://schemas.microsoft.com/office/drawing/2014/main" id="{25372D2D-2813-4FA3-A712-D1130350D81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defRPr>
                </a:lvl1pPr>
              </a:lstStyle>
              <a:p>
                <a:r>
                  <a:rPr lang="en-US" altLang="ko-KR"/>
                  <a:t>PRÉ-PROCESSAMENTO</a:t>
                </a:r>
                <a:endParaRPr lang="ko-KR" altLang="en-US" dirty="0"/>
              </a:p>
            </p:txBody>
          </p:sp>
        </p:grpSp>
        <p:sp>
          <p:nvSpPr>
            <p:cNvPr id="166" name="TextBox 18">
              <a:extLst>
                <a:ext uri="{FF2B5EF4-FFF2-40B4-BE49-F238E27FC236}">
                  <a16:creationId xmlns:a16="http://schemas.microsoft.com/office/drawing/2014/main" id="{E1A5B12C-B9F3-4571-99D9-176D3EFDBCD6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03</a:t>
              </a:r>
              <a:endParaRPr lang="ko-KR" altLang="en-US" dirty="0"/>
            </a:p>
          </p:txBody>
        </p:sp>
      </p:grpSp>
      <p:grpSp>
        <p:nvGrpSpPr>
          <p:cNvPr id="169" name="Group 16">
            <a:extLst>
              <a:ext uri="{FF2B5EF4-FFF2-40B4-BE49-F238E27FC236}">
                <a16:creationId xmlns:a16="http://schemas.microsoft.com/office/drawing/2014/main" id="{1214249E-D6D4-470E-A846-A637E8F8686B}"/>
              </a:ext>
            </a:extLst>
          </p:cNvPr>
          <p:cNvGrpSpPr/>
          <p:nvPr/>
        </p:nvGrpSpPr>
        <p:grpSpPr>
          <a:xfrm>
            <a:off x="5594156" y="5103861"/>
            <a:ext cx="5351450" cy="812413"/>
            <a:chOff x="5616952" y="2519949"/>
            <a:chExt cx="5351450" cy="812413"/>
          </a:xfrm>
        </p:grpSpPr>
        <p:grpSp>
          <p:nvGrpSpPr>
            <p:cNvPr id="170" name="Group 17">
              <a:extLst>
                <a:ext uri="{FF2B5EF4-FFF2-40B4-BE49-F238E27FC236}">
                  <a16:creationId xmlns:a16="http://schemas.microsoft.com/office/drawing/2014/main" id="{EE4424DF-77C7-419C-8FC2-0293DD93E976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72" name="TextBox 19">
                <a:extLst>
                  <a:ext uri="{FF2B5EF4-FFF2-40B4-BE49-F238E27FC236}">
                    <a16:creationId xmlns:a16="http://schemas.microsoft.com/office/drawing/2014/main" id="{D0A772C8-BC63-4C5F-AB6C-A8153517C3A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Mais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estratégias</a:t>
                </a:r>
                <a:r>
                  <a:rPr lang="en-US" altLang="ko-KR" sz="1200" dirty="0"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cs typeface="Arial" pitchFamily="34" charset="0"/>
                  </a:rPr>
                  <a:t>redução</a:t>
                </a:r>
                <a:r>
                  <a:rPr lang="en-US" altLang="ko-KR" sz="1200" dirty="0">
                    <a:cs typeface="Arial" pitchFamily="34" charset="0"/>
                  </a:rPr>
                  <a:t> da </a:t>
                </a:r>
                <a:r>
                  <a:rPr lang="en-US" altLang="ko-KR" sz="1200" dirty="0" err="1">
                    <a:cs typeface="Arial" pitchFamily="34" charset="0"/>
                  </a:rPr>
                  <a:t>dimensionalidade</a:t>
                </a:r>
                <a:r>
                  <a:rPr lang="en-US" altLang="ko-KR" sz="1200" dirty="0"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173" name="TextBox 20">
                <a:extLst>
                  <a:ext uri="{FF2B5EF4-FFF2-40B4-BE49-F238E27FC236}">
                    <a16:creationId xmlns:a16="http://schemas.microsoft.com/office/drawing/2014/main" id="{435D02A6-C219-4D6D-86D0-46EAD0595AB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cs typeface="Arial" pitchFamily="34" charset="0"/>
                  </a:rPr>
                  <a:t>SELEÇÃO DE CARACTERÍSTICAS</a:t>
                </a:r>
                <a:endParaRPr lang="ko-KR" altLang="en-US" sz="2000" b="1" dirty="0">
                  <a:cs typeface="Arial" pitchFamily="34" charset="0"/>
                </a:endParaRPr>
              </a:p>
            </p:txBody>
          </p:sp>
        </p:grpSp>
        <p:sp>
          <p:nvSpPr>
            <p:cNvPr id="171" name="TextBox 18">
              <a:extLst>
                <a:ext uri="{FF2B5EF4-FFF2-40B4-BE49-F238E27FC236}">
                  <a16:creationId xmlns:a16="http://schemas.microsoft.com/office/drawing/2014/main" id="{97CE3095-ACE5-474F-B634-70F487272D2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04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normal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35178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Normal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CMD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116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CMH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normal;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36958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19636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Sem anomalia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CMD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CMH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normal;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60047"/>
              </p:ext>
            </p:extLst>
          </p:nvPr>
        </p:nvGraphicFramePr>
        <p:xfrm>
          <a:off x="48000" y="1834389"/>
          <a:ext cx="12096000" cy="14567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b="1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Abordagens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preencher valores ausentes com a idade média da base;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modelo de regressão para predizer as idades ausentes.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1625</Words>
  <Application>Microsoft Office PowerPoint</Application>
  <PresentationFormat>Widescreen</PresentationFormat>
  <Paragraphs>316</Paragraphs>
  <Slides>18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Silva;Johnny Demetrius;Vagner Mendonça Gonçalves</dc:creator>
  <cp:lastModifiedBy>Vagner Mendonça Gonçalves</cp:lastModifiedBy>
  <cp:revision>189</cp:revision>
  <dcterms:created xsi:type="dcterms:W3CDTF">2018-04-24T17:14:44Z</dcterms:created>
  <dcterms:modified xsi:type="dcterms:W3CDTF">2020-04-17T05:34:49Z</dcterms:modified>
</cp:coreProperties>
</file>