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0" r:id="rId4"/>
    <p:sldId id="270" r:id="rId5"/>
  </p:sldIdLst>
  <p:sldSz cx="18288000" cy="10287000"/>
  <p:notesSz cx="6858000" cy="9144000"/>
  <p:embeddedFontLst>
    <p:embeddedFont>
      <p:font typeface="Aileron" panose="020B0604020202020204" charset="0"/>
      <p:regular r:id="rId6"/>
    </p:embeddedFont>
    <p:embeddedFont>
      <p:font typeface="Aileron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033" autoAdjust="0"/>
  </p:normalViewPr>
  <p:slideViewPr>
    <p:cSldViewPr>
      <p:cViewPr>
        <p:scale>
          <a:sx n="50" d="100"/>
          <a:sy n="50" d="100"/>
        </p:scale>
        <p:origin x="94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9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2210264" y="3164023"/>
            <a:ext cx="13867467" cy="4411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188"/>
              </a:lnSpc>
            </a:pPr>
            <a:r>
              <a:rPr lang="en-US" sz="16851" b="1" dirty="0" err="1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Máquina</a:t>
            </a:r>
            <a:r>
              <a:rPr lang="en-US" sz="16851" b="1" dirty="0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 </a:t>
            </a:r>
            <a:r>
              <a:rPr lang="en-US" sz="16851" b="1" dirty="0" err="1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Expendedora</a:t>
            </a:r>
            <a:endParaRPr lang="en-US" sz="16851" b="1" dirty="0">
              <a:solidFill>
                <a:srgbClr val="25282A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731766" y="7544672"/>
            <a:ext cx="12824462" cy="577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2"/>
              </a:lnSpc>
            </a:pPr>
            <a:r>
              <a:rPr lang="en-US" sz="3600" spc="-14" dirty="0">
                <a:solidFill>
                  <a:srgbClr val="25282A"/>
                </a:solidFill>
                <a:latin typeface="Aileron"/>
                <a:ea typeface="Aileron"/>
                <a:cs typeface="Aileron"/>
                <a:sym typeface="Aileron"/>
              </a:rPr>
              <a:t>De Cartas </a:t>
            </a:r>
            <a:r>
              <a:rPr lang="en-US" sz="3600" spc="-14" dirty="0" err="1">
                <a:solidFill>
                  <a:srgbClr val="25282A"/>
                </a:solidFill>
                <a:latin typeface="Aileron"/>
                <a:ea typeface="Aileron"/>
                <a:cs typeface="Aileron"/>
                <a:sym typeface="Aileron"/>
              </a:rPr>
              <a:t>Pokemón</a:t>
            </a:r>
            <a:endParaRPr lang="en-US" sz="3600" spc="-14" dirty="0">
              <a:solidFill>
                <a:srgbClr val="25282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211642" y="2164862"/>
            <a:ext cx="5864716" cy="299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469"/>
              </a:lnSpc>
              <a:spcBef>
                <a:spcPct val="0"/>
              </a:spcBef>
            </a:pPr>
            <a:r>
              <a:rPr lang="en-US" sz="1899" u="none" strike="noStrike" dirty="0">
                <a:solidFill>
                  <a:srgbClr val="25282A"/>
                </a:solidFill>
                <a:latin typeface="Aileron"/>
                <a:ea typeface="Aileron"/>
                <a:cs typeface="Aileron"/>
                <a:sym typeface="Aileron"/>
              </a:rPr>
              <a:t>Universidad </a:t>
            </a:r>
            <a:r>
              <a:rPr lang="en-US" sz="1899" dirty="0" err="1">
                <a:solidFill>
                  <a:srgbClr val="25282A"/>
                </a:solidFill>
                <a:latin typeface="Aileron"/>
                <a:ea typeface="Aileron"/>
                <a:cs typeface="Aileron"/>
                <a:sym typeface="Aileron"/>
              </a:rPr>
              <a:t>Tecmilenio</a:t>
            </a:r>
            <a:endParaRPr lang="en-US" sz="1899" u="none" strike="noStrike" dirty="0">
              <a:solidFill>
                <a:srgbClr val="25282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AAC2E09-101D-64F6-AEF4-62435808C9FF}"/>
              </a:ext>
            </a:extLst>
          </p:cNvPr>
          <p:cNvSpPr/>
          <p:nvPr/>
        </p:nvSpPr>
        <p:spPr>
          <a:xfrm>
            <a:off x="-15240" y="8953500"/>
            <a:ext cx="18288000" cy="1364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extBox 17"/>
          <p:cNvSpPr txBox="1"/>
          <p:nvPr/>
        </p:nvSpPr>
        <p:spPr>
          <a:xfrm>
            <a:off x="1028700" y="9549978"/>
            <a:ext cx="16230600" cy="294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6"/>
              </a:lnSpc>
            </a:pPr>
            <a:r>
              <a:rPr lang="en-US" spc="-7" dirty="0">
                <a:solidFill>
                  <a:srgbClr val="25282A"/>
                </a:solidFill>
                <a:latin typeface="Aileron"/>
                <a:ea typeface="Aileron"/>
                <a:cs typeface="Aileron"/>
                <a:sym typeface="Aileron"/>
              </a:rPr>
              <a:t>3 DE MARZO DEL 2024</a:t>
            </a:r>
            <a:endParaRPr lang="en-US" sz="1800" spc="-7" dirty="0">
              <a:solidFill>
                <a:srgbClr val="25282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46ACB54B-6BD5-34F4-5BCF-37EDF2D29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2" b="95815" l="8371" r="92078">
                        <a14:foregroundMark x1="60538" y1="5381" x2="54858" y2="24813"/>
                        <a14:foregroundMark x1="89985" y1="65022" x2="49327" y2="61584"/>
                        <a14:foregroundMark x1="49327" y1="61584" x2="49327" y2="60837"/>
                        <a14:foregroundMark x1="61286" y1="59641" x2="55007" y2="61435"/>
                        <a14:foregroundMark x1="53812" y1="47982" x2="57399" y2="68759"/>
                        <a14:foregroundMark x1="92078" y1="50075" x2="84155" y2="69058"/>
                        <a14:foregroundMark x1="85650" y1="91779" x2="84753" y2="71001"/>
                        <a14:foregroundMark x1="88939" y1="93871" x2="88939" y2="93871"/>
                        <a14:foregroundMark x1="51271" y1="95815" x2="51271" y2="95815"/>
                        <a14:foregroundMark x1="8371" y1="29148" x2="8371" y2="29148"/>
                        <a14:foregroundMark x1="8371" y1="35127" x2="8371" y2="35127"/>
                        <a14:foregroundMark x1="91928" y1="91031" x2="91928" y2="91031"/>
                        <a14:foregroundMark x1="86099" y1="95067" x2="86099" y2="95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73000" y="2603339"/>
            <a:ext cx="2728913" cy="2728913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5D64AE0A-6F2B-970D-A6E4-871BD7F1F887}"/>
              </a:ext>
            </a:extLst>
          </p:cNvPr>
          <p:cNvSpPr/>
          <p:nvPr/>
        </p:nvSpPr>
        <p:spPr>
          <a:xfrm>
            <a:off x="0" y="0"/>
            <a:ext cx="18288000" cy="442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8B0BF78D-2672-1BC1-AFD7-B0167D43B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31921"/>
            <a:ext cx="3161836" cy="29207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F80B1EB8-C95F-AE00-A673-7036D89C203C}"/>
              </a:ext>
            </a:extLst>
          </p:cNvPr>
          <p:cNvGrpSpPr/>
          <p:nvPr/>
        </p:nvGrpSpPr>
        <p:grpSpPr>
          <a:xfrm>
            <a:off x="-1" y="0"/>
            <a:ext cx="18288001" cy="2847439"/>
            <a:chOff x="0" y="0"/>
            <a:chExt cx="4876958" cy="74994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65F692A3-00E9-CD1B-BE06-63645AF447A0}"/>
                </a:ext>
              </a:extLst>
            </p:cNvPr>
            <p:cNvSpPr/>
            <p:nvPr/>
          </p:nvSpPr>
          <p:spPr>
            <a:xfrm>
              <a:off x="0" y="0"/>
              <a:ext cx="4876959" cy="749943"/>
            </a:xfrm>
            <a:custGeom>
              <a:avLst/>
              <a:gdLst/>
              <a:ahLst/>
              <a:cxnLst/>
              <a:rect l="l" t="t" r="r" b="b"/>
              <a:pathLst>
                <a:path w="4876959" h="749943">
                  <a:moveTo>
                    <a:pt x="0" y="0"/>
                  </a:moveTo>
                  <a:lnTo>
                    <a:pt x="4876959" y="0"/>
                  </a:lnTo>
                  <a:lnTo>
                    <a:pt x="4876959" y="749943"/>
                  </a:lnTo>
                  <a:lnTo>
                    <a:pt x="0" y="749943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BEA2F231-6FF3-9FF4-CE76-88136B388466}"/>
                </a:ext>
              </a:extLst>
            </p:cNvPr>
            <p:cNvSpPr txBox="1"/>
            <p:nvPr/>
          </p:nvSpPr>
          <p:spPr>
            <a:xfrm>
              <a:off x="0" y="-28575"/>
              <a:ext cx="4876958" cy="778518"/>
            </a:xfrm>
            <a:prstGeom prst="rect">
              <a:avLst/>
            </a:prstGeom>
            <a:grp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12874" y="1104900"/>
            <a:ext cx="859312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89"/>
              </a:lnSpc>
            </a:pPr>
            <a:r>
              <a:rPr lang="en-US" sz="8999" b="1" spc="-233" dirty="0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PROBLEMATICA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E49AAB6-8BD5-469D-DD40-684A89E7B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3007515"/>
            <a:ext cx="10058400" cy="7057644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20A2FFF6-D89C-1676-19B3-69A103DA03DC}"/>
              </a:ext>
            </a:extLst>
          </p:cNvPr>
          <p:cNvGrpSpPr/>
          <p:nvPr/>
        </p:nvGrpSpPr>
        <p:grpSpPr>
          <a:xfrm>
            <a:off x="-814436" y="4343565"/>
            <a:ext cx="7661443" cy="6875593"/>
            <a:chOff x="-814436" y="4343565"/>
            <a:chExt cx="7661443" cy="6875593"/>
          </a:xfrm>
        </p:grpSpPr>
        <p:sp>
          <p:nvSpPr>
            <p:cNvPr id="11" name="Estrella: 7 puntas 10">
              <a:extLst>
                <a:ext uri="{FF2B5EF4-FFF2-40B4-BE49-F238E27FC236}">
                  <a16:creationId xmlns:a16="http://schemas.microsoft.com/office/drawing/2014/main" id="{8367C59C-B8D5-0FC4-033D-C09E03EDD639}"/>
                </a:ext>
              </a:extLst>
            </p:cNvPr>
            <p:cNvSpPr/>
            <p:nvPr/>
          </p:nvSpPr>
          <p:spPr>
            <a:xfrm rot="20876894">
              <a:off x="-814436" y="4343565"/>
              <a:ext cx="7661443" cy="6875593"/>
            </a:xfrm>
            <a:prstGeom prst="star7">
              <a:avLst>
                <a:gd name="adj" fmla="val 26199"/>
                <a:gd name="hf" fmla="val 102572"/>
                <a:gd name="vf" fmla="val 10521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TextBox 5">
              <a:extLst>
                <a:ext uri="{FF2B5EF4-FFF2-40B4-BE49-F238E27FC236}">
                  <a16:creationId xmlns:a16="http://schemas.microsoft.com/office/drawing/2014/main" id="{09595C99-EB71-C011-855F-E2337F9AADA0}"/>
                </a:ext>
              </a:extLst>
            </p:cNvPr>
            <p:cNvSpPr txBox="1"/>
            <p:nvPr/>
          </p:nvSpPr>
          <p:spPr>
            <a:xfrm rot="21413214">
              <a:off x="161137" y="7972841"/>
              <a:ext cx="6544463" cy="16667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89"/>
                </a:lnSpc>
              </a:pPr>
              <a:r>
                <a:rPr lang="en-US" sz="23900" b="1" spc="-233" dirty="0">
                  <a:solidFill>
                    <a:srgbClr val="25282A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15%</a:t>
              </a:r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5221013F-D48C-9EB3-0A01-9BB356630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5978" y1="40820" x2="65978" y2="40820"/>
                        <a14:backgroundMark x1="72826" y1="34180" x2="72065" y2="3632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2200" y="5504653"/>
            <a:ext cx="8763000" cy="48768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9D5C64E-3AE4-9328-67A3-8F44E0DD5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0" y="2729321"/>
            <a:ext cx="8741507" cy="400069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54ACAFF-815D-887F-F04D-5BAA3C1A204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15996"/>
          <a:stretch/>
        </p:blipFill>
        <p:spPr>
          <a:xfrm>
            <a:off x="5181878" y="3255725"/>
            <a:ext cx="7924241" cy="6656693"/>
          </a:xfrm>
          <a:prstGeom prst="rect">
            <a:avLst/>
          </a:prstGeom>
        </p:spPr>
      </p:pic>
      <p:pic>
        <p:nvPicPr>
          <p:cNvPr id="24" name="AAAAUUUGHHHH Meme Sound Effect">
            <a:hlinkClick r:id="" action="ppaction://media"/>
            <a:extLst>
              <a:ext uri="{FF2B5EF4-FFF2-40B4-BE49-F238E27FC236}">
                <a16:creationId xmlns:a16="http://schemas.microsoft.com/office/drawing/2014/main" id="{EED934A7-15FE-D051-17FE-91896B792F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492943" y="9215659"/>
            <a:ext cx="487363" cy="4873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7079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63171" y="0"/>
            <a:ext cx="10224829" cy="10287000"/>
            <a:chOff x="0" y="0"/>
            <a:chExt cx="2692959" cy="2709333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692959" cy="2709333"/>
            </a:xfrm>
            <a:custGeom>
              <a:avLst/>
              <a:gdLst/>
              <a:ahLst/>
              <a:cxnLst/>
              <a:rect l="l" t="t" r="r" b="b"/>
              <a:pathLst>
                <a:path w="2692959" h="2709333">
                  <a:moveTo>
                    <a:pt x="0" y="0"/>
                  </a:moveTo>
                  <a:lnTo>
                    <a:pt x="2692959" y="0"/>
                  </a:lnTo>
                  <a:lnTo>
                    <a:pt x="2692959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692959" cy="273790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12874" y="1104900"/>
            <a:ext cx="783112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89"/>
              </a:lnSpc>
            </a:pPr>
            <a:r>
              <a:rPr lang="en-US" sz="8999" b="1" spc="-233" dirty="0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EXPLICACIÓN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75AE334-AF33-4799-1C24-F94DFA297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170" y1="20607" x2="31277" y2="65335"/>
                        <a14:foregroundMark x1="31277" y1="65335" x2="32553" y2="70288"/>
                        <a14:foregroundMark x1="31064" y1="69329" x2="27234" y2="67891"/>
                        <a14:foregroundMark x1="27234" y1="66773" x2="26170" y2="65974"/>
                        <a14:foregroundMark x1="28298" y1="66773" x2="22766" y2="66933"/>
                        <a14:foregroundMark x1="20213" y1="65495" x2="20213" y2="65495"/>
                        <a14:foregroundMark x1="19362" y1="62141" x2="19362" y2="62141"/>
                        <a14:foregroundMark x1="19574" y1="57348" x2="19574" y2="57348"/>
                        <a14:foregroundMark x1="20426" y1="52875" x2="20426" y2="52875"/>
                        <a14:foregroundMark x1="20638" y1="51278" x2="20638" y2="51278"/>
                        <a14:foregroundMark x1="20213" y1="51278" x2="20213" y2="51278"/>
                        <a14:foregroundMark x1="20213" y1="51438" x2="20213" y2="52396"/>
                        <a14:foregroundMark x1="20638" y1="47764" x2="20638" y2="47764"/>
                        <a14:foregroundMark x1="19787" y1="45687" x2="19787" y2="45687"/>
                        <a14:foregroundMark x1="19574" y1="44249" x2="19574" y2="44249"/>
                        <a14:foregroundMark x1="19787" y1="38498" x2="19787" y2="38498"/>
                        <a14:foregroundMark x1="19574" y1="31310" x2="19574" y2="31310"/>
                        <a14:foregroundMark x1="19574" y1="27636" x2="19574" y2="27636"/>
                        <a14:foregroundMark x1="20213" y1="21246" x2="20213" y2="21246"/>
                        <a14:foregroundMark x1="19362" y1="19169" x2="19362" y2="19169"/>
                        <a14:foregroundMark x1="19362" y1="14856" x2="19362" y2="14856"/>
                        <a14:foregroundMark x1="20851" y1="13578" x2="20851" y2="13578"/>
                        <a14:foregroundMark x1="26596" y1="13578" x2="26596" y2="13578"/>
                        <a14:foregroundMark x1="31702" y1="13578" x2="31702" y2="13578"/>
                        <a14:foregroundMark x1="38457" y1="12939" x2="38936" y2="13099"/>
                        <a14:foregroundMark x1="40000" y1="13099" x2="42128" y2="13099"/>
                        <a14:foregroundMark x1="33617" y1="13419" x2="27021" y2="13419"/>
                        <a14:foregroundMark x1="40213" y1="87859" x2="37447" y2="88019"/>
                        <a14:foregroundMark x1="34468" y1="13898" x2="36809" y2="13259"/>
                        <a14:backgroundMark x1="35319" y1="11981" x2="35319" y2="11981"/>
                        <a14:backgroundMark x1="35957" y1="11981" x2="34255" y2="11661"/>
                      </a14:backgroundRemoval>
                    </a14:imgEffect>
                  </a14:imgLayer>
                </a14:imgProps>
              </a:ext>
            </a:extLst>
          </a:blip>
          <a:srcRect l="15484" t="11409" r="16209" b="7318"/>
          <a:stretch/>
        </p:blipFill>
        <p:spPr>
          <a:xfrm rot="548484">
            <a:off x="11631063" y="660968"/>
            <a:ext cx="6781800" cy="10747430"/>
          </a:xfrm>
          <a:prstGeom prst="rect">
            <a:avLst/>
          </a:prstGeom>
        </p:spPr>
      </p:pic>
      <p:sp>
        <p:nvSpPr>
          <p:cNvPr id="13" name="TextBox 8">
            <a:extLst>
              <a:ext uri="{FF2B5EF4-FFF2-40B4-BE49-F238E27FC236}">
                <a16:creationId xmlns:a16="http://schemas.microsoft.com/office/drawing/2014/main" id="{1221A952-F0C0-7428-CEA9-1DF9CA5FA099}"/>
              </a:ext>
            </a:extLst>
          </p:cNvPr>
          <p:cNvSpPr txBox="1"/>
          <p:nvPr/>
        </p:nvSpPr>
        <p:spPr>
          <a:xfrm>
            <a:off x="1376163" y="2922815"/>
            <a:ext cx="3311860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89"/>
              </a:lnSpc>
            </a:pPr>
            <a:r>
              <a:rPr lang="en-US" sz="6000" b="1" spc="-233" dirty="0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Tipo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6FC78EBB-1079-3DB3-BF56-2DBC67A4FFCA}"/>
              </a:ext>
            </a:extLst>
          </p:cNvPr>
          <p:cNvSpPr txBox="1"/>
          <p:nvPr/>
        </p:nvSpPr>
        <p:spPr>
          <a:xfrm>
            <a:off x="1376163" y="3950479"/>
            <a:ext cx="3311860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89"/>
              </a:lnSpc>
            </a:pPr>
            <a:r>
              <a:rPr lang="en-US" sz="6000" b="1" spc="-233" dirty="0" err="1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Nombre</a:t>
            </a:r>
            <a:endParaRPr lang="en-US" sz="6000" b="1" spc="-233" dirty="0">
              <a:solidFill>
                <a:srgbClr val="25282A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B2AC2266-6166-2545-05D1-4AA288BF33F6}"/>
              </a:ext>
            </a:extLst>
          </p:cNvPr>
          <p:cNvSpPr txBox="1"/>
          <p:nvPr/>
        </p:nvSpPr>
        <p:spPr>
          <a:xfrm>
            <a:off x="1376163" y="5048540"/>
            <a:ext cx="3311860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89"/>
              </a:lnSpc>
            </a:pPr>
            <a:r>
              <a:rPr lang="en-US" sz="6000" b="1" spc="-233" dirty="0" err="1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Habilidad</a:t>
            </a:r>
            <a:endParaRPr lang="en-US" sz="6000" b="1" spc="-233" dirty="0">
              <a:solidFill>
                <a:srgbClr val="25282A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4500AAE7-EC8E-91EC-D171-C191028EF9B8}"/>
              </a:ext>
            </a:extLst>
          </p:cNvPr>
          <p:cNvSpPr txBox="1"/>
          <p:nvPr/>
        </p:nvSpPr>
        <p:spPr>
          <a:xfrm>
            <a:off x="1376163" y="6076204"/>
            <a:ext cx="3311860" cy="1138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89"/>
              </a:lnSpc>
            </a:pPr>
            <a:r>
              <a:rPr lang="en-US" sz="6000" b="1" spc="-233" dirty="0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Código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5C9EEAD-6E37-4005-9278-F5CC5B8BC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904" b="91632" l="3000" r="98800">
                        <a14:foregroundMark x1="29200" y1="10251" x2="48200" y2="12343"/>
                        <a14:foregroundMark x1="48200" y1="12343" x2="46000" y2="14017"/>
                        <a14:foregroundMark x1="44800" y1="6904" x2="41400" y2="7741"/>
                        <a14:foregroundMark x1="51600" y1="58996" x2="43800" y2="60042"/>
                        <a14:foregroundMark x1="43800" y1="60042" x2="43400" y2="60251"/>
                        <a14:foregroundMark x1="35200" y1="40377" x2="31000" y2="41213"/>
                        <a14:foregroundMark x1="19600" y1="44770" x2="8800" y2="49372"/>
                        <a14:foregroundMark x1="8800" y1="49372" x2="7000" y2="55858"/>
                        <a14:foregroundMark x1="7000" y1="55858" x2="7200" y2="62134"/>
                        <a14:foregroundMark x1="7200" y1="62134" x2="23000" y2="87238"/>
                        <a14:foregroundMark x1="31200" y1="85983" x2="25400" y2="87238"/>
                        <a14:foregroundMark x1="25400" y1="87238" x2="22000" y2="89331"/>
                        <a14:foregroundMark x1="37800" y1="86402" x2="19600" y2="90586"/>
                        <a14:foregroundMark x1="13800" y1="86820" x2="16400" y2="88285"/>
                        <a14:foregroundMark x1="22200" y1="91841" x2="32600" y2="89540"/>
                        <a14:foregroundMark x1="3000" y1="50418" x2="9200" y2="61506"/>
                        <a14:foregroundMark x1="80200" y1="91004" x2="80800" y2="77406"/>
                        <a14:foregroundMark x1="95000" y1="52929" x2="79600" y2="63180"/>
                        <a14:foregroundMark x1="79600" y1="63180" x2="79200" y2="63180"/>
                        <a14:foregroundMark x1="98800" y1="50418" x2="98800" y2="50418"/>
                        <a14:foregroundMark x1="55800" y1="7322" x2="55800" y2="73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7594" y="897500"/>
            <a:ext cx="9622385" cy="9199000"/>
          </a:xfrm>
          <a:prstGeom prst="rect">
            <a:avLst/>
          </a:prstGeom>
        </p:spPr>
      </p:pic>
      <p:sp>
        <p:nvSpPr>
          <p:cNvPr id="18" name="Símbolo &quot;No permitido&quot; 17">
            <a:extLst>
              <a:ext uri="{FF2B5EF4-FFF2-40B4-BE49-F238E27FC236}">
                <a16:creationId xmlns:a16="http://schemas.microsoft.com/office/drawing/2014/main" id="{03626859-4CF0-B040-FAE3-DA3E693064DA}"/>
              </a:ext>
            </a:extLst>
          </p:cNvPr>
          <p:cNvSpPr/>
          <p:nvPr/>
        </p:nvSpPr>
        <p:spPr>
          <a:xfrm>
            <a:off x="9652865" y="5040920"/>
            <a:ext cx="3947114" cy="3860021"/>
          </a:xfrm>
          <a:prstGeom prst="noSmoking">
            <a:avLst>
              <a:gd name="adj" fmla="val 852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pic>
        <p:nvPicPr>
          <p:cNvPr id="19" name="sonido de impacto">
            <a:hlinkClick r:id="" action="ppaction://media"/>
            <a:extLst>
              <a:ext uri="{FF2B5EF4-FFF2-40B4-BE49-F238E27FC236}">
                <a16:creationId xmlns:a16="http://schemas.microsoft.com/office/drawing/2014/main" id="{15A60513-0943-1046-321F-BAF610F14EC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820399" y="8265147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08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3" grpId="0"/>
      <p:bldP spid="14" grpId="0"/>
      <p:bldP spid="15" grpId="0"/>
      <p:bldP spid="16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91733" y="2830810"/>
            <a:ext cx="13093905" cy="4461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8"/>
              </a:lnSpc>
            </a:pPr>
            <a:r>
              <a:rPr lang="en-US" sz="16851" b="1" spc="539" dirty="0" err="1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Muchas</a:t>
            </a:r>
            <a:endParaRPr lang="en-US" sz="16851" b="1" spc="539" dirty="0">
              <a:solidFill>
                <a:srgbClr val="25282A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marL="0" lvl="0" indent="0" algn="ctr">
              <a:lnSpc>
                <a:spcPts val="17188"/>
              </a:lnSpc>
            </a:pPr>
            <a:r>
              <a:rPr lang="en-US" sz="16851" b="1" spc="539" dirty="0">
                <a:solidFill>
                  <a:srgbClr val="25282A"/>
                </a:solidFill>
                <a:latin typeface="Aileron Bold"/>
                <a:ea typeface="Aileron Bold"/>
                <a:cs typeface="Aileron Bold"/>
                <a:sym typeface="Aileron Bold"/>
              </a:rPr>
              <a:t>Gracias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C28ECF9-8817-FF06-4FDC-8AB53A1A326B}"/>
              </a:ext>
            </a:extLst>
          </p:cNvPr>
          <p:cNvSpPr/>
          <p:nvPr/>
        </p:nvSpPr>
        <p:spPr>
          <a:xfrm>
            <a:off x="0" y="0"/>
            <a:ext cx="18288000" cy="442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53AEDB-973B-2A01-AA6B-C2D1F2EBBFF1}"/>
              </a:ext>
            </a:extLst>
          </p:cNvPr>
          <p:cNvSpPr/>
          <p:nvPr/>
        </p:nvSpPr>
        <p:spPr>
          <a:xfrm>
            <a:off x="-15240" y="8953500"/>
            <a:ext cx="18288000" cy="1364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62C12F0A-FAD6-17A1-EBD2-155B86303065}"/>
              </a:ext>
            </a:extLst>
          </p:cNvPr>
          <p:cNvSpPr txBox="1"/>
          <p:nvPr/>
        </p:nvSpPr>
        <p:spPr>
          <a:xfrm>
            <a:off x="1028700" y="9549978"/>
            <a:ext cx="16230600" cy="294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6"/>
              </a:lnSpc>
            </a:pPr>
            <a:r>
              <a:rPr lang="en-US" spc="-7" dirty="0">
                <a:solidFill>
                  <a:srgbClr val="25282A"/>
                </a:solidFill>
                <a:latin typeface="Aileron"/>
                <a:ea typeface="Aileron"/>
                <a:cs typeface="Aileron"/>
                <a:sym typeface="Aileron"/>
              </a:rPr>
              <a:t>3 DE MARZO DEL 2024</a:t>
            </a:r>
            <a:endParaRPr lang="en-US" sz="1800" spc="-7" dirty="0">
              <a:solidFill>
                <a:srgbClr val="25282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AC9CA60-AB71-B2DB-D266-70D3DF1B0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32" b="95815" l="8371" r="92078">
                        <a14:foregroundMark x1="60538" y1="5381" x2="54858" y2="24813"/>
                        <a14:foregroundMark x1="89985" y1="65022" x2="49327" y2="61584"/>
                        <a14:foregroundMark x1="49327" y1="61584" x2="49327" y2="60837"/>
                        <a14:foregroundMark x1="61286" y1="59641" x2="55007" y2="61435"/>
                        <a14:foregroundMark x1="53812" y1="47982" x2="57399" y2="68759"/>
                        <a14:foregroundMark x1="92078" y1="50075" x2="84155" y2="69058"/>
                        <a14:foregroundMark x1="85650" y1="91779" x2="84753" y2="71001"/>
                        <a14:foregroundMark x1="88939" y1="93871" x2="88939" y2="93871"/>
                        <a14:foregroundMark x1="51271" y1="95815" x2="51271" y2="95815"/>
                        <a14:foregroundMark x1="8371" y1="29148" x2="8371" y2="29148"/>
                        <a14:foregroundMark x1="8371" y1="35127" x2="8371" y2="35127"/>
                        <a14:foregroundMark x1="91928" y1="91031" x2="91928" y2="91031"/>
                        <a14:foregroundMark x1="86099" y1="95067" x2="86099" y2="95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496800" y="2095572"/>
            <a:ext cx="2728913" cy="272891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AC5CAAB-CAB4-4FA9-0CA6-4D93DB636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251282"/>
            <a:ext cx="3161836" cy="2920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27</Words>
  <Application>Microsoft Office PowerPoint</Application>
  <PresentationFormat>Personalizado</PresentationFormat>
  <Paragraphs>14</Paragraphs>
  <Slides>4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Aileron Bold</vt:lpstr>
      <vt:lpstr>Calibri</vt:lpstr>
      <vt:lpstr>Aileron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Universidad Defensa de Tesis Minimalista Aesthetic Beige y Lila</dc:title>
  <cp:lastModifiedBy>Nica Min</cp:lastModifiedBy>
  <cp:revision>2</cp:revision>
  <dcterms:created xsi:type="dcterms:W3CDTF">2006-08-16T00:00:00Z</dcterms:created>
  <dcterms:modified xsi:type="dcterms:W3CDTF">2025-02-26T06:37:56Z</dcterms:modified>
  <dc:identifier>DAGgLcdl7mY</dc:identifier>
</cp:coreProperties>
</file>