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361488" cy="7200900"/>
  <p:notesSz cx="6858000" cy="9144000"/>
  <p:defaultTextStyle>
    <a:defPPr>
      <a:defRPr lang="pt-BR"/>
    </a:defPPr>
    <a:lvl1pPr marL="0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135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268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403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538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5673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8806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1941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076" algn="l" defTabSz="94626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0" y="270"/>
      </p:cViewPr>
      <p:guideLst>
        <p:guide orient="horz" pos="2268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F210-E518-4888-AFD7-186AC23F5C4D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01075-BA75-4AF7-AEF4-6FA9366128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00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3135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6268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9403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2538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5673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8806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1941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5076" algn="l" defTabSz="946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2236948"/>
            <a:ext cx="7957265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4" y="4080510"/>
            <a:ext cx="65530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7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288372"/>
            <a:ext cx="210633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288372"/>
            <a:ext cx="616298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9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4627246"/>
            <a:ext cx="7957265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3052050"/>
            <a:ext cx="7957265" cy="15751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1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626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5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5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8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19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0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6" y="1680212"/>
            <a:ext cx="4134657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680212"/>
            <a:ext cx="4134657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611869"/>
            <a:ext cx="4136283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135" indent="0">
              <a:buNone/>
              <a:defRPr sz="2100" b="1"/>
            </a:lvl2pPr>
            <a:lvl3pPr marL="946268" indent="0">
              <a:buNone/>
              <a:defRPr sz="1900" b="1"/>
            </a:lvl3pPr>
            <a:lvl4pPr marL="1419403" indent="0">
              <a:buNone/>
              <a:defRPr sz="1700" b="1"/>
            </a:lvl4pPr>
            <a:lvl5pPr marL="1892538" indent="0">
              <a:buNone/>
              <a:defRPr sz="1700" b="1"/>
            </a:lvl5pPr>
            <a:lvl6pPr marL="2365673" indent="0">
              <a:buNone/>
              <a:defRPr sz="1700" b="1"/>
            </a:lvl6pPr>
            <a:lvl7pPr marL="2838806" indent="0">
              <a:buNone/>
              <a:defRPr sz="1700" b="1"/>
            </a:lvl7pPr>
            <a:lvl8pPr marL="3311941" indent="0">
              <a:buNone/>
              <a:defRPr sz="1700" b="1"/>
            </a:lvl8pPr>
            <a:lvl9pPr marL="378507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283619"/>
            <a:ext cx="4136283" cy="414885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7" y="1611869"/>
            <a:ext cx="4137908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135" indent="0">
              <a:buNone/>
              <a:defRPr sz="2100" b="1"/>
            </a:lvl2pPr>
            <a:lvl3pPr marL="946268" indent="0">
              <a:buNone/>
              <a:defRPr sz="1900" b="1"/>
            </a:lvl3pPr>
            <a:lvl4pPr marL="1419403" indent="0">
              <a:buNone/>
              <a:defRPr sz="1700" b="1"/>
            </a:lvl4pPr>
            <a:lvl5pPr marL="1892538" indent="0">
              <a:buNone/>
              <a:defRPr sz="1700" b="1"/>
            </a:lvl5pPr>
            <a:lvl6pPr marL="2365673" indent="0">
              <a:buNone/>
              <a:defRPr sz="1700" b="1"/>
            </a:lvl6pPr>
            <a:lvl7pPr marL="2838806" indent="0">
              <a:buNone/>
              <a:defRPr sz="1700" b="1"/>
            </a:lvl7pPr>
            <a:lvl8pPr marL="3311941" indent="0">
              <a:buNone/>
              <a:defRPr sz="1700" b="1"/>
            </a:lvl8pPr>
            <a:lvl9pPr marL="378507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7" y="2283619"/>
            <a:ext cx="4137908" cy="414885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4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6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6" y="286702"/>
            <a:ext cx="3079865" cy="12201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286704"/>
            <a:ext cx="5233332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6" y="1506856"/>
            <a:ext cx="3079865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73135" indent="0">
              <a:buNone/>
              <a:defRPr sz="1200"/>
            </a:lvl2pPr>
            <a:lvl3pPr marL="946268" indent="0">
              <a:buNone/>
              <a:defRPr sz="1000"/>
            </a:lvl3pPr>
            <a:lvl4pPr marL="1419403" indent="0">
              <a:buNone/>
              <a:defRPr sz="900"/>
            </a:lvl4pPr>
            <a:lvl5pPr marL="1892538" indent="0">
              <a:buNone/>
              <a:defRPr sz="900"/>
            </a:lvl5pPr>
            <a:lvl6pPr marL="2365673" indent="0">
              <a:buNone/>
              <a:defRPr sz="900"/>
            </a:lvl6pPr>
            <a:lvl7pPr marL="2838806" indent="0">
              <a:buNone/>
              <a:defRPr sz="900"/>
            </a:lvl7pPr>
            <a:lvl8pPr marL="3311941" indent="0">
              <a:buNone/>
              <a:defRPr sz="900"/>
            </a:lvl8pPr>
            <a:lvl9pPr marL="37850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5040630"/>
            <a:ext cx="5616893" cy="5950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643415"/>
            <a:ext cx="5616893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73135" indent="0">
              <a:buNone/>
              <a:defRPr sz="2900"/>
            </a:lvl2pPr>
            <a:lvl3pPr marL="946268" indent="0">
              <a:buNone/>
              <a:defRPr sz="2500"/>
            </a:lvl3pPr>
            <a:lvl4pPr marL="1419403" indent="0">
              <a:buNone/>
              <a:defRPr sz="2100"/>
            </a:lvl4pPr>
            <a:lvl5pPr marL="1892538" indent="0">
              <a:buNone/>
              <a:defRPr sz="2100"/>
            </a:lvl5pPr>
            <a:lvl6pPr marL="2365673" indent="0">
              <a:buNone/>
              <a:defRPr sz="2100"/>
            </a:lvl6pPr>
            <a:lvl7pPr marL="2838806" indent="0">
              <a:buNone/>
              <a:defRPr sz="2100"/>
            </a:lvl7pPr>
            <a:lvl8pPr marL="3311941" indent="0">
              <a:buNone/>
              <a:defRPr sz="2100"/>
            </a:lvl8pPr>
            <a:lvl9pPr marL="3785076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5635705"/>
            <a:ext cx="5616893" cy="845105"/>
          </a:xfrm>
        </p:spPr>
        <p:txBody>
          <a:bodyPr/>
          <a:lstStyle>
            <a:lvl1pPr marL="0" indent="0">
              <a:buNone/>
              <a:defRPr sz="1400"/>
            </a:lvl1pPr>
            <a:lvl2pPr marL="473135" indent="0">
              <a:buNone/>
              <a:defRPr sz="1200"/>
            </a:lvl2pPr>
            <a:lvl3pPr marL="946268" indent="0">
              <a:buNone/>
              <a:defRPr sz="1000"/>
            </a:lvl3pPr>
            <a:lvl4pPr marL="1419403" indent="0">
              <a:buNone/>
              <a:defRPr sz="900"/>
            </a:lvl4pPr>
            <a:lvl5pPr marL="1892538" indent="0">
              <a:buNone/>
              <a:defRPr sz="900"/>
            </a:lvl5pPr>
            <a:lvl6pPr marL="2365673" indent="0">
              <a:buNone/>
              <a:defRPr sz="900"/>
            </a:lvl6pPr>
            <a:lvl7pPr marL="2838806" indent="0">
              <a:buNone/>
              <a:defRPr sz="900"/>
            </a:lvl7pPr>
            <a:lvl8pPr marL="3311941" indent="0">
              <a:buNone/>
              <a:defRPr sz="900"/>
            </a:lvl8pPr>
            <a:lvl9pPr marL="37850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6" y="288370"/>
            <a:ext cx="8425339" cy="1200150"/>
          </a:xfrm>
          <a:prstGeom prst="rect">
            <a:avLst/>
          </a:prstGeom>
        </p:spPr>
        <p:txBody>
          <a:bodyPr vert="horz" lIns="94627" tIns="47313" rIns="94627" bIns="473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1680212"/>
            <a:ext cx="8425339" cy="4752261"/>
          </a:xfrm>
          <a:prstGeom prst="rect">
            <a:avLst/>
          </a:prstGeom>
        </p:spPr>
        <p:txBody>
          <a:bodyPr vert="horz" lIns="94627" tIns="47313" rIns="94627" bIns="473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5" y="6674169"/>
            <a:ext cx="2184347" cy="383381"/>
          </a:xfrm>
          <a:prstGeom prst="rect">
            <a:avLst/>
          </a:prstGeom>
        </p:spPr>
        <p:txBody>
          <a:bodyPr vert="horz" lIns="94627" tIns="47313" rIns="94627" bIns="473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8BD0-F58E-4373-9EFF-E9DB4DAED051}" type="datetimeFigureOut">
              <a:rPr lang="pt-BR" smtClean="0"/>
              <a:t>09/11/2014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6674169"/>
            <a:ext cx="2964471" cy="383381"/>
          </a:xfrm>
          <a:prstGeom prst="rect">
            <a:avLst/>
          </a:prstGeom>
        </p:spPr>
        <p:txBody>
          <a:bodyPr vert="horz" lIns="94627" tIns="47313" rIns="94627" bIns="473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6674169"/>
            <a:ext cx="2184347" cy="383381"/>
          </a:xfrm>
          <a:prstGeom prst="rect">
            <a:avLst/>
          </a:prstGeom>
        </p:spPr>
        <p:txBody>
          <a:bodyPr vert="horz" lIns="94627" tIns="47313" rIns="94627" bIns="473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61BB-CC6B-4EC7-899A-791A01428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6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26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851" indent="-354851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844" indent="-295709" algn="l" defTabSz="94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836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971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106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239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374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8509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1644" indent="-236568" algn="l" defTabSz="94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135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268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403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538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5673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8806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1941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076" algn="l" defTabSz="94626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915816" y="260648"/>
            <a:ext cx="5976664" cy="5040560"/>
            <a:chOff x="3851920" y="1340768"/>
            <a:chExt cx="4824536" cy="5040560"/>
          </a:xfrm>
        </p:grpSpPr>
        <p:sp>
          <p:nvSpPr>
            <p:cNvPr id="73" name="Rectangle 72"/>
            <p:cNvSpPr/>
            <p:nvPr/>
          </p:nvSpPr>
          <p:spPr>
            <a:xfrm>
              <a:off x="3851920" y="2132856"/>
              <a:ext cx="4824536" cy="4248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51920" y="4941168"/>
              <a:ext cx="4824536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1920" y="3501008"/>
              <a:ext cx="4824536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   D                                    </a:t>
              </a:r>
              <a:r>
                <a:rPr lang="en-GB" dirty="0" smtClean="0">
                  <a:solidFill>
                    <a:schemeClr val="tx1"/>
                  </a:solidFill>
                </a:rPr>
                <a:t>40m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51920" y="1340768"/>
              <a:ext cx="482453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7" name="Straight Connector 46"/>
          <p:cNvCxnSpPr>
            <a:endCxn id="1024" idx="2"/>
          </p:cNvCxnSpPr>
          <p:nvPr/>
        </p:nvCxnSpPr>
        <p:spPr>
          <a:xfrm flipH="1">
            <a:off x="5893707" y="4392538"/>
            <a:ext cx="227197" cy="3967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0624" y="4824586"/>
            <a:ext cx="266429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1"/>
          </p:cNvCxnSpPr>
          <p:nvPr/>
        </p:nvCxnSpPr>
        <p:spPr>
          <a:xfrm flipV="1">
            <a:off x="5903710" y="382948"/>
            <a:ext cx="438" cy="415875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-503832" y="6565693"/>
            <a:ext cx="10372725" cy="892382"/>
          </a:xfrm>
          <a:custGeom>
            <a:avLst/>
            <a:gdLst>
              <a:gd name="connsiteX0" fmla="*/ 371475 w 10372725"/>
              <a:gd name="connsiteY0" fmla="*/ 54182 h 892382"/>
              <a:gd name="connsiteX1" fmla="*/ 581025 w 10372725"/>
              <a:gd name="connsiteY1" fmla="*/ 35132 h 892382"/>
              <a:gd name="connsiteX2" fmla="*/ 752475 w 10372725"/>
              <a:gd name="connsiteY2" fmla="*/ 16082 h 892382"/>
              <a:gd name="connsiteX3" fmla="*/ 923925 w 10372725"/>
              <a:gd name="connsiteY3" fmla="*/ 16082 h 892382"/>
              <a:gd name="connsiteX4" fmla="*/ 952500 w 10372725"/>
              <a:gd name="connsiteY4" fmla="*/ 35132 h 892382"/>
              <a:gd name="connsiteX5" fmla="*/ 1000125 w 10372725"/>
              <a:gd name="connsiteY5" fmla="*/ 44657 h 892382"/>
              <a:gd name="connsiteX6" fmla="*/ 1076325 w 10372725"/>
              <a:gd name="connsiteY6" fmla="*/ 63707 h 892382"/>
              <a:gd name="connsiteX7" fmla="*/ 1133475 w 10372725"/>
              <a:gd name="connsiteY7" fmla="*/ 54182 h 892382"/>
              <a:gd name="connsiteX8" fmla="*/ 1162050 w 10372725"/>
              <a:gd name="connsiteY8" fmla="*/ 35132 h 892382"/>
              <a:gd name="connsiteX9" fmla="*/ 1285875 w 10372725"/>
              <a:gd name="connsiteY9" fmla="*/ 44657 h 892382"/>
              <a:gd name="connsiteX10" fmla="*/ 1314450 w 10372725"/>
              <a:gd name="connsiteY10" fmla="*/ 63707 h 892382"/>
              <a:gd name="connsiteX11" fmla="*/ 1485900 w 10372725"/>
              <a:gd name="connsiteY11" fmla="*/ 35132 h 892382"/>
              <a:gd name="connsiteX12" fmla="*/ 1514475 w 10372725"/>
              <a:gd name="connsiteY12" fmla="*/ 44657 h 892382"/>
              <a:gd name="connsiteX13" fmla="*/ 1590675 w 10372725"/>
              <a:gd name="connsiteY13" fmla="*/ 82757 h 892382"/>
              <a:gd name="connsiteX14" fmla="*/ 1628775 w 10372725"/>
              <a:gd name="connsiteY14" fmla="*/ 73232 h 892382"/>
              <a:gd name="connsiteX15" fmla="*/ 1657350 w 10372725"/>
              <a:gd name="connsiteY15" fmla="*/ 63707 h 892382"/>
              <a:gd name="connsiteX16" fmla="*/ 1743075 w 10372725"/>
              <a:gd name="connsiteY16" fmla="*/ 82757 h 892382"/>
              <a:gd name="connsiteX17" fmla="*/ 1876425 w 10372725"/>
              <a:gd name="connsiteY17" fmla="*/ 73232 h 892382"/>
              <a:gd name="connsiteX18" fmla="*/ 1905000 w 10372725"/>
              <a:gd name="connsiteY18" fmla="*/ 63707 h 892382"/>
              <a:gd name="connsiteX19" fmla="*/ 1933575 w 10372725"/>
              <a:gd name="connsiteY19" fmla="*/ 82757 h 892382"/>
              <a:gd name="connsiteX20" fmla="*/ 1990725 w 10372725"/>
              <a:gd name="connsiteY20" fmla="*/ 130382 h 892382"/>
              <a:gd name="connsiteX21" fmla="*/ 2019300 w 10372725"/>
              <a:gd name="connsiteY21" fmla="*/ 120857 h 892382"/>
              <a:gd name="connsiteX22" fmla="*/ 2047875 w 10372725"/>
              <a:gd name="connsiteY22" fmla="*/ 101807 h 892382"/>
              <a:gd name="connsiteX23" fmla="*/ 2114550 w 10372725"/>
              <a:gd name="connsiteY23" fmla="*/ 111332 h 892382"/>
              <a:gd name="connsiteX24" fmla="*/ 2181225 w 10372725"/>
              <a:gd name="connsiteY24" fmla="*/ 130382 h 892382"/>
              <a:gd name="connsiteX25" fmla="*/ 2390775 w 10372725"/>
              <a:gd name="connsiteY25" fmla="*/ 120857 h 892382"/>
              <a:gd name="connsiteX26" fmla="*/ 2447925 w 10372725"/>
              <a:gd name="connsiteY26" fmla="*/ 101807 h 892382"/>
              <a:gd name="connsiteX27" fmla="*/ 2628900 w 10372725"/>
              <a:gd name="connsiteY27" fmla="*/ 101807 h 892382"/>
              <a:gd name="connsiteX28" fmla="*/ 2771775 w 10372725"/>
              <a:gd name="connsiteY28" fmla="*/ 130382 h 892382"/>
              <a:gd name="connsiteX29" fmla="*/ 2847975 w 10372725"/>
              <a:gd name="connsiteY29" fmla="*/ 120857 h 892382"/>
              <a:gd name="connsiteX30" fmla="*/ 2867025 w 10372725"/>
              <a:gd name="connsiteY30" fmla="*/ 92282 h 892382"/>
              <a:gd name="connsiteX31" fmla="*/ 2895600 w 10372725"/>
              <a:gd name="connsiteY31" fmla="*/ 101807 h 892382"/>
              <a:gd name="connsiteX32" fmla="*/ 2952750 w 10372725"/>
              <a:gd name="connsiteY32" fmla="*/ 139907 h 892382"/>
              <a:gd name="connsiteX33" fmla="*/ 2990850 w 10372725"/>
              <a:gd name="connsiteY33" fmla="*/ 130382 h 892382"/>
              <a:gd name="connsiteX34" fmla="*/ 3048000 w 10372725"/>
              <a:gd name="connsiteY34" fmla="*/ 111332 h 892382"/>
              <a:gd name="connsiteX35" fmla="*/ 3228975 w 10372725"/>
              <a:gd name="connsiteY35" fmla="*/ 101807 h 892382"/>
              <a:gd name="connsiteX36" fmla="*/ 3267075 w 10372725"/>
              <a:gd name="connsiteY36" fmla="*/ 82757 h 892382"/>
              <a:gd name="connsiteX37" fmla="*/ 3343275 w 10372725"/>
              <a:gd name="connsiteY37" fmla="*/ 92282 h 892382"/>
              <a:gd name="connsiteX38" fmla="*/ 3371850 w 10372725"/>
              <a:gd name="connsiteY38" fmla="*/ 120857 h 892382"/>
              <a:gd name="connsiteX39" fmla="*/ 3400425 w 10372725"/>
              <a:gd name="connsiteY39" fmla="*/ 139907 h 892382"/>
              <a:gd name="connsiteX40" fmla="*/ 3467100 w 10372725"/>
              <a:gd name="connsiteY40" fmla="*/ 130382 h 892382"/>
              <a:gd name="connsiteX41" fmla="*/ 3505200 w 10372725"/>
              <a:gd name="connsiteY41" fmla="*/ 101807 h 892382"/>
              <a:gd name="connsiteX42" fmla="*/ 3600450 w 10372725"/>
              <a:gd name="connsiteY42" fmla="*/ 73232 h 892382"/>
              <a:gd name="connsiteX43" fmla="*/ 3952875 w 10372725"/>
              <a:gd name="connsiteY43" fmla="*/ 82757 h 892382"/>
              <a:gd name="connsiteX44" fmla="*/ 4000500 w 10372725"/>
              <a:gd name="connsiteY44" fmla="*/ 92282 h 892382"/>
              <a:gd name="connsiteX45" fmla="*/ 4029075 w 10372725"/>
              <a:gd name="connsiteY45" fmla="*/ 101807 h 892382"/>
              <a:gd name="connsiteX46" fmla="*/ 4343400 w 10372725"/>
              <a:gd name="connsiteY46" fmla="*/ 111332 h 892382"/>
              <a:gd name="connsiteX47" fmla="*/ 4371975 w 10372725"/>
              <a:gd name="connsiteY47" fmla="*/ 120857 h 892382"/>
              <a:gd name="connsiteX48" fmla="*/ 4524375 w 10372725"/>
              <a:gd name="connsiteY48" fmla="*/ 101807 h 892382"/>
              <a:gd name="connsiteX49" fmla="*/ 4562475 w 10372725"/>
              <a:gd name="connsiteY49" fmla="*/ 111332 h 892382"/>
              <a:gd name="connsiteX50" fmla="*/ 4610100 w 10372725"/>
              <a:gd name="connsiteY50" fmla="*/ 149432 h 892382"/>
              <a:gd name="connsiteX51" fmla="*/ 4724400 w 10372725"/>
              <a:gd name="connsiteY51" fmla="*/ 149432 h 892382"/>
              <a:gd name="connsiteX52" fmla="*/ 4752975 w 10372725"/>
              <a:gd name="connsiteY52" fmla="*/ 168482 h 892382"/>
              <a:gd name="connsiteX53" fmla="*/ 4867275 w 10372725"/>
              <a:gd name="connsiteY53" fmla="*/ 139907 h 892382"/>
              <a:gd name="connsiteX54" fmla="*/ 4953000 w 10372725"/>
              <a:gd name="connsiteY54" fmla="*/ 92282 h 892382"/>
              <a:gd name="connsiteX55" fmla="*/ 4981575 w 10372725"/>
              <a:gd name="connsiteY55" fmla="*/ 82757 h 892382"/>
              <a:gd name="connsiteX56" fmla="*/ 5095875 w 10372725"/>
              <a:gd name="connsiteY56" fmla="*/ 92282 h 892382"/>
              <a:gd name="connsiteX57" fmla="*/ 5238750 w 10372725"/>
              <a:gd name="connsiteY57" fmla="*/ 120857 h 892382"/>
              <a:gd name="connsiteX58" fmla="*/ 5715000 w 10372725"/>
              <a:gd name="connsiteY58" fmla="*/ 130382 h 892382"/>
              <a:gd name="connsiteX59" fmla="*/ 5772150 w 10372725"/>
              <a:gd name="connsiteY59" fmla="*/ 139907 h 892382"/>
              <a:gd name="connsiteX60" fmla="*/ 6086475 w 10372725"/>
              <a:gd name="connsiteY60" fmla="*/ 111332 h 892382"/>
              <a:gd name="connsiteX61" fmla="*/ 6153150 w 10372725"/>
              <a:gd name="connsiteY61" fmla="*/ 82757 h 892382"/>
              <a:gd name="connsiteX62" fmla="*/ 6353175 w 10372725"/>
              <a:gd name="connsiteY62" fmla="*/ 120857 h 892382"/>
              <a:gd name="connsiteX63" fmla="*/ 6486525 w 10372725"/>
              <a:gd name="connsiteY63" fmla="*/ 111332 h 892382"/>
              <a:gd name="connsiteX64" fmla="*/ 6543675 w 10372725"/>
              <a:gd name="connsiteY64" fmla="*/ 92282 h 892382"/>
              <a:gd name="connsiteX65" fmla="*/ 6619875 w 10372725"/>
              <a:gd name="connsiteY65" fmla="*/ 82757 h 892382"/>
              <a:gd name="connsiteX66" fmla="*/ 6705600 w 10372725"/>
              <a:gd name="connsiteY66" fmla="*/ 63707 h 892382"/>
              <a:gd name="connsiteX67" fmla="*/ 7153275 w 10372725"/>
              <a:gd name="connsiteY67" fmla="*/ 73232 h 892382"/>
              <a:gd name="connsiteX68" fmla="*/ 7181850 w 10372725"/>
              <a:gd name="connsiteY68" fmla="*/ 101807 h 892382"/>
              <a:gd name="connsiteX69" fmla="*/ 7229475 w 10372725"/>
              <a:gd name="connsiteY69" fmla="*/ 120857 h 892382"/>
              <a:gd name="connsiteX70" fmla="*/ 7258050 w 10372725"/>
              <a:gd name="connsiteY70" fmla="*/ 139907 h 892382"/>
              <a:gd name="connsiteX71" fmla="*/ 7286625 w 10372725"/>
              <a:gd name="connsiteY71" fmla="*/ 149432 h 892382"/>
              <a:gd name="connsiteX72" fmla="*/ 7334250 w 10372725"/>
              <a:gd name="connsiteY72" fmla="*/ 168482 h 892382"/>
              <a:gd name="connsiteX73" fmla="*/ 7572375 w 10372725"/>
              <a:gd name="connsiteY73" fmla="*/ 149432 h 892382"/>
              <a:gd name="connsiteX74" fmla="*/ 7610475 w 10372725"/>
              <a:gd name="connsiteY74" fmla="*/ 139907 h 892382"/>
              <a:gd name="connsiteX75" fmla="*/ 7677150 w 10372725"/>
              <a:gd name="connsiteY75" fmla="*/ 101807 h 892382"/>
              <a:gd name="connsiteX76" fmla="*/ 7848600 w 10372725"/>
              <a:gd name="connsiteY76" fmla="*/ 101807 h 892382"/>
              <a:gd name="connsiteX77" fmla="*/ 7924800 w 10372725"/>
              <a:gd name="connsiteY77" fmla="*/ 120857 h 892382"/>
              <a:gd name="connsiteX78" fmla="*/ 7991475 w 10372725"/>
              <a:gd name="connsiteY78" fmla="*/ 111332 h 892382"/>
              <a:gd name="connsiteX79" fmla="*/ 8020050 w 10372725"/>
              <a:gd name="connsiteY79" fmla="*/ 101807 h 892382"/>
              <a:gd name="connsiteX80" fmla="*/ 8096250 w 10372725"/>
              <a:gd name="connsiteY80" fmla="*/ 120857 h 892382"/>
              <a:gd name="connsiteX81" fmla="*/ 8153400 w 10372725"/>
              <a:gd name="connsiteY81" fmla="*/ 101807 h 892382"/>
              <a:gd name="connsiteX82" fmla="*/ 8505825 w 10372725"/>
              <a:gd name="connsiteY82" fmla="*/ 63707 h 892382"/>
              <a:gd name="connsiteX83" fmla="*/ 8801100 w 10372725"/>
              <a:gd name="connsiteY83" fmla="*/ 63707 h 892382"/>
              <a:gd name="connsiteX84" fmla="*/ 9001125 w 10372725"/>
              <a:gd name="connsiteY84" fmla="*/ 73232 h 892382"/>
              <a:gd name="connsiteX85" fmla="*/ 9048750 w 10372725"/>
              <a:gd name="connsiteY85" fmla="*/ 82757 h 892382"/>
              <a:gd name="connsiteX86" fmla="*/ 9182100 w 10372725"/>
              <a:gd name="connsiteY86" fmla="*/ 92282 h 892382"/>
              <a:gd name="connsiteX87" fmla="*/ 9248775 w 10372725"/>
              <a:gd name="connsiteY87" fmla="*/ 120857 h 892382"/>
              <a:gd name="connsiteX88" fmla="*/ 9305925 w 10372725"/>
              <a:gd name="connsiteY88" fmla="*/ 139907 h 892382"/>
              <a:gd name="connsiteX89" fmla="*/ 9372600 w 10372725"/>
              <a:gd name="connsiteY89" fmla="*/ 158957 h 892382"/>
              <a:gd name="connsiteX90" fmla="*/ 9458325 w 10372725"/>
              <a:gd name="connsiteY90" fmla="*/ 178007 h 892382"/>
              <a:gd name="connsiteX91" fmla="*/ 9505950 w 10372725"/>
              <a:gd name="connsiteY91" fmla="*/ 139907 h 892382"/>
              <a:gd name="connsiteX92" fmla="*/ 10020300 w 10372725"/>
              <a:gd name="connsiteY92" fmla="*/ 92282 h 892382"/>
              <a:gd name="connsiteX93" fmla="*/ 10239375 w 10372725"/>
              <a:gd name="connsiteY93" fmla="*/ 92282 h 892382"/>
              <a:gd name="connsiteX94" fmla="*/ 10258425 w 10372725"/>
              <a:gd name="connsiteY94" fmla="*/ 120857 h 892382"/>
              <a:gd name="connsiteX95" fmla="*/ 10287000 w 10372725"/>
              <a:gd name="connsiteY95" fmla="*/ 178007 h 892382"/>
              <a:gd name="connsiteX96" fmla="*/ 10315575 w 10372725"/>
              <a:gd name="connsiteY96" fmla="*/ 273257 h 892382"/>
              <a:gd name="connsiteX97" fmla="*/ 10334625 w 10372725"/>
              <a:gd name="connsiteY97" fmla="*/ 320882 h 892382"/>
              <a:gd name="connsiteX98" fmla="*/ 10363200 w 10372725"/>
              <a:gd name="connsiteY98" fmla="*/ 397082 h 892382"/>
              <a:gd name="connsiteX99" fmla="*/ 10372725 w 10372725"/>
              <a:gd name="connsiteY99" fmla="*/ 454232 h 892382"/>
              <a:gd name="connsiteX100" fmla="*/ 10363200 w 10372725"/>
              <a:gd name="connsiteY100" fmla="*/ 511382 h 892382"/>
              <a:gd name="connsiteX101" fmla="*/ 10334625 w 10372725"/>
              <a:gd name="connsiteY101" fmla="*/ 578057 h 892382"/>
              <a:gd name="connsiteX102" fmla="*/ 10296525 w 10372725"/>
              <a:gd name="connsiteY102" fmla="*/ 635207 h 892382"/>
              <a:gd name="connsiteX103" fmla="*/ 10267950 w 10372725"/>
              <a:gd name="connsiteY103" fmla="*/ 682832 h 892382"/>
              <a:gd name="connsiteX104" fmla="*/ 10220325 w 10372725"/>
              <a:gd name="connsiteY104" fmla="*/ 739982 h 892382"/>
              <a:gd name="connsiteX105" fmla="*/ 10086975 w 10372725"/>
              <a:gd name="connsiteY105" fmla="*/ 759032 h 892382"/>
              <a:gd name="connsiteX106" fmla="*/ 9563100 w 10372725"/>
              <a:gd name="connsiteY106" fmla="*/ 778082 h 892382"/>
              <a:gd name="connsiteX107" fmla="*/ 9334500 w 10372725"/>
              <a:gd name="connsiteY107" fmla="*/ 797132 h 892382"/>
              <a:gd name="connsiteX108" fmla="*/ 8924925 w 10372725"/>
              <a:gd name="connsiteY108" fmla="*/ 825707 h 892382"/>
              <a:gd name="connsiteX109" fmla="*/ 7820025 w 10372725"/>
              <a:gd name="connsiteY109" fmla="*/ 844757 h 892382"/>
              <a:gd name="connsiteX110" fmla="*/ 7353300 w 10372725"/>
              <a:gd name="connsiteY110" fmla="*/ 863807 h 892382"/>
              <a:gd name="connsiteX111" fmla="*/ 7096125 w 10372725"/>
              <a:gd name="connsiteY111" fmla="*/ 882857 h 892382"/>
              <a:gd name="connsiteX112" fmla="*/ 6829425 w 10372725"/>
              <a:gd name="connsiteY112" fmla="*/ 892382 h 892382"/>
              <a:gd name="connsiteX113" fmla="*/ 2047875 w 10372725"/>
              <a:gd name="connsiteY113" fmla="*/ 882857 h 892382"/>
              <a:gd name="connsiteX114" fmla="*/ 1962150 w 10372725"/>
              <a:gd name="connsiteY114" fmla="*/ 873332 h 892382"/>
              <a:gd name="connsiteX115" fmla="*/ 1657350 w 10372725"/>
              <a:gd name="connsiteY115" fmla="*/ 854282 h 892382"/>
              <a:gd name="connsiteX116" fmla="*/ 1143000 w 10372725"/>
              <a:gd name="connsiteY116" fmla="*/ 835232 h 892382"/>
              <a:gd name="connsiteX117" fmla="*/ 981075 w 10372725"/>
              <a:gd name="connsiteY117" fmla="*/ 825707 h 892382"/>
              <a:gd name="connsiteX118" fmla="*/ 514350 w 10372725"/>
              <a:gd name="connsiteY118" fmla="*/ 816182 h 892382"/>
              <a:gd name="connsiteX119" fmla="*/ 476250 w 10372725"/>
              <a:gd name="connsiteY119" fmla="*/ 806657 h 892382"/>
              <a:gd name="connsiteX120" fmla="*/ 381000 w 10372725"/>
              <a:gd name="connsiteY120" fmla="*/ 797132 h 892382"/>
              <a:gd name="connsiteX121" fmla="*/ 276225 w 10372725"/>
              <a:gd name="connsiteY121" fmla="*/ 768557 h 892382"/>
              <a:gd name="connsiteX122" fmla="*/ 180975 w 10372725"/>
              <a:gd name="connsiteY122" fmla="*/ 730457 h 892382"/>
              <a:gd name="connsiteX123" fmla="*/ 152400 w 10372725"/>
              <a:gd name="connsiteY123" fmla="*/ 711407 h 892382"/>
              <a:gd name="connsiteX124" fmla="*/ 123825 w 10372725"/>
              <a:gd name="connsiteY124" fmla="*/ 682832 h 892382"/>
              <a:gd name="connsiteX125" fmla="*/ 114300 w 10372725"/>
              <a:gd name="connsiteY125" fmla="*/ 654257 h 892382"/>
              <a:gd name="connsiteX126" fmla="*/ 85725 w 10372725"/>
              <a:gd name="connsiteY126" fmla="*/ 625682 h 892382"/>
              <a:gd name="connsiteX127" fmla="*/ 66675 w 10372725"/>
              <a:gd name="connsiteY127" fmla="*/ 597107 h 892382"/>
              <a:gd name="connsiteX128" fmla="*/ 57150 w 10372725"/>
              <a:gd name="connsiteY128" fmla="*/ 549482 h 892382"/>
              <a:gd name="connsiteX129" fmla="*/ 47625 w 10372725"/>
              <a:gd name="connsiteY129" fmla="*/ 492332 h 892382"/>
              <a:gd name="connsiteX130" fmla="*/ 28575 w 10372725"/>
              <a:gd name="connsiteY130" fmla="*/ 444707 h 892382"/>
              <a:gd name="connsiteX131" fmla="*/ 9525 w 10372725"/>
              <a:gd name="connsiteY131" fmla="*/ 387557 h 892382"/>
              <a:gd name="connsiteX132" fmla="*/ 0 w 10372725"/>
              <a:gd name="connsiteY132" fmla="*/ 358982 h 892382"/>
              <a:gd name="connsiteX133" fmla="*/ 9525 w 10372725"/>
              <a:gd name="connsiteY133" fmla="*/ 206582 h 892382"/>
              <a:gd name="connsiteX134" fmla="*/ 66675 w 10372725"/>
              <a:gd name="connsiteY134" fmla="*/ 149432 h 892382"/>
              <a:gd name="connsiteX135" fmla="*/ 152400 w 10372725"/>
              <a:gd name="connsiteY135" fmla="*/ 111332 h 892382"/>
              <a:gd name="connsiteX136" fmla="*/ 457200 w 10372725"/>
              <a:gd name="connsiteY136" fmla="*/ 82757 h 892382"/>
              <a:gd name="connsiteX137" fmla="*/ 514350 w 10372725"/>
              <a:gd name="connsiteY137" fmla="*/ 54182 h 892382"/>
              <a:gd name="connsiteX138" fmla="*/ 552450 w 10372725"/>
              <a:gd name="connsiteY138" fmla="*/ 44657 h 89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10372725" h="892382">
                <a:moveTo>
                  <a:pt x="371475" y="54182"/>
                </a:moveTo>
                <a:cubicBezTo>
                  <a:pt x="469661" y="46000"/>
                  <a:pt x="487720" y="45129"/>
                  <a:pt x="581025" y="35132"/>
                </a:cubicBezTo>
                <a:lnTo>
                  <a:pt x="752475" y="16082"/>
                </a:lnTo>
                <a:cubicBezTo>
                  <a:pt x="819899" y="-6393"/>
                  <a:pt x="801611" y="-4304"/>
                  <a:pt x="923925" y="16082"/>
                </a:cubicBezTo>
                <a:cubicBezTo>
                  <a:pt x="935217" y="17964"/>
                  <a:pt x="941781" y="31112"/>
                  <a:pt x="952500" y="35132"/>
                </a:cubicBezTo>
                <a:cubicBezTo>
                  <a:pt x="967659" y="40816"/>
                  <a:pt x="984350" y="41017"/>
                  <a:pt x="1000125" y="44657"/>
                </a:cubicBezTo>
                <a:cubicBezTo>
                  <a:pt x="1025636" y="50544"/>
                  <a:pt x="1076325" y="63707"/>
                  <a:pt x="1076325" y="63707"/>
                </a:cubicBezTo>
                <a:cubicBezTo>
                  <a:pt x="1095375" y="60532"/>
                  <a:pt x="1115153" y="60289"/>
                  <a:pt x="1133475" y="54182"/>
                </a:cubicBezTo>
                <a:cubicBezTo>
                  <a:pt x="1144335" y="50562"/>
                  <a:pt x="1150625" y="35846"/>
                  <a:pt x="1162050" y="35132"/>
                </a:cubicBezTo>
                <a:cubicBezTo>
                  <a:pt x="1203366" y="32550"/>
                  <a:pt x="1244600" y="41482"/>
                  <a:pt x="1285875" y="44657"/>
                </a:cubicBezTo>
                <a:cubicBezTo>
                  <a:pt x="1295400" y="51007"/>
                  <a:pt x="1303022" y="63035"/>
                  <a:pt x="1314450" y="63707"/>
                </a:cubicBezTo>
                <a:cubicBezTo>
                  <a:pt x="1427580" y="70362"/>
                  <a:pt x="1418897" y="68634"/>
                  <a:pt x="1485900" y="35132"/>
                </a:cubicBezTo>
                <a:cubicBezTo>
                  <a:pt x="1495425" y="38307"/>
                  <a:pt x="1505335" y="40502"/>
                  <a:pt x="1514475" y="44657"/>
                </a:cubicBezTo>
                <a:cubicBezTo>
                  <a:pt x="1540328" y="56408"/>
                  <a:pt x="1590675" y="82757"/>
                  <a:pt x="1590675" y="82757"/>
                </a:cubicBezTo>
                <a:cubicBezTo>
                  <a:pt x="1603375" y="79582"/>
                  <a:pt x="1616188" y="76828"/>
                  <a:pt x="1628775" y="73232"/>
                </a:cubicBezTo>
                <a:cubicBezTo>
                  <a:pt x="1638429" y="70474"/>
                  <a:pt x="1647310" y="63707"/>
                  <a:pt x="1657350" y="63707"/>
                </a:cubicBezTo>
                <a:cubicBezTo>
                  <a:pt x="1669442" y="63707"/>
                  <a:pt x="1728381" y="79083"/>
                  <a:pt x="1743075" y="82757"/>
                </a:cubicBezTo>
                <a:cubicBezTo>
                  <a:pt x="1787525" y="79582"/>
                  <a:pt x="1832167" y="78439"/>
                  <a:pt x="1876425" y="73232"/>
                </a:cubicBezTo>
                <a:cubicBezTo>
                  <a:pt x="1886396" y="72059"/>
                  <a:pt x="1895096" y="62056"/>
                  <a:pt x="1905000" y="63707"/>
                </a:cubicBezTo>
                <a:cubicBezTo>
                  <a:pt x="1916292" y="65589"/>
                  <a:pt x="1924781" y="75428"/>
                  <a:pt x="1933575" y="82757"/>
                </a:cubicBezTo>
                <a:cubicBezTo>
                  <a:pt x="2006914" y="143873"/>
                  <a:pt x="1919779" y="83084"/>
                  <a:pt x="1990725" y="130382"/>
                </a:cubicBezTo>
                <a:cubicBezTo>
                  <a:pt x="2000250" y="127207"/>
                  <a:pt x="2010320" y="125347"/>
                  <a:pt x="2019300" y="120857"/>
                </a:cubicBezTo>
                <a:cubicBezTo>
                  <a:pt x="2029539" y="115737"/>
                  <a:pt x="2036484" y="102946"/>
                  <a:pt x="2047875" y="101807"/>
                </a:cubicBezTo>
                <a:cubicBezTo>
                  <a:pt x="2070214" y="99573"/>
                  <a:pt x="2092461" y="107316"/>
                  <a:pt x="2114550" y="111332"/>
                </a:cubicBezTo>
                <a:cubicBezTo>
                  <a:pt x="2140862" y="116116"/>
                  <a:pt x="2156742" y="122221"/>
                  <a:pt x="2181225" y="130382"/>
                </a:cubicBezTo>
                <a:cubicBezTo>
                  <a:pt x="2251075" y="127207"/>
                  <a:pt x="2321251" y="128306"/>
                  <a:pt x="2390775" y="120857"/>
                </a:cubicBezTo>
                <a:cubicBezTo>
                  <a:pt x="2410741" y="118718"/>
                  <a:pt x="2447925" y="101807"/>
                  <a:pt x="2447925" y="101807"/>
                </a:cubicBezTo>
                <a:cubicBezTo>
                  <a:pt x="2543735" y="125760"/>
                  <a:pt x="2431380" y="101807"/>
                  <a:pt x="2628900" y="101807"/>
                </a:cubicBezTo>
                <a:cubicBezTo>
                  <a:pt x="2668583" y="101807"/>
                  <a:pt x="2735499" y="121313"/>
                  <a:pt x="2771775" y="130382"/>
                </a:cubicBezTo>
                <a:cubicBezTo>
                  <a:pt x="2797175" y="127207"/>
                  <a:pt x="2824208" y="130364"/>
                  <a:pt x="2847975" y="120857"/>
                </a:cubicBezTo>
                <a:cubicBezTo>
                  <a:pt x="2858604" y="116605"/>
                  <a:pt x="2856396" y="96534"/>
                  <a:pt x="2867025" y="92282"/>
                </a:cubicBezTo>
                <a:cubicBezTo>
                  <a:pt x="2876347" y="88553"/>
                  <a:pt x="2886823" y="96931"/>
                  <a:pt x="2895600" y="101807"/>
                </a:cubicBezTo>
                <a:cubicBezTo>
                  <a:pt x="2915614" y="112926"/>
                  <a:pt x="2952750" y="139907"/>
                  <a:pt x="2952750" y="139907"/>
                </a:cubicBezTo>
                <a:cubicBezTo>
                  <a:pt x="2965450" y="136732"/>
                  <a:pt x="2978311" y="134144"/>
                  <a:pt x="2990850" y="130382"/>
                </a:cubicBezTo>
                <a:cubicBezTo>
                  <a:pt x="3010084" y="124612"/>
                  <a:pt x="3027947" y="112387"/>
                  <a:pt x="3048000" y="111332"/>
                </a:cubicBezTo>
                <a:lnTo>
                  <a:pt x="3228975" y="101807"/>
                </a:lnTo>
                <a:cubicBezTo>
                  <a:pt x="3241675" y="95457"/>
                  <a:pt x="3252925" y="83936"/>
                  <a:pt x="3267075" y="82757"/>
                </a:cubicBezTo>
                <a:cubicBezTo>
                  <a:pt x="3292584" y="80631"/>
                  <a:pt x="3319218" y="83534"/>
                  <a:pt x="3343275" y="92282"/>
                </a:cubicBezTo>
                <a:cubicBezTo>
                  <a:pt x="3355934" y="96885"/>
                  <a:pt x="3361502" y="112233"/>
                  <a:pt x="3371850" y="120857"/>
                </a:cubicBezTo>
                <a:cubicBezTo>
                  <a:pt x="3380644" y="128186"/>
                  <a:pt x="3390900" y="133557"/>
                  <a:pt x="3400425" y="139907"/>
                </a:cubicBezTo>
                <a:cubicBezTo>
                  <a:pt x="3422650" y="136732"/>
                  <a:pt x="3446001" y="138054"/>
                  <a:pt x="3467100" y="130382"/>
                </a:cubicBezTo>
                <a:cubicBezTo>
                  <a:pt x="3482019" y="124957"/>
                  <a:pt x="3491323" y="109517"/>
                  <a:pt x="3505200" y="101807"/>
                </a:cubicBezTo>
                <a:cubicBezTo>
                  <a:pt x="3540444" y="82227"/>
                  <a:pt x="3562015" y="80919"/>
                  <a:pt x="3600450" y="73232"/>
                </a:cubicBezTo>
                <a:cubicBezTo>
                  <a:pt x="3717925" y="76407"/>
                  <a:pt x="3835490" y="77167"/>
                  <a:pt x="3952875" y="82757"/>
                </a:cubicBezTo>
                <a:cubicBezTo>
                  <a:pt x="3969046" y="83527"/>
                  <a:pt x="3984794" y="88355"/>
                  <a:pt x="4000500" y="92282"/>
                </a:cubicBezTo>
                <a:cubicBezTo>
                  <a:pt x="4010240" y="94717"/>
                  <a:pt x="4019050" y="101250"/>
                  <a:pt x="4029075" y="101807"/>
                </a:cubicBezTo>
                <a:cubicBezTo>
                  <a:pt x="4133737" y="107622"/>
                  <a:pt x="4238625" y="108157"/>
                  <a:pt x="4343400" y="111332"/>
                </a:cubicBezTo>
                <a:cubicBezTo>
                  <a:pt x="4352925" y="114507"/>
                  <a:pt x="4361935" y="120857"/>
                  <a:pt x="4371975" y="120857"/>
                </a:cubicBezTo>
                <a:cubicBezTo>
                  <a:pt x="4395984" y="120857"/>
                  <a:pt x="4494854" y="106024"/>
                  <a:pt x="4524375" y="101807"/>
                </a:cubicBezTo>
                <a:cubicBezTo>
                  <a:pt x="4537075" y="104982"/>
                  <a:pt x="4551583" y="104070"/>
                  <a:pt x="4562475" y="111332"/>
                </a:cubicBezTo>
                <a:cubicBezTo>
                  <a:pt x="4648643" y="168777"/>
                  <a:pt x="4516683" y="118293"/>
                  <a:pt x="4610100" y="149432"/>
                </a:cubicBezTo>
                <a:cubicBezTo>
                  <a:pt x="4660900" y="140965"/>
                  <a:pt x="4673600" y="132499"/>
                  <a:pt x="4724400" y="149432"/>
                </a:cubicBezTo>
                <a:cubicBezTo>
                  <a:pt x="4735260" y="153052"/>
                  <a:pt x="4743450" y="162132"/>
                  <a:pt x="4752975" y="168482"/>
                </a:cubicBezTo>
                <a:cubicBezTo>
                  <a:pt x="4791075" y="158957"/>
                  <a:pt x="4830575" y="153888"/>
                  <a:pt x="4867275" y="139907"/>
                </a:cubicBezTo>
                <a:cubicBezTo>
                  <a:pt x="4897822" y="128270"/>
                  <a:pt x="4923762" y="106901"/>
                  <a:pt x="4953000" y="92282"/>
                </a:cubicBezTo>
                <a:cubicBezTo>
                  <a:pt x="4961980" y="87792"/>
                  <a:pt x="4972050" y="85932"/>
                  <a:pt x="4981575" y="82757"/>
                </a:cubicBezTo>
                <a:cubicBezTo>
                  <a:pt x="5019675" y="85932"/>
                  <a:pt x="5057938" y="87540"/>
                  <a:pt x="5095875" y="92282"/>
                </a:cubicBezTo>
                <a:cubicBezTo>
                  <a:pt x="5212098" y="106810"/>
                  <a:pt x="5002637" y="109245"/>
                  <a:pt x="5238750" y="120857"/>
                </a:cubicBezTo>
                <a:cubicBezTo>
                  <a:pt x="5397340" y="128657"/>
                  <a:pt x="5556250" y="127207"/>
                  <a:pt x="5715000" y="130382"/>
                </a:cubicBezTo>
                <a:cubicBezTo>
                  <a:pt x="5734050" y="133557"/>
                  <a:pt x="5752846" y="140475"/>
                  <a:pt x="5772150" y="139907"/>
                </a:cubicBezTo>
                <a:cubicBezTo>
                  <a:pt x="5985331" y="133637"/>
                  <a:pt x="5964109" y="135805"/>
                  <a:pt x="6086475" y="111332"/>
                </a:cubicBezTo>
                <a:cubicBezTo>
                  <a:pt x="6108700" y="101807"/>
                  <a:pt x="6128970" y="82757"/>
                  <a:pt x="6153150" y="82757"/>
                </a:cubicBezTo>
                <a:cubicBezTo>
                  <a:pt x="6243827" y="82757"/>
                  <a:pt x="6285348" y="98248"/>
                  <a:pt x="6353175" y="120857"/>
                </a:cubicBezTo>
                <a:cubicBezTo>
                  <a:pt x="6397625" y="117682"/>
                  <a:pt x="6442455" y="117943"/>
                  <a:pt x="6486525" y="111332"/>
                </a:cubicBezTo>
                <a:cubicBezTo>
                  <a:pt x="6506383" y="108353"/>
                  <a:pt x="6524040" y="96489"/>
                  <a:pt x="6543675" y="92282"/>
                </a:cubicBezTo>
                <a:cubicBezTo>
                  <a:pt x="6568704" y="86919"/>
                  <a:pt x="6594667" y="87205"/>
                  <a:pt x="6619875" y="82757"/>
                </a:cubicBezTo>
                <a:cubicBezTo>
                  <a:pt x="6648702" y="77670"/>
                  <a:pt x="6677025" y="70057"/>
                  <a:pt x="6705600" y="63707"/>
                </a:cubicBezTo>
                <a:cubicBezTo>
                  <a:pt x="6854825" y="66882"/>
                  <a:pt x="7004492" y="61329"/>
                  <a:pt x="7153275" y="73232"/>
                </a:cubicBezTo>
                <a:cubicBezTo>
                  <a:pt x="7166702" y="74306"/>
                  <a:pt x="7170427" y="94668"/>
                  <a:pt x="7181850" y="101807"/>
                </a:cubicBezTo>
                <a:cubicBezTo>
                  <a:pt x="7196349" y="110869"/>
                  <a:pt x="7214182" y="113211"/>
                  <a:pt x="7229475" y="120857"/>
                </a:cubicBezTo>
                <a:cubicBezTo>
                  <a:pt x="7239714" y="125977"/>
                  <a:pt x="7247811" y="134787"/>
                  <a:pt x="7258050" y="139907"/>
                </a:cubicBezTo>
                <a:cubicBezTo>
                  <a:pt x="7267030" y="144397"/>
                  <a:pt x="7277224" y="145907"/>
                  <a:pt x="7286625" y="149432"/>
                </a:cubicBezTo>
                <a:cubicBezTo>
                  <a:pt x="7302634" y="155435"/>
                  <a:pt x="7318375" y="162132"/>
                  <a:pt x="7334250" y="168482"/>
                </a:cubicBezTo>
                <a:cubicBezTo>
                  <a:pt x="7413625" y="162132"/>
                  <a:pt x="7493169" y="157626"/>
                  <a:pt x="7572375" y="149432"/>
                </a:cubicBezTo>
                <a:cubicBezTo>
                  <a:pt x="7585396" y="148085"/>
                  <a:pt x="7599109" y="146402"/>
                  <a:pt x="7610475" y="139907"/>
                </a:cubicBezTo>
                <a:cubicBezTo>
                  <a:pt x="7698749" y="89465"/>
                  <a:pt x="7576961" y="126854"/>
                  <a:pt x="7677150" y="101807"/>
                </a:cubicBezTo>
                <a:cubicBezTo>
                  <a:pt x="7757439" y="128570"/>
                  <a:pt x="7665128" y="101807"/>
                  <a:pt x="7848600" y="101807"/>
                </a:cubicBezTo>
                <a:cubicBezTo>
                  <a:pt x="7871588" y="101807"/>
                  <a:pt x="7902251" y="113341"/>
                  <a:pt x="7924800" y="120857"/>
                </a:cubicBezTo>
                <a:cubicBezTo>
                  <a:pt x="7947025" y="117682"/>
                  <a:pt x="7969460" y="115735"/>
                  <a:pt x="7991475" y="111332"/>
                </a:cubicBezTo>
                <a:cubicBezTo>
                  <a:pt x="8001320" y="109363"/>
                  <a:pt x="8010051" y="100898"/>
                  <a:pt x="8020050" y="101807"/>
                </a:cubicBezTo>
                <a:cubicBezTo>
                  <a:pt x="8046124" y="104177"/>
                  <a:pt x="8096250" y="120857"/>
                  <a:pt x="8096250" y="120857"/>
                </a:cubicBezTo>
                <a:cubicBezTo>
                  <a:pt x="8115300" y="114507"/>
                  <a:pt x="8134166" y="107577"/>
                  <a:pt x="8153400" y="101807"/>
                </a:cubicBezTo>
                <a:cubicBezTo>
                  <a:pt x="8260048" y="69813"/>
                  <a:pt x="8447836" y="68979"/>
                  <a:pt x="8505825" y="63707"/>
                </a:cubicBezTo>
                <a:cubicBezTo>
                  <a:pt x="8626493" y="33540"/>
                  <a:pt x="8535133" y="52625"/>
                  <a:pt x="8801100" y="63707"/>
                </a:cubicBezTo>
                <a:lnTo>
                  <a:pt x="9001125" y="73232"/>
                </a:lnTo>
                <a:cubicBezTo>
                  <a:pt x="9017000" y="76407"/>
                  <a:pt x="9032650" y="81062"/>
                  <a:pt x="9048750" y="82757"/>
                </a:cubicBezTo>
                <a:cubicBezTo>
                  <a:pt x="9093068" y="87422"/>
                  <a:pt x="9138324" y="83944"/>
                  <a:pt x="9182100" y="92282"/>
                </a:cubicBezTo>
                <a:cubicBezTo>
                  <a:pt x="9205853" y="96806"/>
                  <a:pt x="9226207" y="112177"/>
                  <a:pt x="9248775" y="120857"/>
                </a:cubicBezTo>
                <a:cubicBezTo>
                  <a:pt x="9267517" y="128065"/>
                  <a:pt x="9286733" y="134002"/>
                  <a:pt x="9305925" y="139907"/>
                </a:cubicBezTo>
                <a:cubicBezTo>
                  <a:pt x="9328017" y="146705"/>
                  <a:pt x="9350078" y="153760"/>
                  <a:pt x="9372600" y="158957"/>
                </a:cubicBezTo>
                <a:lnTo>
                  <a:pt x="9458325" y="178007"/>
                </a:lnTo>
                <a:cubicBezTo>
                  <a:pt x="9522675" y="156557"/>
                  <a:pt x="9452924" y="186305"/>
                  <a:pt x="9505950" y="139907"/>
                </a:cubicBezTo>
                <a:cubicBezTo>
                  <a:pt x="9645058" y="18187"/>
                  <a:pt x="9838972" y="96060"/>
                  <a:pt x="10020300" y="92282"/>
                </a:cubicBezTo>
                <a:cubicBezTo>
                  <a:pt x="10103630" y="80378"/>
                  <a:pt x="10141046" y="70431"/>
                  <a:pt x="10239375" y="92282"/>
                </a:cubicBezTo>
                <a:cubicBezTo>
                  <a:pt x="10250550" y="94765"/>
                  <a:pt x="10252866" y="110850"/>
                  <a:pt x="10258425" y="120857"/>
                </a:cubicBezTo>
                <a:cubicBezTo>
                  <a:pt x="10268768" y="139475"/>
                  <a:pt x="10278808" y="158347"/>
                  <a:pt x="10287000" y="178007"/>
                </a:cubicBezTo>
                <a:cubicBezTo>
                  <a:pt x="10323802" y="266332"/>
                  <a:pt x="10292306" y="203449"/>
                  <a:pt x="10315575" y="273257"/>
                </a:cubicBezTo>
                <a:cubicBezTo>
                  <a:pt x="10320982" y="289477"/>
                  <a:pt x="10328622" y="304873"/>
                  <a:pt x="10334625" y="320882"/>
                </a:cubicBezTo>
                <a:cubicBezTo>
                  <a:pt x="10379420" y="440337"/>
                  <a:pt x="10289565" y="212995"/>
                  <a:pt x="10363200" y="397082"/>
                </a:cubicBezTo>
                <a:cubicBezTo>
                  <a:pt x="10366375" y="416132"/>
                  <a:pt x="10372725" y="434919"/>
                  <a:pt x="10372725" y="454232"/>
                </a:cubicBezTo>
                <a:cubicBezTo>
                  <a:pt x="10372725" y="473545"/>
                  <a:pt x="10367390" y="492529"/>
                  <a:pt x="10363200" y="511382"/>
                </a:cubicBezTo>
                <a:cubicBezTo>
                  <a:pt x="10358563" y="532249"/>
                  <a:pt x="10344903" y="560928"/>
                  <a:pt x="10334625" y="578057"/>
                </a:cubicBezTo>
                <a:cubicBezTo>
                  <a:pt x="10322845" y="597690"/>
                  <a:pt x="10308305" y="615574"/>
                  <a:pt x="10296525" y="635207"/>
                </a:cubicBezTo>
                <a:cubicBezTo>
                  <a:pt x="10287000" y="651082"/>
                  <a:pt x="10276941" y="666648"/>
                  <a:pt x="10267950" y="682832"/>
                </a:cubicBezTo>
                <a:cubicBezTo>
                  <a:pt x="10254502" y="707038"/>
                  <a:pt x="10252070" y="732513"/>
                  <a:pt x="10220325" y="739982"/>
                </a:cubicBezTo>
                <a:cubicBezTo>
                  <a:pt x="10176617" y="750266"/>
                  <a:pt x="10131265" y="751650"/>
                  <a:pt x="10086975" y="759032"/>
                </a:cubicBezTo>
                <a:cubicBezTo>
                  <a:pt x="9876335" y="794139"/>
                  <a:pt x="10049134" y="768163"/>
                  <a:pt x="9563100" y="778082"/>
                </a:cubicBezTo>
                <a:cubicBezTo>
                  <a:pt x="9451583" y="805961"/>
                  <a:pt x="9595075" y="772703"/>
                  <a:pt x="9334500" y="797132"/>
                </a:cubicBezTo>
                <a:cubicBezTo>
                  <a:pt x="8934012" y="834678"/>
                  <a:pt x="9740794" y="809057"/>
                  <a:pt x="8924925" y="825707"/>
                </a:cubicBezTo>
                <a:lnTo>
                  <a:pt x="7820025" y="844757"/>
                </a:lnTo>
                <a:cubicBezTo>
                  <a:pt x="7580392" y="871383"/>
                  <a:pt x="7885196" y="839991"/>
                  <a:pt x="7353300" y="863807"/>
                </a:cubicBezTo>
                <a:cubicBezTo>
                  <a:pt x="7267426" y="867652"/>
                  <a:pt x="7181957" y="878175"/>
                  <a:pt x="7096125" y="882857"/>
                </a:cubicBezTo>
                <a:cubicBezTo>
                  <a:pt x="7007300" y="887702"/>
                  <a:pt x="6918325" y="889207"/>
                  <a:pt x="6829425" y="892382"/>
                </a:cubicBezTo>
                <a:lnTo>
                  <a:pt x="2047875" y="882857"/>
                </a:lnTo>
                <a:cubicBezTo>
                  <a:pt x="2019124" y="882744"/>
                  <a:pt x="1990824" y="875430"/>
                  <a:pt x="1962150" y="873332"/>
                </a:cubicBezTo>
                <a:cubicBezTo>
                  <a:pt x="1860623" y="865903"/>
                  <a:pt x="1758966" y="860379"/>
                  <a:pt x="1657350" y="854282"/>
                </a:cubicBezTo>
                <a:cubicBezTo>
                  <a:pt x="1411128" y="839509"/>
                  <a:pt x="1464416" y="844160"/>
                  <a:pt x="1143000" y="835232"/>
                </a:cubicBezTo>
                <a:cubicBezTo>
                  <a:pt x="1089025" y="832057"/>
                  <a:pt x="1035118" y="827345"/>
                  <a:pt x="981075" y="825707"/>
                </a:cubicBezTo>
                <a:lnTo>
                  <a:pt x="514350" y="816182"/>
                </a:lnTo>
                <a:cubicBezTo>
                  <a:pt x="501268" y="815688"/>
                  <a:pt x="489209" y="808508"/>
                  <a:pt x="476250" y="806657"/>
                </a:cubicBezTo>
                <a:cubicBezTo>
                  <a:pt x="444662" y="802144"/>
                  <a:pt x="412750" y="800307"/>
                  <a:pt x="381000" y="797132"/>
                </a:cubicBezTo>
                <a:cubicBezTo>
                  <a:pt x="279040" y="756348"/>
                  <a:pt x="391360" y="797341"/>
                  <a:pt x="276225" y="768557"/>
                </a:cubicBezTo>
                <a:cubicBezTo>
                  <a:pt x="241532" y="759884"/>
                  <a:pt x="211631" y="747975"/>
                  <a:pt x="180975" y="730457"/>
                </a:cubicBezTo>
                <a:cubicBezTo>
                  <a:pt x="171036" y="724777"/>
                  <a:pt x="161194" y="718736"/>
                  <a:pt x="152400" y="711407"/>
                </a:cubicBezTo>
                <a:cubicBezTo>
                  <a:pt x="142052" y="702783"/>
                  <a:pt x="133350" y="692357"/>
                  <a:pt x="123825" y="682832"/>
                </a:cubicBezTo>
                <a:cubicBezTo>
                  <a:pt x="120650" y="673307"/>
                  <a:pt x="119869" y="662611"/>
                  <a:pt x="114300" y="654257"/>
                </a:cubicBezTo>
                <a:cubicBezTo>
                  <a:pt x="106828" y="643049"/>
                  <a:pt x="94349" y="636030"/>
                  <a:pt x="85725" y="625682"/>
                </a:cubicBezTo>
                <a:cubicBezTo>
                  <a:pt x="78396" y="616888"/>
                  <a:pt x="73025" y="606632"/>
                  <a:pt x="66675" y="597107"/>
                </a:cubicBezTo>
                <a:cubicBezTo>
                  <a:pt x="63500" y="581232"/>
                  <a:pt x="60046" y="565410"/>
                  <a:pt x="57150" y="549482"/>
                </a:cubicBezTo>
                <a:cubicBezTo>
                  <a:pt x="53695" y="530481"/>
                  <a:pt x="52707" y="510964"/>
                  <a:pt x="47625" y="492332"/>
                </a:cubicBezTo>
                <a:cubicBezTo>
                  <a:pt x="43126" y="475837"/>
                  <a:pt x="34418" y="460775"/>
                  <a:pt x="28575" y="444707"/>
                </a:cubicBezTo>
                <a:cubicBezTo>
                  <a:pt x="21713" y="425836"/>
                  <a:pt x="15875" y="406607"/>
                  <a:pt x="9525" y="387557"/>
                </a:cubicBezTo>
                <a:lnTo>
                  <a:pt x="0" y="358982"/>
                </a:lnTo>
                <a:cubicBezTo>
                  <a:pt x="3175" y="308182"/>
                  <a:pt x="1587" y="256858"/>
                  <a:pt x="9525" y="206582"/>
                </a:cubicBezTo>
                <a:cubicBezTo>
                  <a:pt x="13204" y="183285"/>
                  <a:pt x="52945" y="159239"/>
                  <a:pt x="66675" y="149432"/>
                </a:cubicBezTo>
                <a:cubicBezTo>
                  <a:pt x="106298" y="121130"/>
                  <a:pt x="94319" y="130692"/>
                  <a:pt x="152400" y="111332"/>
                </a:cubicBezTo>
                <a:cubicBezTo>
                  <a:pt x="268532" y="72621"/>
                  <a:pt x="170959" y="102498"/>
                  <a:pt x="457200" y="82757"/>
                </a:cubicBezTo>
                <a:cubicBezTo>
                  <a:pt x="488509" y="61885"/>
                  <a:pt x="479844" y="64041"/>
                  <a:pt x="514350" y="54182"/>
                </a:cubicBezTo>
                <a:cubicBezTo>
                  <a:pt x="526937" y="50586"/>
                  <a:pt x="552450" y="44657"/>
                  <a:pt x="552450" y="44657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T1 (</a:t>
            </a:r>
            <a:r>
              <a:rPr lang="en-GB" dirty="0" err="1" smtClean="0"/>
              <a:t>Lençol</a:t>
            </a:r>
            <a:r>
              <a:rPr lang="en-GB" dirty="0" smtClean="0"/>
              <a:t> </a:t>
            </a:r>
            <a:r>
              <a:rPr lang="en-GB" dirty="0" err="1" smtClean="0"/>
              <a:t>freatico</a:t>
            </a:r>
            <a:r>
              <a:rPr lang="en-GB" dirty="0" smtClean="0"/>
              <a:t>)</a:t>
            </a:r>
            <a:endParaRPr lang="pt-BR" dirty="0"/>
          </a:p>
        </p:txBody>
      </p:sp>
      <p:grpSp>
        <p:nvGrpSpPr>
          <p:cNvPr id="89" name="Group 88"/>
          <p:cNvGrpSpPr/>
          <p:nvPr/>
        </p:nvGrpSpPr>
        <p:grpSpPr>
          <a:xfrm>
            <a:off x="2494313" y="5240096"/>
            <a:ext cx="162954" cy="1512754"/>
            <a:chOff x="1151416" y="4248522"/>
            <a:chExt cx="324972" cy="1656184"/>
          </a:xfrm>
        </p:grpSpPr>
        <p:sp>
          <p:nvSpPr>
            <p:cNvPr id="88" name="Flowchart: Magnetic Disk 87"/>
            <p:cNvSpPr/>
            <p:nvPr/>
          </p:nvSpPr>
          <p:spPr>
            <a:xfrm>
              <a:off x="1151416" y="5184626"/>
              <a:ext cx="324036" cy="720080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lowchart: Magnetic Disk 86"/>
            <p:cNvSpPr/>
            <p:nvPr/>
          </p:nvSpPr>
          <p:spPr>
            <a:xfrm>
              <a:off x="1151416" y="4731488"/>
              <a:ext cx="324036" cy="720080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lowchart: Magnetic Disk 85"/>
            <p:cNvSpPr/>
            <p:nvPr/>
          </p:nvSpPr>
          <p:spPr>
            <a:xfrm>
              <a:off x="1152352" y="4248522"/>
              <a:ext cx="324036" cy="720080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Flowchart: Magnetic Disk 76"/>
          <p:cNvSpPr/>
          <p:nvPr/>
        </p:nvSpPr>
        <p:spPr>
          <a:xfrm>
            <a:off x="5651682" y="4541700"/>
            <a:ext cx="504056" cy="69839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cxnSp>
        <p:nvCxnSpPr>
          <p:cNvPr id="78" name="Straight Connector 77"/>
          <p:cNvCxnSpPr>
            <a:stCxn id="82" idx="4"/>
            <a:endCxn id="84" idx="2"/>
          </p:cNvCxnSpPr>
          <p:nvPr/>
        </p:nvCxnSpPr>
        <p:spPr>
          <a:xfrm>
            <a:off x="7534633" y="689272"/>
            <a:ext cx="20571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4" idx="4"/>
          </p:cNvCxnSpPr>
          <p:nvPr/>
        </p:nvCxnSpPr>
        <p:spPr>
          <a:xfrm>
            <a:off x="8089540" y="689272"/>
            <a:ext cx="257454" cy="180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2" idx="1"/>
          </p:cNvCxnSpPr>
          <p:nvPr/>
        </p:nvCxnSpPr>
        <p:spPr>
          <a:xfrm>
            <a:off x="5903710" y="382948"/>
            <a:ext cx="145632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Flowchart: Magnetic Disk 81"/>
          <p:cNvSpPr/>
          <p:nvPr/>
        </p:nvSpPr>
        <p:spPr>
          <a:xfrm>
            <a:off x="7185445" y="382948"/>
            <a:ext cx="349188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T3</a:t>
            </a:r>
            <a:endParaRPr lang="pt-BR" sz="1200" dirty="0"/>
          </a:p>
        </p:txBody>
      </p:sp>
      <p:sp>
        <p:nvSpPr>
          <p:cNvPr id="83" name="Flowchart: Magnetic Disk 82"/>
          <p:cNvSpPr/>
          <p:nvPr/>
        </p:nvSpPr>
        <p:spPr>
          <a:xfrm>
            <a:off x="8346994" y="382948"/>
            <a:ext cx="349188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T5</a:t>
            </a:r>
            <a:endParaRPr lang="pt-BR" sz="1200" dirty="0"/>
          </a:p>
        </p:txBody>
      </p:sp>
      <p:sp>
        <p:nvSpPr>
          <p:cNvPr id="84" name="Flowchart: Magnetic Disk 83"/>
          <p:cNvSpPr/>
          <p:nvPr/>
        </p:nvSpPr>
        <p:spPr>
          <a:xfrm>
            <a:off x="7740352" y="382948"/>
            <a:ext cx="349188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T4</a:t>
            </a:r>
            <a:endParaRPr lang="pt-BR" sz="1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576025" y="4320530"/>
            <a:ext cx="3184839" cy="2592288"/>
            <a:chOff x="2576025" y="4320530"/>
            <a:chExt cx="3184839" cy="2592288"/>
          </a:xfrm>
        </p:grpSpPr>
        <p:sp>
          <p:nvSpPr>
            <p:cNvPr id="109" name="Arc 108"/>
            <p:cNvSpPr/>
            <p:nvPr/>
          </p:nvSpPr>
          <p:spPr>
            <a:xfrm>
              <a:off x="5616848" y="4320530"/>
              <a:ext cx="144016" cy="144016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576025" y="4320530"/>
              <a:ext cx="3112831" cy="2592288"/>
              <a:chOff x="2576025" y="4320530"/>
              <a:chExt cx="3112831" cy="2592288"/>
            </a:xfrm>
          </p:grpSpPr>
          <p:cxnSp>
            <p:nvCxnSpPr>
              <p:cNvPr id="96" name="Straight Connector 95"/>
              <p:cNvCxnSpPr>
                <a:endCxn id="112" idx="0"/>
              </p:cNvCxnSpPr>
              <p:nvPr/>
            </p:nvCxnSpPr>
            <p:spPr>
              <a:xfrm flipV="1">
                <a:off x="2576025" y="4392538"/>
                <a:ext cx="1" cy="25202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12" idx="2"/>
              </p:cNvCxnSpPr>
              <p:nvPr/>
            </p:nvCxnSpPr>
            <p:spPr>
              <a:xfrm flipV="1">
                <a:off x="2654236" y="4320531"/>
                <a:ext cx="3034620" cy="2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2" name="Arc 111"/>
              <p:cNvSpPr/>
              <p:nvPr/>
            </p:nvSpPr>
            <p:spPr>
              <a:xfrm rot="16200000">
                <a:off x="2584270" y="4312285"/>
                <a:ext cx="144016" cy="160505"/>
              </a:xfrm>
              <a:prstGeom prst="arc">
                <a:avLst>
                  <a:gd name="adj1" fmla="val 16200000"/>
                  <a:gd name="adj2" fmla="val 21502484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3" name="Diamond 122"/>
          <p:cNvSpPr/>
          <p:nvPr/>
        </p:nvSpPr>
        <p:spPr>
          <a:xfrm>
            <a:off x="2431537" y="6912818"/>
            <a:ext cx="288035" cy="432048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P1</a:t>
            </a:r>
            <a:endParaRPr lang="pt-BR" sz="800" dirty="0"/>
          </a:p>
        </p:txBody>
      </p:sp>
      <p:pic>
        <p:nvPicPr>
          <p:cNvPr id="1026" name="Picture 2" descr="https://cdn.sparkfun.com/assets/parts/6/9/5/3/11286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60" y="4608562"/>
            <a:ext cx="527122" cy="5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https://cdn.sparkfun.com/assets/parts/6/9/5/3/11286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27" y="4581128"/>
            <a:ext cx="572933" cy="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https://cdn.sparkfun.com/assets/parts/6/9/5/3/11286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25" y="462420"/>
            <a:ext cx="542904" cy="5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Diamond 128"/>
          <p:cNvSpPr/>
          <p:nvPr/>
        </p:nvSpPr>
        <p:spPr>
          <a:xfrm>
            <a:off x="5760864" y="4789312"/>
            <a:ext cx="288035" cy="432048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P2</a:t>
            </a:r>
            <a:endParaRPr lang="pt-BR" sz="8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5724430" y="45123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248" y="960724"/>
            <a:ext cx="25736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Resources: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3 Arduino UNO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2 Relays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2 Water level sensor</a:t>
            </a:r>
          </a:p>
          <a:p>
            <a:r>
              <a:rPr lang="en-GB" dirty="0" smtClean="0"/>
              <a:t>      + Redundant sensors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pt-BR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723935" y="1152178"/>
            <a:ext cx="1797653" cy="34289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79288" y="434933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25m</a:t>
            </a:r>
            <a:endParaRPr lang="pt-BR" dirty="0"/>
          </a:p>
        </p:txBody>
      </p:sp>
      <p:pic>
        <p:nvPicPr>
          <p:cNvPr id="11" name="Picture 2" descr="http://www.tandyonline.co.uk/media/catalog/product/cache/1/image/9df78eab33525d08d6e5fb8d27136e95/1/2/12v-spdt-rel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84" y="4570867"/>
            <a:ext cx="624595" cy="58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1026" idx="1"/>
            <a:endCxn id="11" idx="3"/>
          </p:cNvCxnSpPr>
          <p:nvPr/>
        </p:nvCxnSpPr>
        <p:spPr>
          <a:xfrm flipH="1" flipV="1">
            <a:off x="2064979" y="4862464"/>
            <a:ext cx="959581" cy="9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8428" y="5154062"/>
            <a:ext cx="0" cy="1758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</p:cNvCxnSpPr>
          <p:nvPr/>
        </p:nvCxnSpPr>
        <p:spPr>
          <a:xfrm>
            <a:off x="1752682" y="5154061"/>
            <a:ext cx="80574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480944" y="4392537"/>
            <a:ext cx="97649" cy="1783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http://www.tandyonline.co.uk/media/catalog/product/cache/1/image/9df78eab33525d08d6e5fb8d27136e95/1/2/12v-spdt-rel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32" y="3958505"/>
            <a:ext cx="624595" cy="58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Machado Dias</dc:creator>
  <cp:lastModifiedBy>Diego Machado Dias</cp:lastModifiedBy>
  <cp:revision>10</cp:revision>
  <dcterms:created xsi:type="dcterms:W3CDTF">2014-11-09T19:44:41Z</dcterms:created>
  <dcterms:modified xsi:type="dcterms:W3CDTF">2014-11-09T21:39:24Z</dcterms:modified>
</cp:coreProperties>
</file>