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EAC16-91D8-6041-BB33-0CFD2B9088C2}" v="372" dt="2024-04-22T23:01:1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5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7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1" r:id="rId6"/>
    <p:sldLayoutId id="2147483877" r:id="rId7"/>
    <p:sldLayoutId id="2147483878" r:id="rId8"/>
    <p:sldLayoutId id="2147483879" r:id="rId9"/>
    <p:sldLayoutId id="2147483880" r:id="rId10"/>
    <p:sldLayoutId id="21474838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>
            <a:extLst>
              <a:ext uri="{FF2B5EF4-FFF2-40B4-BE49-F238E27FC236}">
                <a16:creationId xmlns:a16="http://schemas.microsoft.com/office/drawing/2014/main" id="{172D37CB-27D7-1F9A-194B-D6638ECF2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303" r="-1" b="240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 err="1">
                <a:solidFill>
                  <a:srgbClr val="FFFFFF"/>
                </a:solidFill>
              </a:rPr>
              <a:t>Análise</a:t>
            </a:r>
            <a:r>
              <a:rPr lang="en-US" cap="none" dirty="0">
                <a:solidFill>
                  <a:srgbClr val="FFFFFF"/>
                </a:solidFill>
              </a:rPr>
              <a:t> de </a:t>
            </a:r>
            <a:r>
              <a:rPr lang="en-US" cap="none" dirty="0" err="1">
                <a:solidFill>
                  <a:srgbClr val="FFFFFF"/>
                </a:solidFill>
              </a:rPr>
              <a:t>sensibilidade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Alana 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</a:rPr>
              <a:t>Endrio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Evelyn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Thais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3BA6-6E17-8C89-367F-9F63BCF7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41" y="849012"/>
            <a:ext cx="9426775" cy="878400"/>
          </a:xfrm>
        </p:spPr>
        <p:txBody>
          <a:bodyPr/>
          <a:lstStyle/>
          <a:p>
            <a:pPr algn="ctr"/>
            <a:r>
              <a:rPr lang="pt-BR" sz="7200" b="1" dirty="0"/>
              <a:t>O que é</a:t>
            </a:r>
            <a:endParaRPr lang="pt-BR" sz="7200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E8D3-DFC3-18C9-074F-1D96EF8D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44" y="1710983"/>
            <a:ext cx="12059745" cy="31334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600" dirty="0">
                <a:ea typeface="+mn-lt"/>
                <a:cs typeface="+mn-lt"/>
              </a:rPr>
              <a:t>É um método de avaliação que pode ser usado para traçar estratégias em investimentos, um recurso importante tanto para empresas quanto para investidores. O método busca entender o quanto será impactado do resultado final se uma de suas variáveis for alterada.</a:t>
            </a:r>
          </a:p>
          <a:p>
            <a:r>
              <a:rPr lang="pt-BR" sz="3600" dirty="0">
                <a:ea typeface="+mn-lt"/>
                <a:cs typeface="+mn-lt"/>
              </a:rPr>
              <a:t>Para isso, gestores e </a:t>
            </a:r>
            <a:r>
              <a:rPr lang="pt-BR" sz="3600" err="1">
                <a:ea typeface="+mn-lt"/>
                <a:cs typeface="+mn-lt"/>
              </a:rPr>
              <a:t>traders</a:t>
            </a:r>
            <a:r>
              <a:rPr lang="pt-BR" sz="3600" dirty="0">
                <a:ea typeface="+mn-lt"/>
                <a:cs typeface="+mn-lt"/>
              </a:rPr>
              <a:t> devem conhecer bastante sobre o mercado em questão e ter a capacidade de elaborar cenários.</a:t>
            </a:r>
            <a:endParaRPr lang="pt-BR" sz="3600"/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14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2C6FC-4728-7ABD-116C-09ED0166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02" y="604597"/>
            <a:ext cx="11669639" cy="1122813"/>
          </a:xfrm>
        </p:spPr>
        <p:txBody>
          <a:bodyPr/>
          <a:lstStyle/>
          <a:p>
            <a:r>
              <a:rPr lang="pt-BR" sz="3600" dirty="0"/>
              <a:t>Na prática: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66C3C-0E03-EEA0-1E03-49C8D1FB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" y="1179023"/>
            <a:ext cx="12203516" cy="47580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200" dirty="0">
                <a:ea typeface="+mn-lt"/>
                <a:cs typeface="+mn-lt"/>
              </a:rPr>
              <a:t> A análise de sensibilidade pode ser utilizada em diversos contextos. Especialmente no mundo empresarial e de investimentos, ela possibilita minimizar riscos e maximizar ganhos, a análise de sensibilidade pode ser aplicada em diferentes contextos, até mesmo para operações rotineiras. Assim, você pode imaginar situações futuras de sua vida particular e mensurar como alterações pontuais podem impactar diferentes áreas.</a:t>
            </a:r>
          </a:p>
          <a:p>
            <a:r>
              <a:rPr lang="pt-BR" sz="3200" dirty="0">
                <a:ea typeface="+mn-lt"/>
                <a:cs typeface="+mn-lt"/>
              </a:rPr>
              <a:t> Através da avaliação dos componentes, gestores e investidores são capazes de encontrar soluções prévias para possíveis problemas futuros.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7804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78996-2FC7-FE69-9BF9-D278DED3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751" y="1064672"/>
            <a:ext cx="10492613" cy="561857"/>
          </a:xfrm>
        </p:spPr>
        <p:txBody>
          <a:bodyPr/>
          <a:lstStyle/>
          <a:p>
            <a:pPr algn="ctr"/>
            <a:r>
              <a:rPr lang="pt-BR" sz="4400" dirty="0">
                <a:latin typeface="Segoe UI"/>
                <a:cs typeface="Segoe UI"/>
              </a:rPr>
              <a:t>Para que serve a análise de sensibilidade?</a:t>
            </a:r>
            <a:endParaRPr lang="pt-BR" sz="4400" dirty="0"/>
          </a:p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AFF024-6C01-C2BE-744E-24F9B9459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229" y="625924"/>
            <a:ext cx="12203517" cy="56993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200" dirty="0">
                <a:latin typeface="Segoe UI"/>
                <a:cs typeface="Segoe UI"/>
              </a:rPr>
              <a:t> O principal objetivo da análise é entender como cada uma das partes atua para que o produto final seja concluído. Isso é feito compreendendo como cada uma delas age para o alcance do resultado,</a:t>
            </a:r>
            <a:r>
              <a:rPr lang="pt-BR" sz="3200" dirty="0">
                <a:latin typeface="Segoe UI"/>
                <a:ea typeface="+mn-lt"/>
                <a:cs typeface="Segoe UI"/>
              </a:rPr>
              <a:t> por </a:t>
            </a:r>
            <a:r>
              <a:rPr lang="pt-BR" sz="3200" dirty="0">
                <a:ea typeface="+mn-lt"/>
                <a:cs typeface="+mn-lt"/>
              </a:rPr>
              <a:t> exemplo, pense em variáveis que interferem nos lucros de uma empresa, como receita, custos, impostos, inadimplência, produtividade, rentabilidade, economia de escala, macroeconomia, entre outros.</a:t>
            </a:r>
          </a:p>
          <a:p>
            <a:r>
              <a:rPr lang="pt-BR" sz="3200" dirty="0">
                <a:ea typeface="+mn-lt"/>
                <a:cs typeface="+mn-lt"/>
              </a:rPr>
              <a:t> É função do bom gestor compreender como esses elementos atuam e interferem na obtenção de lucros da companhia. Mais do que isso, ele deve mensurar o impacto que cada um deles terá sobre o resultado do empreendimento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585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LevelVTI</vt:lpstr>
      <vt:lpstr>Análise de sensibilidade</vt:lpstr>
      <vt:lpstr>O que é</vt:lpstr>
      <vt:lpstr>Na prática: </vt:lpstr>
      <vt:lpstr>Para que serve a análise de sensibilidade?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227</cp:revision>
  <dcterms:created xsi:type="dcterms:W3CDTF">2024-04-22T21:49:09Z</dcterms:created>
  <dcterms:modified xsi:type="dcterms:W3CDTF">2024-04-22T23:05:38Z</dcterms:modified>
</cp:coreProperties>
</file>