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7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6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0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9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4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3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0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0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2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3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3375-EB45-4493-8BD6-617A1A44B3F0}" type="datetimeFigureOut">
              <a:rPr lang="es-MX" smtClean="0"/>
              <a:t>07/10/2024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E393-9AC7-4231-9A16-201AA93DA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4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Diego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612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Diego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</dc:title>
  <dc:creator>Blanca Leticia Reta Garza</dc:creator>
  <cp:lastModifiedBy>Blanca Leticia Reta Garza</cp:lastModifiedBy>
  <cp:revision>1</cp:revision>
  <dcterms:created xsi:type="dcterms:W3CDTF">2024-10-07T20:15:43Z</dcterms:created>
  <dcterms:modified xsi:type="dcterms:W3CDTF">2024-10-07T20:15:57Z</dcterms:modified>
</cp:coreProperties>
</file>