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MaN66ocLD6t4b+9FibzyLyvdQ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Montserrat-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6.xml"/><Relationship Id="rId17" Type="http://schemas.openxmlformats.org/officeDocument/2006/relationships/font" Target="fonts/Montserrat-bold.fntdata"/><Relationship Id="rId7" Type="http://schemas.openxmlformats.org/officeDocument/2006/relationships/slide" Target="slides/slide1.xml"/><Relationship Id="rId20" Type="http://customschemas.google.com/relationships/presentationmetadata" Target="metadata"/><Relationship Id="rId2" Type="http://schemas.openxmlformats.org/officeDocument/2006/relationships/viewProps" Target="viewProps.xml"/><Relationship Id="rId16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Montserra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c1eb2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c4c1eb2d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903fcd6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c3903fcd67_0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cd72e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12cd72e2d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c1eb2d8b_0_78:notes"/>
          <p:cNvSpPr/>
          <p:nvPr>
            <p:ph idx="2" type="sldImg"/>
          </p:nvPr>
        </p:nvSpPr>
        <p:spPr>
          <a:xfrm>
            <a:off x="1588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c4c1eb2d8b_0_78:notes"/>
          <p:cNvSpPr txBox="1"/>
          <p:nvPr>
            <p:ph idx="1" type="body"/>
          </p:nvPr>
        </p:nvSpPr>
        <p:spPr>
          <a:xfrm>
            <a:off x="685790" y="4343399"/>
            <a:ext cx="5486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4c1eb2d8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c4c1eb2d8b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4c1eb2d8b_0_4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c4c1eb2d8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c4c1eb2d8b_0_4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4c1eb2d8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c4c1eb2d8b_0_5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/>
          <p:nvPr>
            <p:ph type="title"/>
          </p:nvPr>
        </p:nvSpPr>
        <p:spPr>
          <a:xfrm>
            <a:off x="1424539" y="2857500"/>
            <a:ext cx="62949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/>
          <p:nvPr>
            <p:ph type="title"/>
          </p:nvPr>
        </p:nvSpPr>
        <p:spPr>
          <a:xfrm>
            <a:off x="914400" y="740277"/>
            <a:ext cx="7469188" cy="47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" type="body"/>
          </p:nvPr>
        </p:nvSpPr>
        <p:spPr>
          <a:xfrm>
            <a:off x="914400" y="4677443"/>
            <a:ext cx="7469188" cy="125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p5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c4c1eb2d8b_0_293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c4c1eb2d8b_0_29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gc4c1eb2d8b_0_29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gc4c1eb2d8b_0_2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idx="1" type="body"/>
          </p:nvPr>
        </p:nvSpPr>
        <p:spPr>
          <a:xfrm>
            <a:off x="3868103" y="1421810"/>
            <a:ext cx="4380748" cy="48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aomputador.png" id="34" name="Google Shape;3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734" y="1421810"/>
            <a:ext cx="3062891" cy="2733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ara.png" id="35" name="Google Shape;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323741">
            <a:off x="2055756" y="3444240"/>
            <a:ext cx="1559560" cy="1650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vros.png" id="36" name="Google Shape;3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87626">
            <a:off x="648591" y="4397170"/>
            <a:ext cx="2064240" cy="170093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4"/>
          <p:cNvSpPr txBox="1"/>
          <p:nvPr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i="0" sz="28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4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3"/>
          <p:cNvSpPr txBox="1"/>
          <p:nvPr>
            <p:ph type="title"/>
          </p:nvPr>
        </p:nvSpPr>
        <p:spPr>
          <a:xfrm>
            <a:off x="933654" y="749165"/>
            <a:ext cx="7315197" cy="39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1" type="body"/>
          </p:nvPr>
        </p:nvSpPr>
        <p:spPr>
          <a:xfrm>
            <a:off x="765379" y="1316730"/>
            <a:ext cx="74834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3"/>
          <p:cNvSpPr txBox="1"/>
          <p:nvPr>
            <p:ph idx="2" type="body"/>
          </p:nvPr>
        </p:nvSpPr>
        <p:spPr>
          <a:xfrm>
            <a:off x="765379" y="2174875"/>
            <a:ext cx="76182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43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914399" y="721027"/>
            <a:ext cx="7305575" cy="47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/>
          <p:nvPr>
            <p:ph idx="2" type="pic"/>
          </p:nvPr>
        </p:nvSpPr>
        <p:spPr>
          <a:xfrm>
            <a:off x="914400" y="1600199"/>
            <a:ext cx="2875280" cy="424917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8"/>
          <p:cNvSpPr txBox="1"/>
          <p:nvPr>
            <p:ph idx="1" type="body"/>
          </p:nvPr>
        </p:nvSpPr>
        <p:spPr>
          <a:xfrm>
            <a:off x="4158114" y="1600200"/>
            <a:ext cx="4207871" cy="29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8"/>
          <p:cNvSpPr txBox="1"/>
          <p:nvPr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SHORT 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8"/>
          <p:cNvSpPr/>
          <p:nvPr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8"/>
          <p:cNvSpPr txBox="1"/>
          <p:nvPr>
            <p:ph idx="3" type="body"/>
          </p:nvPr>
        </p:nvSpPr>
        <p:spPr>
          <a:xfrm>
            <a:off x="4090988" y="4792663"/>
            <a:ext cx="3868737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8"/>
          <p:cNvSpPr/>
          <p:nvPr/>
        </p:nvSpPr>
        <p:spPr>
          <a:xfrm rot="-5400000">
            <a:off x="3493922" y="4970503"/>
            <a:ext cx="358752" cy="241676"/>
          </a:xfrm>
          <a:prstGeom prst="triangle">
            <a:avLst>
              <a:gd fmla="val 50000" name="adj"/>
            </a:avLst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47"/>
          <p:cNvSpPr txBox="1"/>
          <p:nvPr>
            <p:ph type="title"/>
          </p:nvPr>
        </p:nvSpPr>
        <p:spPr>
          <a:xfrm>
            <a:off x="914400" y="749902"/>
            <a:ext cx="7392202" cy="47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914400" y="1750228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914400" y="2319338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3" type="body"/>
          </p:nvPr>
        </p:nvSpPr>
        <p:spPr>
          <a:xfrm>
            <a:off x="914400" y="4215012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4" type="body"/>
          </p:nvPr>
        </p:nvSpPr>
        <p:spPr>
          <a:xfrm>
            <a:off x="914400" y="4784122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8"/>
          <p:cNvSpPr txBox="1"/>
          <p:nvPr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CONTEÚDO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7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7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7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7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virtualbox.org/wiki/Downloads" TargetMode="External"/><Relationship Id="rId5" Type="http://schemas.openxmlformats.org/officeDocument/2006/relationships/hyperlink" Target="https://drive.google.com/drive/folders/1HrtLCNFSyUQ0nkCwthz7dv5RqcHx7h4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c1eb2d8b_0_0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Nossa agenda de hoje</a:t>
            </a:r>
            <a:endParaRPr/>
          </a:p>
        </p:txBody>
      </p:sp>
      <p:sp>
        <p:nvSpPr>
          <p:cNvPr id="85" name="Google Shape;85;gc4c1eb2d8b_0_0"/>
          <p:cNvSpPr/>
          <p:nvPr/>
        </p:nvSpPr>
        <p:spPr>
          <a:xfrm>
            <a:off x="1515625" y="2897275"/>
            <a:ext cx="2352900" cy="239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TEORIA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c4c1eb2d8b_0_0"/>
          <p:cNvSpPr/>
          <p:nvPr/>
        </p:nvSpPr>
        <p:spPr>
          <a:xfrm>
            <a:off x="4902150" y="1800350"/>
            <a:ext cx="2352900" cy="239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PRÁTICA</a:t>
            </a:r>
            <a:endParaRPr b="1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c4c1eb2d8b_0_0"/>
          <p:cNvSpPr/>
          <p:nvPr/>
        </p:nvSpPr>
        <p:spPr>
          <a:xfrm>
            <a:off x="2595825" y="2198100"/>
            <a:ext cx="2394900" cy="699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c1eb2d8b_0_0"/>
          <p:cNvSpPr/>
          <p:nvPr/>
        </p:nvSpPr>
        <p:spPr>
          <a:xfrm rot="10800000">
            <a:off x="3667625" y="4203400"/>
            <a:ext cx="2487000" cy="96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c4c1eb2d8b_0_0"/>
          <p:cNvSpPr txBox="1"/>
          <p:nvPr/>
        </p:nvSpPr>
        <p:spPr>
          <a:xfrm>
            <a:off x="344425" y="3817675"/>
            <a:ext cx="123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c4c1eb2d8b_0_0"/>
          <p:cNvSpPr txBox="1"/>
          <p:nvPr/>
        </p:nvSpPr>
        <p:spPr>
          <a:xfrm>
            <a:off x="7312600" y="2720750"/>
            <a:ext cx="123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903fcd67_0_228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Nossa agenda de hoje</a:t>
            </a:r>
            <a:endParaRPr/>
          </a:p>
        </p:txBody>
      </p:sp>
      <p:sp>
        <p:nvSpPr>
          <p:cNvPr id="96" name="Google Shape;96;gc3903fcd67_0_228"/>
          <p:cNvSpPr txBox="1"/>
          <p:nvPr/>
        </p:nvSpPr>
        <p:spPr>
          <a:xfrm>
            <a:off x="328925" y="1638025"/>
            <a:ext cx="83784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Breve introdução teórica de processamento de imagem: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 em grupo para resolver o notebook </a:t>
            </a:r>
            <a:r>
              <a:rPr b="1" i="0" lang="pt-BR" sz="2400" u="none" cap="none" strike="noStrike">
                <a:solidFill>
                  <a:schemeClr val="dk1"/>
                </a:solidFill>
              </a:rPr>
              <a:t>IntroPI</a:t>
            </a:r>
            <a:r>
              <a:rPr b="1" lang="pt-BR" sz="2400">
                <a:solidFill>
                  <a:schemeClr val="dk1"/>
                </a:solidFill>
              </a:rPr>
              <a:t>D.ipynb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aula: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Grupos de até 5 alunos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grupo vai iniciar uma nova reunião no canal da disciplina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 vou passar de grupo em grupo para ajudar e tirar as dúvidas.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cd72e2d0_0_0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Instruções para a instalação da infraestrutura</a:t>
            </a:r>
            <a:endParaRPr/>
          </a:p>
        </p:txBody>
      </p:sp>
      <p:sp>
        <p:nvSpPr>
          <p:cNvPr id="102" name="Google Shape;102;g112cd72e2d0_0_0"/>
          <p:cNvSpPr txBox="1"/>
          <p:nvPr>
            <p:ph idx="4294967295" type="body"/>
          </p:nvPr>
        </p:nvSpPr>
        <p:spPr>
          <a:xfrm>
            <a:off x="600275" y="1421800"/>
            <a:ext cx="76485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1242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57142"/>
              <a:buChar char="▪"/>
            </a:pPr>
            <a:r>
              <a:rPr lang="pt-BR"/>
              <a:t>Windows: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Fazer o download do python no site oficial:</a:t>
            </a:r>
            <a:endParaRPr/>
          </a:p>
          <a:p>
            <a:pPr indent="-30861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https://www.python.org/downloads/</a:t>
            </a:r>
            <a:r>
              <a:rPr lang="pt-BR"/>
              <a:t> (selecionar a opção de adicionar o Python ao PATH)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Abrir o cmd e executar os comandos:</a:t>
            </a:r>
            <a:endParaRPr/>
          </a:p>
          <a:p>
            <a:pPr indent="-30861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/>
              <a:t>pip install matplotlib</a:t>
            </a:r>
            <a:endParaRPr/>
          </a:p>
          <a:p>
            <a:pPr indent="-30861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/>
              <a:t>pip install opencv-python</a:t>
            </a:r>
            <a:endParaRPr/>
          </a:p>
          <a:p>
            <a:pPr indent="-30861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/>
              <a:t>pip install notebook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Alternativa: Não é necessário, masssss… quem preferir, pode usar o anaconda e criar uma virtual env para instalar a infra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-35306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Linux/mac: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Só precisa executar “pip3 install pacote” no terminal.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-35306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VM - Virtual box: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Tem uma VM pronta para usar, basta instalar o VirtualBox e os extension pack:</a:t>
            </a:r>
            <a:endParaRPr/>
          </a:p>
          <a:p>
            <a:pPr indent="-30861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https://www.virtualbox.org/wiki/Downloads</a:t>
            </a:r>
            <a:r>
              <a:rPr lang="pt-BR"/>
              <a:t> (são 2 arquivos para fazer o download)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 Fazer o download do arquivo iot.ova que está no google drive</a:t>
            </a:r>
            <a:endParaRPr/>
          </a:p>
          <a:p>
            <a:pPr indent="-301942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pt-BR" sz="1650" u="sng">
                <a:solidFill>
                  <a:schemeClr val="hlink"/>
                </a:solidFill>
                <a:hlinkClick r:id="rId5"/>
              </a:rPr>
              <a:t>https://drive.google.com/drive/folders/1HrtLCNFSyUQ0nkCwthz7dv5RqcHx7h4t?usp=sharing</a:t>
            </a:r>
            <a:r>
              <a:rPr lang="pt-BR" sz="1650"/>
              <a:t> </a:t>
            </a:r>
            <a:endParaRPr sz="165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Senha:</a:t>
            </a:r>
            <a:r>
              <a:rPr b="1" lang="pt-BR"/>
              <a:t> iot</a:t>
            </a:r>
            <a:endParaRPr b="1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sugestão: rodar com pelo menos 2 CPU’s e 4G de Ram</a:t>
            </a:r>
            <a:endParaRPr/>
          </a:p>
        </p:txBody>
      </p:sp>
      <p:sp>
        <p:nvSpPr>
          <p:cNvPr id="103" name="Google Shape;103;g112cd72e2d0_0_0"/>
          <p:cNvSpPr/>
          <p:nvPr/>
        </p:nvSpPr>
        <p:spPr>
          <a:xfrm>
            <a:off x="7586400" y="1079800"/>
            <a:ext cx="1557600" cy="585300"/>
          </a:xfrm>
          <a:prstGeom prst="wedgeEllipseCallout">
            <a:avLst>
              <a:gd fmla="val -23539" name="adj1"/>
              <a:gd fmla="val 936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Importante!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 que é uma imagem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933651" y="1600200"/>
            <a:ext cx="7443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/>
              <a:t>Matriz de atributos na memória do computador, onde cada atributo corresponde à cor de um ponto endereçável no dispositivo de saída. A cada atributo chamamos </a:t>
            </a:r>
            <a:r>
              <a:rPr i="1" lang="pt-BR" sz="2400"/>
              <a:t>pixel, </a:t>
            </a:r>
            <a:r>
              <a:rPr lang="pt-BR" sz="2400"/>
              <a:t>ou</a:t>
            </a:r>
            <a:r>
              <a:rPr i="1" lang="pt-BR" sz="2400"/>
              <a:t> picture element</a:t>
            </a:r>
            <a:r>
              <a:rPr lang="pt-BR" sz="2400"/>
              <a:t>.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/>
              <a:t>A cor de cada pixel pode ser representada por: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/>
              <a:t>1 bit – aceso ou apagado (binário)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/>
              <a:t>8 bits – diversas tonalidades (escala de cinza)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/>
              <a:t>24 bits – diferentes cores  (colorido RGB)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4c1eb2d8b_0_78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Canais das image</a:t>
            </a:r>
            <a:r>
              <a:rPr lang="pt-BR"/>
              <a:t>ns</a:t>
            </a:r>
            <a:endParaRPr/>
          </a:p>
        </p:txBody>
      </p:sp>
      <p:sp>
        <p:nvSpPr>
          <p:cNvPr id="115" name="Google Shape;115;gc4c1eb2d8b_0_78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c4c1eb2d8b_0_78"/>
          <p:cNvSpPr txBox="1"/>
          <p:nvPr/>
        </p:nvSpPr>
        <p:spPr>
          <a:xfrm>
            <a:off x="8426945" y="6216481"/>
            <a:ext cx="26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c4c1eb2d8b_0_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Aula18av</a:t>
            </a:r>
            <a:endParaRPr/>
          </a:p>
        </p:txBody>
      </p:sp>
      <p:pic>
        <p:nvPicPr>
          <p:cNvPr id="118" name="Google Shape;118;gc4c1eb2d8b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838" y="1395906"/>
            <a:ext cx="3774379" cy="36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c4c1eb2d8b_0_78"/>
          <p:cNvSpPr txBox="1"/>
          <p:nvPr/>
        </p:nvSpPr>
        <p:spPr>
          <a:xfrm>
            <a:off x="2131081" y="3490903"/>
            <a:ext cx="789600" cy="36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c4c1eb2d8b_0_78"/>
          <p:cNvSpPr txBox="1"/>
          <p:nvPr/>
        </p:nvSpPr>
        <p:spPr>
          <a:xfrm>
            <a:off x="2920675" y="1875350"/>
            <a:ext cx="977100" cy="36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c4c1eb2d8b_0_78"/>
          <p:cNvSpPr txBox="1"/>
          <p:nvPr/>
        </p:nvSpPr>
        <p:spPr>
          <a:xfrm>
            <a:off x="2920675" y="4798900"/>
            <a:ext cx="938100" cy="36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4c1eb2d8b_0_302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Imagem monocromática</a:t>
            </a:r>
            <a:endParaRPr/>
          </a:p>
        </p:txBody>
      </p:sp>
      <p:pic>
        <p:nvPicPr>
          <p:cNvPr id="127" name="Google Shape;127;gc4c1eb2d8b_0_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35348"/>
            <a:ext cx="8954225" cy="41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4c1eb2d8b_0_421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c4c1eb2d8b_0_421"/>
          <p:cNvSpPr txBox="1"/>
          <p:nvPr/>
        </p:nvSpPr>
        <p:spPr>
          <a:xfrm>
            <a:off x="8426945" y="6216481"/>
            <a:ext cx="26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c4c1eb2d8b_0_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956450"/>
            <a:ext cx="72009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c4c1eb2d8b_0_421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Imagem escala de cinza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c1eb2d8b_0_543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Imagem colorida (24 bpp)</a:t>
            </a:r>
            <a:endParaRPr/>
          </a:p>
        </p:txBody>
      </p:sp>
      <p:pic>
        <p:nvPicPr>
          <p:cNvPr id="142" name="Google Shape;142;gc4c1eb2d8b_0_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010956"/>
            <a:ext cx="48006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Opulento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7E37EC11C8246B76D75C67DE7970E" ma:contentTypeVersion="0" ma:contentTypeDescription="Create a new document." ma:contentTypeScope="" ma:versionID="4048992e1182eee6393f1e745fd81c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223F5-0765-458E-ABDB-9DC6E15BB638}"/>
</file>

<file path=customXml/itemProps2.xml><?xml version="1.0" encoding="utf-8"?>
<ds:datastoreItem xmlns:ds="http://schemas.openxmlformats.org/officeDocument/2006/customXml" ds:itemID="{185F9547-1D68-47B0-97C8-C192ED89138C}"/>
</file>

<file path=customXml/itemProps3.xml><?xml version="1.0" encoding="utf-8"?>
<ds:datastoreItem xmlns:ds="http://schemas.openxmlformats.org/officeDocument/2006/customXml" ds:itemID="{AB6533E9-C0B2-43AC-AE08-1EA1366279B0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Selvatici</dc:creator>
  <dcterms:created xsi:type="dcterms:W3CDTF">2015-01-30T10:46:50Z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</Properties>
</file>