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MaN66ocLD6t4b+9FibzyLyvdQ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c1eb2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c4c1eb2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3903fcd6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c3903fcd6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2cd72e2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112cd72e2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>
            <a:spLocks noGrp="1"/>
          </p:cNvSpPr>
          <p:nvPr>
            <p:ph type="title"/>
          </p:nvPr>
        </p:nvSpPr>
        <p:spPr>
          <a:xfrm>
            <a:off x="1424539" y="2857500"/>
            <a:ext cx="629492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 txBox="1">
            <a:spLocks noGrp="1"/>
          </p:cNvSpPr>
          <p:nvPr>
            <p:ph type="title"/>
          </p:nvPr>
        </p:nvSpPr>
        <p:spPr>
          <a:xfrm>
            <a:off x="914400" y="740277"/>
            <a:ext cx="7469188" cy="4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body" idx="1"/>
          </p:nvPr>
        </p:nvSpPr>
        <p:spPr>
          <a:xfrm>
            <a:off x="914400" y="4677443"/>
            <a:ext cx="7469188" cy="125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2" name="Google Shape;72;p50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c4c1eb2d8b_0_293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c4c1eb2d8b_0_2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c4c1eb2d8b_0_2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c4c1eb2d8b_0_2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>
            <a:spLocks noGrp="1"/>
          </p:cNvSpPr>
          <p:nvPr>
            <p:ph type="body" idx="1"/>
          </p:nvPr>
        </p:nvSpPr>
        <p:spPr>
          <a:xfrm>
            <a:off x="3868103" y="1421810"/>
            <a:ext cx="4380748" cy="487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4" name="Google Shape;34;p44" descr="caomputad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734" y="1421810"/>
            <a:ext cx="3062891" cy="27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4" descr="chicar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23741">
            <a:off x="2055756" y="3444240"/>
            <a:ext cx="1559560" cy="165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4" descr="livro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87626">
            <a:off x="648591" y="4397170"/>
            <a:ext cx="2064240" cy="170093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4"/>
          <p:cNvSpPr txBox="1"/>
          <p:nvPr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800" b="1" i="0" u="none" strike="noStrike" cap="non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4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3"/>
          <p:cNvSpPr txBox="1">
            <a:spLocks noGrp="1"/>
          </p:cNvSpPr>
          <p:nvPr>
            <p:ph type="title"/>
          </p:nvPr>
        </p:nvSpPr>
        <p:spPr>
          <a:xfrm>
            <a:off x="933654" y="749165"/>
            <a:ext cx="7315197" cy="39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1"/>
          </p:nvPr>
        </p:nvSpPr>
        <p:spPr>
          <a:xfrm>
            <a:off x="765379" y="1316730"/>
            <a:ext cx="748347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2"/>
          </p:nvPr>
        </p:nvSpPr>
        <p:spPr>
          <a:xfrm>
            <a:off x="765379" y="2174875"/>
            <a:ext cx="76182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43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914399" y="721027"/>
            <a:ext cx="7305575" cy="4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>
            <a:spLocks noGrp="1"/>
          </p:cNvSpPr>
          <p:nvPr>
            <p:ph type="pic" idx="2"/>
          </p:nvPr>
        </p:nvSpPr>
        <p:spPr>
          <a:xfrm>
            <a:off x="914400" y="1600199"/>
            <a:ext cx="2875280" cy="424917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8"/>
          <p:cNvSpPr txBox="1">
            <a:spLocks noGrp="1"/>
          </p:cNvSpPr>
          <p:nvPr>
            <p:ph type="body" idx="1"/>
          </p:nvPr>
        </p:nvSpPr>
        <p:spPr>
          <a:xfrm>
            <a:off x="4158114" y="1600200"/>
            <a:ext cx="4207871" cy="293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8"/>
          <p:cNvSpPr txBox="1"/>
          <p:nvPr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SHORT BIO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8"/>
          <p:cNvSpPr/>
          <p:nvPr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3"/>
          </p:nvPr>
        </p:nvSpPr>
        <p:spPr>
          <a:xfrm>
            <a:off x="4090988" y="4792663"/>
            <a:ext cx="3868737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/>
          <p:nvPr/>
        </p:nvSpPr>
        <p:spPr>
          <a:xfrm rot="-5400000">
            <a:off x="3493922" y="4970503"/>
            <a:ext cx="358752" cy="241676"/>
          </a:xfrm>
          <a:prstGeom prst="triangle">
            <a:avLst>
              <a:gd name="adj" fmla="val 50000"/>
            </a:avLst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title"/>
          </p:nvPr>
        </p:nvSpPr>
        <p:spPr>
          <a:xfrm>
            <a:off x="914400" y="749902"/>
            <a:ext cx="7392202" cy="4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>
            <a:spLocks noGrp="1"/>
          </p:cNvSpPr>
          <p:nvPr>
            <p:ph type="body" idx="1"/>
          </p:nvPr>
        </p:nvSpPr>
        <p:spPr>
          <a:xfrm>
            <a:off x="914400" y="1750228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2"/>
          </p:nvPr>
        </p:nvSpPr>
        <p:spPr>
          <a:xfrm>
            <a:off x="914400" y="2319338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body" idx="3"/>
          </p:nvPr>
        </p:nvSpPr>
        <p:spPr>
          <a:xfrm>
            <a:off x="914400" y="4215012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4"/>
          </p:nvPr>
        </p:nvSpPr>
        <p:spPr>
          <a:xfrm>
            <a:off x="914400" y="4784122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/>
          <p:nvPr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CONTEÚDO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7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7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7"/>
          <p:cNvSpPr/>
          <p:nvPr/>
        </p:nvSpPr>
        <p:spPr>
          <a:xfrm>
            <a:off x="8377119" y="6199266"/>
            <a:ext cx="439223" cy="27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‹nº›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3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drive/folders/1HrtLCNFSyUQ0nkCwthz7dv5RqcHx7h4t?usp=sharing" TargetMode="External"/><Relationship Id="rId4" Type="http://schemas.openxmlformats.org/officeDocument/2006/relationships/hyperlink" Target="https://www.virtualbox.org/wiki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c1eb2d8b_0_0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Nossa agenda de hoje</a:t>
            </a:r>
            <a:endParaRPr/>
          </a:p>
        </p:txBody>
      </p:sp>
      <p:sp>
        <p:nvSpPr>
          <p:cNvPr id="85" name="Google Shape;85;gc4c1eb2d8b_0_0"/>
          <p:cNvSpPr/>
          <p:nvPr/>
        </p:nvSpPr>
        <p:spPr>
          <a:xfrm>
            <a:off x="1515625" y="2897275"/>
            <a:ext cx="2352900" cy="239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TEORIA</a:t>
            </a:r>
            <a:endParaRPr sz="3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c4c1eb2d8b_0_0"/>
          <p:cNvSpPr/>
          <p:nvPr/>
        </p:nvSpPr>
        <p:spPr>
          <a:xfrm>
            <a:off x="4902150" y="1800350"/>
            <a:ext cx="2352900" cy="239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PRÁTICA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c4c1eb2d8b_0_0"/>
          <p:cNvSpPr/>
          <p:nvPr/>
        </p:nvSpPr>
        <p:spPr>
          <a:xfrm>
            <a:off x="2595825" y="2198100"/>
            <a:ext cx="2394900" cy="699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c1eb2d8b_0_0"/>
          <p:cNvSpPr/>
          <p:nvPr/>
        </p:nvSpPr>
        <p:spPr>
          <a:xfrm rot="10800000">
            <a:off x="3667625" y="4203400"/>
            <a:ext cx="2487000" cy="963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c4c1eb2d8b_0_0"/>
          <p:cNvSpPr txBox="1"/>
          <p:nvPr/>
        </p:nvSpPr>
        <p:spPr>
          <a:xfrm>
            <a:off x="344425" y="3817675"/>
            <a:ext cx="123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c4c1eb2d8b_0_0"/>
          <p:cNvSpPr txBox="1"/>
          <p:nvPr/>
        </p:nvSpPr>
        <p:spPr>
          <a:xfrm>
            <a:off x="7312600" y="2720750"/>
            <a:ext cx="123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3903fcd67_0_228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Nossa agenda de hoje</a:t>
            </a:r>
            <a:endParaRPr/>
          </a:p>
        </p:txBody>
      </p:sp>
      <p:sp>
        <p:nvSpPr>
          <p:cNvPr id="96" name="Google Shape;96;gc3903fcd67_0_228"/>
          <p:cNvSpPr txBox="1"/>
          <p:nvPr/>
        </p:nvSpPr>
        <p:spPr>
          <a:xfrm>
            <a:off x="328925" y="1638025"/>
            <a:ext cx="8378400" cy="373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Duvidas da ultima aula?????</a:t>
            </a:r>
          </a:p>
          <a:p>
            <a:pPr marL="76200"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Breve introdução sobre filtro e segmentação de imagem: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 em grupo para resolver o notebook </a:t>
            </a:r>
            <a:r>
              <a:rPr lang="pt-BR" sz="2400" b="1" i="0" u="none" strike="noStrike" cap="none" dirty="0">
                <a:solidFill>
                  <a:schemeClr val="dk1"/>
                </a:solidFill>
              </a:rPr>
              <a:t>Atividade2</a:t>
            </a:r>
            <a:r>
              <a:rPr lang="pt-BR" sz="2400" b="1" dirty="0">
                <a:solidFill>
                  <a:schemeClr val="dk1"/>
                </a:solidFill>
              </a:rPr>
              <a:t>.ipynb</a:t>
            </a:r>
            <a:r>
              <a:rPr lang="pt-BR" sz="2400" dirty="0">
                <a:solidFill>
                  <a:schemeClr val="dk1"/>
                </a:solidFill>
              </a:rPr>
              <a:t>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aula: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Grupos de até 5 alunos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grupo vai iniciar uma nova reunião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canal da disciplina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 vou passar de grupo em grupo para ajudar e tirar as dúvidas.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cd72e2d0_0_0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Instruções para a instalação da infraestrutura</a:t>
            </a:r>
            <a:endParaRPr/>
          </a:p>
        </p:txBody>
      </p:sp>
      <p:sp>
        <p:nvSpPr>
          <p:cNvPr id="102" name="Google Shape;102;g112cd72e2d0_0_0"/>
          <p:cNvSpPr txBox="1">
            <a:spLocks noGrp="1"/>
          </p:cNvSpPr>
          <p:nvPr>
            <p:ph type="body" idx="4294967295"/>
          </p:nvPr>
        </p:nvSpPr>
        <p:spPr>
          <a:xfrm>
            <a:off x="600275" y="1421800"/>
            <a:ext cx="7648500" cy="51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124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57142"/>
              <a:buChar char="▪"/>
            </a:pPr>
            <a:r>
              <a:rPr lang="pt-BR" dirty="0"/>
              <a:t>Windows: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Fazer o download do python no site oficial:</a:t>
            </a:r>
            <a:endParaRPr dirty="0"/>
          </a:p>
          <a:p>
            <a:pPr marL="1828800" lvl="3" indent="-30861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https://www.python.org/downloads/</a:t>
            </a:r>
            <a:r>
              <a:rPr lang="pt-BR" dirty="0"/>
              <a:t> (selecionar a opção de adicionar o Python ao PATH)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Abrir o </a:t>
            </a:r>
            <a:r>
              <a:rPr lang="pt-BR" dirty="0" err="1"/>
              <a:t>cmd</a:t>
            </a:r>
            <a:r>
              <a:rPr lang="pt-BR" dirty="0"/>
              <a:t> e executar os comandos:</a:t>
            </a:r>
            <a:endParaRPr dirty="0"/>
          </a:p>
          <a:p>
            <a:pPr marL="1828800" lvl="3" indent="-30861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dirty="0"/>
              <a:t>pip install </a:t>
            </a:r>
            <a:r>
              <a:rPr lang="pt-BR" dirty="0" err="1"/>
              <a:t>matplotlib</a:t>
            </a:r>
            <a:endParaRPr dirty="0"/>
          </a:p>
          <a:p>
            <a:pPr marL="1828800" lvl="3" indent="-30861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dirty="0"/>
              <a:t>pip install </a:t>
            </a:r>
            <a:r>
              <a:rPr lang="pt-BR" dirty="0" err="1"/>
              <a:t>opencv</a:t>
            </a:r>
            <a:r>
              <a:rPr lang="pt-BR" dirty="0"/>
              <a:t>-python</a:t>
            </a:r>
            <a:endParaRPr dirty="0"/>
          </a:p>
          <a:p>
            <a:pPr marL="1828800" lvl="3" indent="-30861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dirty="0"/>
              <a:t>pip install notebook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Alternativa: Não é necessário, </a:t>
            </a:r>
            <a:r>
              <a:rPr lang="pt-BR" dirty="0" err="1"/>
              <a:t>masssss</a:t>
            </a:r>
            <a:r>
              <a:rPr lang="pt-BR" dirty="0"/>
              <a:t>… quem preferir, pode usar o anaconda e criar uma virtual </a:t>
            </a:r>
            <a:r>
              <a:rPr lang="pt-BR" dirty="0" err="1"/>
              <a:t>env</a:t>
            </a:r>
            <a:r>
              <a:rPr lang="pt-BR" dirty="0"/>
              <a:t> para instalar a infra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42857"/>
              <a:buNone/>
            </a:pPr>
            <a:endParaRPr dirty="0"/>
          </a:p>
          <a:p>
            <a:pPr marL="457200" lvl="0" indent="-35306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Linux/</a:t>
            </a:r>
            <a:r>
              <a:rPr lang="pt-BR" dirty="0" err="1"/>
              <a:t>mac</a:t>
            </a:r>
            <a:r>
              <a:rPr lang="pt-BR" dirty="0"/>
              <a:t>: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Só precisa executar “pip3 install pacote” no terminal.</a:t>
            </a:r>
            <a:endParaRPr dirty="0"/>
          </a:p>
          <a:p>
            <a:pPr marL="137160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42857"/>
              <a:buNone/>
            </a:pPr>
            <a:endParaRPr dirty="0"/>
          </a:p>
          <a:p>
            <a:pPr marL="457200" lvl="0" indent="-35306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VM - Virtual box: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Tem uma VM pronta para usar, basta instalar o </a:t>
            </a:r>
            <a:r>
              <a:rPr lang="pt-BR" dirty="0" err="1"/>
              <a:t>VirtualBox</a:t>
            </a:r>
            <a:r>
              <a:rPr lang="pt-BR" dirty="0"/>
              <a:t> e os </a:t>
            </a:r>
            <a:r>
              <a:rPr lang="pt-BR" dirty="0" err="1"/>
              <a:t>extension</a:t>
            </a:r>
            <a:r>
              <a:rPr lang="pt-BR" dirty="0"/>
              <a:t> pack:</a:t>
            </a:r>
            <a:endParaRPr dirty="0"/>
          </a:p>
          <a:p>
            <a:pPr marL="1828800" lvl="3" indent="-30861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https://www.virtualbox.org/wiki/Downloads</a:t>
            </a:r>
            <a:r>
              <a:rPr lang="pt-BR" dirty="0"/>
              <a:t> (são 2 arquivos para fazer o download)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 Fazer o download do arquivo </a:t>
            </a:r>
            <a:r>
              <a:rPr lang="pt-BR" dirty="0" err="1"/>
              <a:t>iot.ova</a:t>
            </a:r>
            <a:r>
              <a:rPr lang="pt-BR" dirty="0"/>
              <a:t> que está no google drive</a:t>
            </a:r>
            <a:endParaRPr dirty="0"/>
          </a:p>
          <a:p>
            <a:pPr marL="1828800" lvl="3" indent="-3019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pt-BR" sz="1650" u="sng" dirty="0">
                <a:solidFill>
                  <a:schemeClr val="hlink"/>
                </a:solidFill>
                <a:hlinkClick r:id="rId5"/>
              </a:rPr>
              <a:t>https://drive.google.com/drive/folders/1HrtLCNFSyUQ0nkCwthz7dv5RqcHx7h4t?usp=sharing</a:t>
            </a:r>
            <a:r>
              <a:rPr lang="pt-BR" sz="1650" dirty="0"/>
              <a:t> </a:t>
            </a:r>
            <a:endParaRPr sz="1650" dirty="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Senha:</a:t>
            </a:r>
            <a:r>
              <a:rPr lang="pt-BR" b="1" dirty="0"/>
              <a:t> </a:t>
            </a:r>
            <a:r>
              <a:rPr lang="pt-BR" b="1" dirty="0" err="1"/>
              <a:t>iot</a:t>
            </a:r>
            <a:endParaRPr b="1" dirty="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sugestão: rodar com pelo menos 2 </a:t>
            </a:r>
            <a:r>
              <a:rPr lang="pt-BR" dirty="0" err="1"/>
              <a:t>CPU’s</a:t>
            </a:r>
            <a:r>
              <a:rPr lang="pt-BR" dirty="0"/>
              <a:t> e 4G de </a:t>
            </a:r>
            <a:r>
              <a:rPr lang="pt-BR" dirty="0" err="1"/>
              <a:t>Ram</a:t>
            </a:r>
            <a:endParaRPr dirty="0"/>
          </a:p>
        </p:txBody>
      </p:sp>
      <p:sp>
        <p:nvSpPr>
          <p:cNvPr id="2" name="Coração 1">
            <a:extLst>
              <a:ext uri="{FF2B5EF4-FFF2-40B4-BE49-F238E27FC236}">
                <a16:creationId xmlns:a16="http://schemas.microsoft.com/office/drawing/2014/main" id="{22CAFB6B-42BB-4090-9952-3EE85A7256A8}"/>
              </a:ext>
            </a:extLst>
          </p:cNvPr>
          <p:cNvSpPr/>
          <p:nvPr/>
        </p:nvSpPr>
        <p:spPr>
          <a:xfrm>
            <a:off x="6353503" y="2230212"/>
            <a:ext cx="2475187" cy="2136836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0000"/>
                </a:solidFill>
              </a:rPr>
              <a:t>LEMBRETE! </a:t>
            </a:r>
            <a:r>
              <a:rPr lang="pt-BR" dirty="0">
                <a:solidFill>
                  <a:srgbClr val="FF0000"/>
                </a:solidFill>
              </a:rPr>
              <a:t>PARA QUEM AINDA NÃO TEM A INFRA INSTALADA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47E37EC11C8246B76D75C67DE7970E" ma:contentTypeVersion="7" ma:contentTypeDescription="Crie um novo documento." ma:contentTypeScope="" ma:versionID="0a2f565be14238c573eb33877867b3ee">
  <xsd:schema xmlns:xsd="http://www.w3.org/2001/XMLSchema" xmlns:xs="http://www.w3.org/2001/XMLSchema" xmlns:p="http://schemas.microsoft.com/office/2006/metadata/properties" xmlns:ns2="a6194295-1792-4b63-878c-b29c2ff82726" targetNamespace="http://schemas.microsoft.com/office/2006/metadata/properties" ma:root="true" ma:fieldsID="a7eafd7e32231b5e23835700fc28e442" ns2:_="">
    <xsd:import namespace="a6194295-1792-4b63-878c-b29c2ff82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94295-1792-4b63-878c-b29c2ff82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F6AD7-E863-4AA9-A9B8-B4FEA84C9737}"/>
</file>

<file path=customXml/itemProps2.xml><?xml version="1.0" encoding="utf-8"?>
<ds:datastoreItem xmlns:ds="http://schemas.openxmlformats.org/officeDocument/2006/customXml" ds:itemID="{DEC347DB-74D7-45C7-82DF-E33C95C406EA}"/>
</file>

<file path=customXml/itemProps3.xml><?xml version="1.0" encoding="utf-8"?>
<ds:datastoreItem xmlns:ds="http://schemas.openxmlformats.org/officeDocument/2006/customXml" ds:itemID="{F40B73A9-026A-4947-83A0-573A933FF8F6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262</Words>
  <Application>Microsoft Office PowerPoint</Application>
  <PresentationFormat>Apresentação na tela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Noto Sans Symbols</vt:lpstr>
      <vt:lpstr>Montserrat</vt:lpstr>
      <vt:lpstr>Default Theme</vt:lpstr>
      <vt:lpstr>Office Theme</vt:lpstr>
      <vt:lpstr>Apresentação do PowerPoint</vt:lpstr>
      <vt:lpstr>Nossa agenda de hoje</vt:lpstr>
      <vt:lpstr>Nossa agenda de hoje</vt:lpstr>
      <vt:lpstr>Instruções para a instalação da infraestrutura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Selvatici</dc:creator>
  <cp:lastModifiedBy>Arnaldo Junior</cp:lastModifiedBy>
  <cp:revision>3</cp:revision>
  <dcterms:created xsi:type="dcterms:W3CDTF">2015-01-30T10:46:50Z</dcterms:created>
  <dcterms:modified xsi:type="dcterms:W3CDTF">2022-02-14T00:36:58Z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0x010100A647E37EC11C8246B76D75C67DE7970E</vt:lpwstr>
  </property>
</Properties>
</file>