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426D65E0-EAAB-4EF7-99AC-05287D5360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1271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8A607-871D-49BF-9A4B-FB0A2085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5" name="Picture 14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B9FC179-69C7-4173-B527-ACFF2FD9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D6EDCA7-E9FE-4373-B4EC-4344C50D6496}"/>
              </a:ext>
            </a:extLst>
          </p:cNvPr>
          <p:cNvGrpSpPr/>
          <p:nvPr/>
        </p:nvGrpSpPr>
        <p:grpSpPr>
          <a:xfrm>
            <a:off x="1554038" y="1466840"/>
            <a:ext cx="3762000" cy="3762000"/>
            <a:chOff x="1554038" y="1466840"/>
            <a:chExt cx="3762000" cy="3762000"/>
          </a:xfrm>
        </p:grpSpPr>
        <p:pic>
          <p:nvPicPr>
            <p:cNvPr id="6" name="Picture 5" descr="A picture containing text, screenshot, font, brand&#10;&#10;Description automatically generated">
              <a:extLst>
                <a:ext uri="{FF2B5EF4-FFF2-40B4-BE49-F238E27FC236}">
                  <a16:creationId xmlns:a16="http://schemas.microsoft.com/office/drawing/2014/main" id="{6803BC08-DB9A-4A68-99CD-F498F342A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038" y="1466840"/>
              <a:ext cx="3762000" cy="3762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C0EE17-7E8D-45EE-945E-89BD3F644769}"/>
                </a:ext>
              </a:extLst>
            </p:cNvPr>
            <p:cNvSpPr/>
            <p:nvPr/>
          </p:nvSpPr>
          <p:spPr>
            <a:xfrm flipV="1">
              <a:off x="1734081" y="4758491"/>
              <a:ext cx="1834977" cy="170794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86F978-D7A5-4717-BE15-0D680D8AB20E}"/>
              </a:ext>
            </a:extLst>
          </p:cNvPr>
          <p:cNvGrpSpPr/>
          <p:nvPr/>
        </p:nvGrpSpPr>
        <p:grpSpPr>
          <a:xfrm>
            <a:off x="4044044" y="3561039"/>
            <a:ext cx="2180543" cy="2313286"/>
            <a:chOff x="4000500" y="3762375"/>
            <a:chExt cx="2224089" cy="2313286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7" y="4014788"/>
              <a:ext cx="1585912" cy="2060873"/>
            </a:xfrm>
            <a:prstGeom prst="bentConnector3">
              <a:avLst>
                <a:gd name="adj1" fmla="val 114702"/>
              </a:avLst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7439</TotalTime>
  <Words>24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35</cp:revision>
  <dcterms:created xsi:type="dcterms:W3CDTF">2022-10-27T14:38:29Z</dcterms:created>
  <dcterms:modified xsi:type="dcterms:W3CDTF">2023-05-11T17:56:20Z</dcterms:modified>
</cp:coreProperties>
</file>