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9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9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8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8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2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7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8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8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65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434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F358B-6281-44A1-9D15-192266B788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45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0C6B76-4D7E-4FE2-84E4-C4734B2B4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078542"/>
            <a:ext cx="12191999" cy="377945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DC4D0-FD7E-495C-BDC2-4EDA02A6F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876" y="3429000"/>
            <a:ext cx="10447724" cy="1856529"/>
          </a:xfrm>
        </p:spPr>
        <p:txBody>
          <a:bodyPr anchor="b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Gestion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>
                <a:solidFill>
                  <a:srgbClr val="FFFFFF"/>
                </a:solidFill>
              </a:rPr>
              <a:t>of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>
                <a:solidFill>
                  <a:srgbClr val="FFFFFF"/>
                </a:solidFill>
              </a:rPr>
              <a:t>an</a:t>
            </a:r>
            <a:r>
              <a:rPr lang="es-ES" dirty="0">
                <a:solidFill>
                  <a:srgbClr val="FFFFFF"/>
                </a:solidFill>
              </a:rPr>
              <a:t> sport </a:t>
            </a:r>
            <a:r>
              <a:rPr lang="es-ES">
                <a:solidFill>
                  <a:srgbClr val="FFFFFF"/>
                </a:solidFill>
              </a:rPr>
              <a:t>event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EBF4E-CF82-4DB3-9C62-7C37CEDB5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042" y="5727782"/>
            <a:ext cx="10381316" cy="464358"/>
          </a:xfrm>
        </p:spPr>
        <p:txBody>
          <a:bodyPr anchor="ctr">
            <a:normAutofit/>
          </a:bodyPr>
          <a:lstStyle/>
          <a:p>
            <a:pPr algn="r"/>
            <a:r>
              <a:rPr lang="es-ES">
                <a:solidFill>
                  <a:srgbClr val="FFFFFF"/>
                </a:solidFill>
              </a:rPr>
              <a:t>Name</a:t>
            </a:r>
            <a:r>
              <a:rPr lang="es-ES" dirty="0">
                <a:solidFill>
                  <a:srgbClr val="FFFFFF"/>
                </a:solidFill>
              </a:rPr>
              <a:t>: diego de Luis ballesteros</a:t>
            </a:r>
            <a:endParaRPr lang="es-ES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503528"/>
            <a:ext cx="10325101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16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C7721-AD64-4999-AF77-C9589B5D3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4" y="523877"/>
            <a:ext cx="2922140" cy="1086056"/>
          </a:xfrm>
        </p:spPr>
        <p:txBody>
          <a:bodyPr/>
          <a:lstStyle/>
          <a:p>
            <a:r>
              <a:rPr lang="es-ES" dirty="0" err="1"/>
              <a:t>Main</a:t>
            </a:r>
            <a:r>
              <a:rPr lang="es-ES" dirty="0"/>
              <a:t> E/R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D3D84-A40E-4278-A330-7FD2278125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165" y="240555"/>
            <a:ext cx="7334885" cy="58651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F5B0D8-7EA8-4BE8-987A-7D0FE17B550B}"/>
              </a:ext>
            </a:extLst>
          </p:cNvPr>
          <p:cNvSpPr txBox="1"/>
          <p:nvPr/>
        </p:nvSpPr>
        <p:spPr>
          <a:xfrm>
            <a:off x="362649" y="2143125"/>
            <a:ext cx="1571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 </a:t>
            </a:r>
            <a:r>
              <a:rPr lang="es-ES" dirty="0" err="1"/>
              <a:t>took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diagram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university</a:t>
            </a:r>
            <a:r>
              <a:rPr lang="es-ES" dirty="0"/>
              <a:t> in </a:t>
            </a:r>
            <a:r>
              <a:rPr lang="es-ES" dirty="0" err="1"/>
              <a:t>Spain</a:t>
            </a:r>
            <a:r>
              <a:rPr lang="es-ES" dirty="0"/>
              <a:t>, and I </a:t>
            </a:r>
            <a:r>
              <a:rPr lang="es-ES" dirty="0" err="1"/>
              <a:t>translated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tables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english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398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80471-FA12-4DF9-8C89-5DBA2ED4B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19" y="547572"/>
            <a:ext cx="10427840" cy="1086056"/>
          </a:xfrm>
        </p:spPr>
        <p:txBody>
          <a:bodyPr/>
          <a:lstStyle/>
          <a:p>
            <a:r>
              <a:rPr lang="es-ES" dirty="0" err="1"/>
              <a:t>Previous</a:t>
            </a:r>
            <a:r>
              <a:rPr lang="es-ES" dirty="0"/>
              <a:t>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60CA5-D2CF-4882-9423-7DC19D5A9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53" y="4079889"/>
            <a:ext cx="4533926" cy="18333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CB5835-AFE4-447A-AD12-2400749EF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204" y="1989862"/>
            <a:ext cx="5232368" cy="10526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E13AA8-03D5-40A5-8608-B8E5A13E4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16" y="1989861"/>
            <a:ext cx="5385636" cy="17534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A78050-D22D-4ED8-8940-3285D0581C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8627" y="4564486"/>
            <a:ext cx="7020648" cy="1355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6AD271-5531-476B-BF2A-25C6E49F22A6}"/>
              </a:ext>
            </a:extLst>
          </p:cNvPr>
          <p:cNvSpPr txBox="1"/>
          <p:nvPr/>
        </p:nvSpPr>
        <p:spPr>
          <a:xfrm>
            <a:off x="5943600" y="3531637"/>
            <a:ext cx="501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Table </a:t>
            </a:r>
            <a:r>
              <a:rPr lang="es-ES" dirty="0" err="1"/>
              <a:t>referee_in</a:t>
            </a:r>
            <a:r>
              <a:rPr lang="es-ES" dirty="0"/>
              <a:t> </a:t>
            </a:r>
            <a:r>
              <a:rPr lang="es-ES" dirty="0" err="1"/>
              <a:t>inside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match_ table (</a:t>
            </a: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see</a:t>
            </a:r>
            <a:r>
              <a:rPr lang="es-ES" dirty="0"/>
              <a:t> in </a:t>
            </a:r>
            <a:r>
              <a:rPr lang="es-ES" dirty="0" err="1"/>
              <a:t>dni_referee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763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ACE703B-177A-4A03-827E-692635A35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F469D-8B8F-4FBA-93C5-54E2C7F62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175834"/>
            <a:ext cx="4085665" cy="17432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Database Access and main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136261-FEE7-4251-BEE5-019AA5482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90" y="938896"/>
            <a:ext cx="3907484" cy="2552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A9DA17-D3FE-4DDF-8849-2A23E0AE0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1729555"/>
            <a:ext cx="4914900" cy="8461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C0D56F-4A65-48B9-843D-F9D262C3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4244223"/>
            <a:ext cx="0" cy="1623177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489FEA3-0E83-4C10-A2DE-3273BC4D0294}"/>
              </a:ext>
            </a:extLst>
          </p:cNvPr>
          <p:cNvSpPr txBox="1"/>
          <p:nvPr/>
        </p:nvSpPr>
        <p:spPr>
          <a:xfrm>
            <a:off x="5970506" y="3958297"/>
            <a:ext cx="4637736" cy="2195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70000"/>
            </a:pPr>
            <a:r>
              <a:rPr lang="en-US">
                <a:solidFill>
                  <a:schemeClr val="tx2"/>
                </a:solidFill>
              </a:rPr>
              <a:t>Oracle local database in computer</a:t>
            </a:r>
          </a:p>
        </p:txBody>
      </p:sp>
    </p:spTree>
    <p:extLst>
      <p:ext uri="{BB962C8B-B14F-4D97-AF65-F5344CB8AC3E}">
        <p14:creationId xmlns:p14="http://schemas.microsoft.com/office/powerpoint/2010/main" val="260500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5226-D4BC-4BDC-BC62-D0756E67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10" y="250440"/>
            <a:ext cx="4341365" cy="1086056"/>
          </a:xfrm>
        </p:spPr>
        <p:txBody>
          <a:bodyPr/>
          <a:lstStyle/>
          <a:p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menus</a:t>
            </a:r>
            <a:endParaRPr lang="es-E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F2FEE1B-FCDF-47D1-83D9-C9BA232EC4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2191" y="1336496"/>
            <a:ext cx="3429000" cy="268160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638EE58-7683-449D-99CB-12E77826ADC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00528" y="1336496"/>
            <a:ext cx="3428999" cy="268160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B5D0F0E-4F79-4986-AFD2-DF03BE5381B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78864" y="3811441"/>
            <a:ext cx="3542005" cy="248666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A972900-31F3-4222-8ECC-469AD9CC959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078864" y="1336496"/>
            <a:ext cx="3169144" cy="2303349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33F7ECC-CA68-4925-A387-215B83EDE0A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22191" y="4235222"/>
            <a:ext cx="3790946" cy="2227722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B56330B6-0192-4CC2-A81D-1FB4F4193C6A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311568" y="4235222"/>
            <a:ext cx="3542005" cy="222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6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97D6-34BA-4A02-AAF5-CD5B0EE1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46" y="272620"/>
            <a:ext cx="10427840" cy="1086056"/>
          </a:xfrm>
        </p:spPr>
        <p:txBody>
          <a:bodyPr/>
          <a:lstStyle/>
          <a:p>
            <a:r>
              <a:rPr lang="es-ES" dirty="0"/>
              <a:t>More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menus</a:t>
            </a:r>
            <a:endParaRPr lang="es-ES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3C7815DC-5736-40F3-9617-CE587025C5A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46" y="1436587"/>
            <a:ext cx="5266954" cy="251628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0DE4587-6E52-4C09-B407-C52D7804B81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21362" y="1436586"/>
            <a:ext cx="4825924" cy="2516287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C9BBF66-F69E-40DF-B2C6-0F02C233D8E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9446" y="3886618"/>
            <a:ext cx="2685679" cy="170455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E650EDE-3F84-4472-854E-666B2112DF3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905125" y="3886617"/>
            <a:ext cx="2781300" cy="17045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22404E-6D22-43EC-9A4D-F2765E73439C}"/>
              </a:ext>
            </a:extLst>
          </p:cNvPr>
          <p:cNvSpPr txBox="1"/>
          <p:nvPr/>
        </p:nvSpPr>
        <p:spPr>
          <a:xfrm>
            <a:off x="6248400" y="4286250"/>
            <a:ext cx="4276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</a:t>
            </a:r>
            <a:r>
              <a:rPr lang="es-ES" dirty="0" err="1"/>
              <a:t>Insert</a:t>
            </a:r>
            <a:r>
              <a:rPr lang="es-ES" dirty="0"/>
              <a:t> material: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edition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and material </a:t>
            </a:r>
            <a:r>
              <a:rPr lang="es-ES" dirty="0" err="1"/>
              <a:t>information</a:t>
            </a:r>
            <a:endParaRPr lang="es-ES" dirty="0"/>
          </a:p>
          <a:p>
            <a:r>
              <a:rPr lang="es-ES" dirty="0"/>
              <a:t>-</a:t>
            </a:r>
            <a:r>
              <a:rPr lang="es-ES" dirty="0" err="1"/>
              <a:t>Delete</a:t>
            </a:r>
            <a:r>
              <a:rPr lang="es-ES" dirty="0"/>
              <a:t> material: </a:t>
            </a:r>
            <a:r>
              <a:rPr lang="es-ES" dirty="0" err="1"/>
              <a:t>with</a:t>
            </a:r>
            <a:r>
              <a:rPr lang="es-ES" dirty="0"/>
              <a:t> material </a:t>
            </a:r>
            <a:r>
              <a:rPr lang="es-ES" dirty="0" err="1"/>
              <a:t>code</a:t>
            </a:r>
            <a:endParaRPr lang="es-ES" dirty="0"/>
          </a:p>
          <a:p>
            <a:r>
              <a:rPr lang="es-ES" dirty="0"/>
              <a:t>-</a:t>
            </a:r>
            <a:r>
              <a:rPr lang="es-ES" dirty="0" err="1"/>
              <a:t>delete</a:t>
            </a:r>
            <a:r>
              <a:rPr lang="es-ES" dirty="0"/>
              <a:t> </a:t>
            </a:r>
            <a:r>
              <a:rPr lang="es-ES" dirty="0" err="1"/>
              <a:t>collaboratior</a:t>
            </a:r>
            <a:r>
              <a:rPr lang="es-ES" dirty="0"/>
              <a:t>: </a:t>
            </a:r>
            <a:r>
              <a:rPr lang="es-ES" dirty="0" err="1"/>
              <a:t>you</a:t>
            </a:r>
            <a:r>
              <a:rPr lang="es-ES" dirty="0"/>
              <a:t> can </a:t>
            </a:r>
            <a:r>
              <a:rPr lang="es-ES" dirty="0" err="1"/>
              <a:t>delete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cif</a:t>
            </a:r>
            <a:r>
              <a:rPr lang="es-ES" dirty="0"/>
              <a:t> and </a:t>
            </a:r>
            <a:r>
              <a:rPr lang="es-ES" dirty="0" err="1"/>
              <a:t>edition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6568454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99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Georgia Pro Light</vt:lpstr>
      <vt:lpstr>VaultVTI</vt:lpstr>
      <vt:lpstr>Gestion of an sport event</vt:lpstr>
      <vt:lpstr>Main E/R</vt:lpstr>
      <vt:lpstr>Previous data</vt:lpstr>
      <vt:lpstr>Database Access and main interface</vt:lpstr>
      <vt:lpstr>Other menus</vt:lpstr>
      <vt:lpstr>More other menus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of an sport event</dc:title>
  <dc:creator>Diego de Luis Ballesteros</dc:creator>
  <cp:lastModifiedBy>Diego de Luis Ballesteros</cp:lastModifiedBy>
  <cp:revision>3</cp:revision>
  <dcterms:created xsi:type="dcterms:W3CDTF">2024-01-23T17:46:18Z</dcterms:created>
  <dcterms:modified xsi:type="dcterms:W3CDTF">2024-01-23T18:02:52Z</dcterms:modified>
</cp:coreProperties>
</file>