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56"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119" d="100"/>
          <a:sy n="119" d="100"/>
        </p:scale>
        <p:origin x="96" y="402"/>
      </p:cViewPr>
      <p:guideLst>
        <p:guide orient="horz" pos="161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70C2-6616-4EE0-9D3D-12BF35EDCCC2}" type="datetimeFigureOut">
              <a:rPr lang="de-DE" smtClean="0"/>
              <a:t>22.08.2016</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274D4-DBB1-48E3-A4F0-AAF295C57BB5}" type="slidenum">
              <a:rPr lang="de-DE" smtClean="0"/>
              <a:t>‹#›</a:t>
            </a:fld>
            <a:endParaRPr lang="de-DE"/>
          </a:p>
        </p:txBody>
      </p:sp>
    </p:spTree>
    <p:extLst>
      <p:ext uri="{BB962C8B-B14F-4D97-AF65-F5344CB8AC3E}">
        <p14:creationId xmlns:p14="http://schemas.microsoft.com/office/powerpoint/2010/main" val="3881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40450BDA-9B81-4249-A2C5-B66D9C03BCF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4521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A82F8500-B29F-44B9-BD29-92264FB8EB6B}" type="datetimeFigureOut">
              <a:rPr lang="de-DE" smtClean="0"/>
              <a:t>22.08.2016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242947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A82F8500-B29F-44B9-BD29-92264FB8EB6B}" type="datetimeFigureOut">
              <a:rPr lang="de-DE" smtClean="0"/>
              <a:t>22.08.2016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270294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A82F8500-B29F-44B9-BD29-92264FB8EB6B}" type="datetimeFigureOut">
              <a:rPr lang="de-DE" smtClean="0"/>
              <a:t>22.08.2016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2416089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oadmap_Product_Overview_4Groups">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323832" y="324078"/>
            <a:ext cx="11539191" cy="756175"/>
          </a:xfrm>
        </p:spPr>
        <p:txBody>
          <a:bodyPr/>
          <a:lstStyle/>
          <a:p>
            <a:r>
              <a:rPr lang="en-US" noProof="0" dirty="0" smtClean="0"/>
              <a:t>&lt;</a:t>
            </a:r>
            <a:r>
              <a:rPr lang="en-US" noProof="0" dirty="0" err="1" smtClean="0"/>
              <a:t>ProductName</a:t>
            </a:r>
            <a:r>
              <a:rPr lang="en-US" noProof="0" dirty="0" smtClean="0"/>
              <a:t>&gt;</a:t>
            </a:r>
            <a:br>
              <a:rPr lang="en-US" noProof="0" dirty="0" smtClean="0"/>
            </a:br>
            <a:r>
              <a:rPr lang="en-US" dirty="0" smtClean="0"/>
              <a:t>Product road map overview – key themes and capabilities</a:t>
            </a:r>
            <a:endParaRPr lang="en-US" dirty="0"/>
          </a:p>
        </p:txBody>
      </p:sp>
      <p:sp>
        <p:nvSpPr>
          <p:cNvPr id="22" name="TextBox 21"/>
          <p:cNvSpPr txBox="1"/>
          <p:nvPr userDrawn="1"/>
        </p:nvSpPr>
        <p:spPr>
          <a:xfrm>
            <a:off x="6288423" y="6637409"/>
            <a:ext cx="4439331" cy="180000"/>
          </a:xfrm>
          <a:prstGeom prst="rect">
            <a:avLst/>
          </a:prstGeom>
          <a:noFill/>
          <a:ln w="6350" cmpd="thickThin">
            <a:noFill/>
          </a:ln>
          <a:effectLst/>
        </p:spPr>
        <p:txBody>
          <a:bodyPr wrap="square" lIns="35991" rIns="0" rtlCol="0" anchor="ctr" anchorCtr="0">
            <a:noAutofit/>
          </a:bodyPr>
          <a:lstStyle/>
          <a:p>
            <a:pPr marL="157116" indent="-157116" algn="r" fontAlgn="base">
              <a:spcBef>
                <a:spcPct val="50000"/>
              </a:spcBef>
              <a:spcAft>
                <a:spcPct val="0"/>
              </a:spcAft>
              <a:buClr>
                <a:srgbClr val="F0AB00"/>
              </a:buClr>
              <a:buSzPct val="80000"/>
            </a:pPr>
            <a:r>
              <a:rPr lang="en-CA" sz="900" b="1" kern="0" dirty="0">
                <a:solidFill>
                  <a:srgbClr val="000000"/>
                </a:solidFill>
                <a:ea typeface="Arial Unicode MS" pitchFamily="34" charset="-128"/>
                <a:cs typeface="Arial Unicode MS" pitchFamily="34" charset="-128"/>
              </a:rPr>
              <a:t>This is the current state of planning and may be </a:t>
            </a:r>
            <a:r>
              <a:rPr lang="en-CA" sz="900" b="1" kern="0" dirty="0" smtClean="0">
                <a:solidFill>
                  <a:srgbClr val="000000"/>
                </a:solidFill>
                <a:ea typeface="Arial Unicode MS" pitchFamily="34" charset="-128"/>
                <a:cs typeface="Arial Unicode MS" pitchFamily="34" charset="-128"/>
              </a:rPr>
              <a:t>changed.</a:t>
            </a:r>
            <a:endParaRPr lang="en-US" sz="900" b="1" kern="0" dirty="0">
              <a:solidFill>
                <a:srgbClr val="000000"/>
              </a:solidFill>
              <a:ea typeface="Arial Unicode MS" pitchFamily="34" charset="-128"/>
              <a:cs typeface="Arial Unicode MS" pitchFamily="34" charset="-128"/>
            </a:endParaRPr>
          </a:p>
        </p:txBody>
      </p:sp>
      <p:sp>
        <p:nvSpPr>
          <p:cNvPr id="11" name="Rectangle 10"/>
          <p:cNvSpPr/>
          <p:nvPr userDrawn="1"/>
        </p:nvSpPr>
        <p:spPr bwMode="gray">
          <a:xfrm>
            <a:off x="323915" y="1689686"/>
            <a:ext cx="2769911" cy="449896"/>
          </a:xfrm>
          <a:prstGeom prst="rect">
            <a:avLst/>
          </a:prstGeom>
          <a:solidFill>
            <a:srgbClr val="0076CB">
              <a:lumMod val="75000"/>
            </a:srgbClr>
          </a:solidFill>
          <a:ln w="6350" algn="ctr">
            <a:noFill/>
            <a:miter lim="800000"/>
            <a:headEnd/>
            <a:tailEnd/>
          </a:ln>
        </p:spPr>
        <p:txBody>
          <a:bodyPr lIns="179953" tIns="71981" rIns="89977" bIns="71981" rtlCol="0" anchor="ctr"/>
          <a:lstStyle/>
          <a:p>
            <a:pPr defTabSz="914126" fontAlgn="base">
              <a:lnSpc>
                <a:spcPts val="1500"/>
              </a:lnSpc>
              <a:spcAft>
                <a:spcPct val="0"/>
              </a:spcAft>
              <a:buClr>
                <a:srgbClr val="F0AB00"/>
              </a:buClr>
              <a:buSzPct val="80000"/>
              <a:defRPr/>
            </a:pPr>
            <a:r>
              <a:rPr lang="en-US" sz="1600" b="1" kern="0" dirty="0">
                <a:solidFill>
                  <a:srgbClr val="FFFFFF"/>
                </a:solidFill>
                <a:ea typeface="Arial Unicode MS" pitchFamily="34" charset="-128"/>
                <a:cs typeface="Arial Unicode MS" pitchFamily="34" charset="-128"/>
              </a:rPr>
              <a:t>Wave </a:t>
            </a:r>
            <a:r>
              <a:rPr lang="en-US" sz="1600" b="1" kern="0" dirty="0" smtClean="0">
                <a:solidFill>
                  <a:srgbClr val="FFFFFF"/>
                </a:solidFill>
                <a:ea typeface="Arial Unicode MS" pitchFamily="34" charset="-128"/>
                <a:cs typeface="Arial Unicode MS" pitchFamily="34" charset="-128"/>
              </a:rPr>
              <a:t>2/2016</a:t>
            </a:r>
            <a:endParaRPr lang="en-US" sz="1200" b="1" kern="0" dirty="0">
              <a:solidFill>
                <a:srgbClr val="FFFFFF"/>
              </a:solidFill>
              <a:ea typeface="Arial Unicode MS" pitchFamily="34" charset="-128"/>
              <a:cs typeface="Arial Unicode MS" pitchFamily="34" charset="-128"/>
            </a:endParaRPr>
          </a:p>
        </p:txBody>
      </p:sp>
      <p:sp>
        <p:nvSpPr>
          <p:cNvPr id="12" name="Rectangle 11"/>
          <p:cNvSpPr/>
          <p:nvPr userDrawn="1"/>
        </p:nvSpPr>
        <p:spPr bwMode="gray">
          <a:xfrm>
            <a:off x="6166382" y="1689686"/>
            <a:ext cx="2769911" cy="449896"/>
          </a:xfrm>
          <a:prstGeom prst="rect">
            <a:avLst/>
          </a:prstGeom>
          <a:solidFill>
            <a:schemeClr val="tx2"/>
          </a:solidFill>
          <a:ln w="6350" algn="ctr">
            <a:noFill/>
            <a:miter lim="800000"/>
            <a:headEnd/>
            <a:tailEnd/>
          </a:ln>
        </p:spPr>
        <p:txBody>
          <a:bodyPr lIns="251934" tIns="71981" rIns="89977" bIns="71981" rtlCol="0" anchor="ctr"/>
          <a:lstStyle/>
          <a:p>
            <a:pPr defTabSz="914126" fontAlgn="base">
              <a:lnSpc>
                <a:spcPts val="1500"/>
              </a:lnSpc>
              <a:spcAft>
                <a:spcPct val="0"/>
              </a:spcAft>
              <a:buClr>
                <a:srgbClr val="F0AB00"/>
              </a:buClr>
              <a:buSzPct val="80000"/>
              <a:defRPr/>
            </a:pPr>
            <a:r>
              <a:rPr lang="en-US" sz="1600" b="1" kern="0" dirty="0" smtClean="0">
                <a:solidFill>
                  <a:srgbClr val="FFFFFF"/>
                </a:solidFill>
                <a:ea typeface="Arial Unicode MS" pitchFamily="34" charset="-128"/>
                <a:cs typeface="Arial Unicode MS" pitchFamily="34" charset="-128"/>
              </a:rPr>
              <a:t>Wave 4/2016</a:t>
            </a:r>
            <a:endParaRPr lang="en-US" sz="1400" b="1" kern="0" dirty="0">
              <a:solidFill>
                <a:srgbClr val="FFFFFF"/>
              </a:solidFill>
              <a:ea typeface="Arial Unicode MS" pitchFamily="34" charset="-128"/>
              <a:cs typeface="Arial Unicode MS" pitchFamily="34" charset="-128"/>
            </a:endParaRPr>
          </a:p>
        </p:txBody>
      </p:sp>
      <p:sp>
        <p:nvSpPr>
          <p:cNvPr id="13" name="Rectangle 12"/>
          <p:cNvSpPr/>
          <p:nvPr userDrawn="1"/>
        </p:nvSpPr>
        <p:spPr bwMode="gray">
          <a:xfrm>
            <a:off x="3249776" y="1689686"/>
            <a:ext cx="2769911" cy="449896"/>
          </a:xfrm>
          <a:prstGeom prst="rect">
            <a:avLst/>
          </a:prstGeom>
          <a:solidFill>
            <a:srgbClr val="0076CB"/>
          </a:solidFill>
          <a:ln w="6350" algn="ctr">
            <a:noFill/>
            <a:miter lim="800000"/>
            <a:headEnd/>
            <a:tailEnd/>
          </a:ln>
        </p:spPr>
        <p:txBody>
          <a:bodyPr lIns="251934" tIns="71981" rIns="89977" bIns="71981" rtlCol="0" anchor="ctr"/>
          <a:lstStyle/>
          <a:p>
            <a:pPr defTabSz="914126" fontAlgn="base">
              <a:lnSpc>
                <a:spcPts val="1500"/>
              </a:lnSpc>
              <a:spcAft>
                <a:spcPct val="0"/>
              </a:spcAft>
              <a:buClr>
                <a:srgbClr val="F0AB00"/>
              </a:buClr>
              <a:buSzPct val="80000"/>
              <a:defRPr/>
            </a:pPr>
            <a:r>
              <a:rPr lang="en-US" sz="1600" b="1" kern="0" dirty="0">
                <a:solidFill>
                  <a:srgbClr val="FFFFFF"/>
                </a:solidFill>
                <a:ea typeface="Arial Unicode MS" pitchFamily="34" charset="-128"/>
                <a:cs typeface="Arial Unicode MS" pitchFamily="34" charset="-128"/>
              </a:rPr>
              <a:t>Wave </a:t>
            </a:r>
            <a:r>
              <a:rPr lang="en-US" sz="1600" b="1" kern="0" dirty="0" smtClean="0">
                <a:solidFill>
                  <a:srgbClr val="FFFFFF"/>
                </a:solidFill>
                <a:ea typeface="Arial Unicode MS" pitchFamily="34" charset="-128"/>
                <a:cs typeface="Arial Unicode MS" pitchFamily="34" charset="-128"/>
              </a:rPr>
              <a:t>3/2016</a:t>
            </a:r>
            <a:endParaRPr lang="en-US" sz="1400" b="1" kern="0" dirty="0">
              <a:solidFill>
                <a:srgbClr val="FFFFFF"/>
              </a:solidFill>
              <a:ea typeface="Arial Unicode MS" pitchFamily="34" charset="-128"/>
              <a:cs typeface="Arial Unicode MS" pitchFamily="34" charset="-128"/>
            </a:endParaRPr>
          </a:p>
        </p:txBody>
      </p:sp>
      <p:sp>
        <p:nvSpPr>
          <p:cNvPr id="14" name="Oval 121"/>
          <p:cNvSpPr>
            <a:spLocks noChangeArrowheads="1"/>
          </p:cNvSpPr>
          <p:nvPr userDrawn="1">
            <p:custDataLst>
              <p:tags r:id="rId1"/>
            </p:custDataLst>
          </p:nvPr>
        </p:nvSpPr>
        <p:spPr bwMode="gray">
          <a:xfrm rot="5400000">
            <a:off x="2882389" y="1788667"/>
            <a:ext cx="719833" cy="251934"/>
          </a:xfrm>
          <a:prstGeom prst="triangle">
            <a:avLst/>
          </a:prstGeom>
          <a:solidFill>
            <a:srgbClr val="0076CB">
              <a:lumMod val="50000"/>
            </a:srgbClr>
          </a:solidFill>
          <a:ln w="57150">
            <a:solidFill>
              <a:srgbClr val="FFFFFF"/>
            </a:solidFill>
            <a:miter lim="800000"/>
            <a:headEnd/>
            <a:tailEnd/>
          </a:ln>
          <a:effectLst/>
        </p:spPr>
        <p:txBody>
          <a:bodyPr wrap="none" anchor="ctr"/>
          <a:lstStyle/>
          <a:p>
            <a:pPr defTabSz="914126">
              <a:spcBef>
                <a:spcPct val="25000"/>
              </a:spcBef>
              <a:buClr>
                <a:srgbClr val="0076CB"/>
              </a:buClr>
              <a:buSzPct val="85000"/>
              <a:defRPr/>
            </a:pPr>
            <a:endParaRPr lang="en-US" sz="1600" b="1" kern="0" dirty="0">
              <a:solidFill>
                <a:srgbClr val="0076CB"/>
              </a:solidFill>
            </a:endParaRPr>
          </a:p>
        </p:txBody>
      </p:sp>
      <p:sp>
        <p:nvSpPr>
          <p:cNvPr id="15" name="Oval 121"/>
          <p:cNvSpPr>
            <a:spLocks noChangeArrowheads="1"/>
          </p:cNvSpPr>
          <p:nvPr userDrawn="1">
            <p:custDataLst>
              <p:tags r:id="rId2"/>
            </p:custDataLst>
          </p:nvPr>
        </p:nvSpPr>
        <p:spPr bwMode="gray">
          <a:xfrm rot="5400000">
            <a:off x="5802539" y="1788667"/>
            <a:ext cx="719833" cy="251934"/>
          </a:xfrm>
          <a:prstGeom prst="triangle">
            <a:avLst/>
          </a:prstGeom>
          <a:solidFill>
            <a:srgbClr val="0076CB">
              <a:lumMod val="50000"/>
            </a:srgbClr>
          </a:solidFill>
          <a:ln w="57150">
            <a:solidFill>
              <a:srgbClr val="FFFFFF"/>
            </a:solidFill>
            <a:miter lim="800000"/>
            <a:headEnd/>
            <a:tailEnd/>
          </a:ln>
          <a:effectLst/>
        </p:spPr>
        <p:txBody>
          <a:bodyPr wrap="none" anchor="ctr"/>
          <a:lstStyle/>
          <a:p>
            <a:pPr defTabSz="914126">
              <a:spcBef>
                <a:spcPct val="25000"/>
              </a:spcBef>
              <a:buClr>
                <a:srgbClr val="0076CB"/>
              </a:buClr>
              <a:buSzPct val="85000"/>
              <a:defRPr/>
            </a:pPr>
            <a:endParaRPr lang="en-US" sz="1600" b="1" kern="0" dirty="0">
              <a:solidFill>
                <a:srgbClr val="0076CB"/>
              </a:solidFill>
            </a:endParaRPr>
          </a:p>
        </p:txBody>
      </p:sp>
      <p:sp>
        <p:nvSpPr>
          <p:cNvPr id="16" name="Rectangle 15"/>
          <p:cNvSpPr/>
          <p:nvPr userDrawn="1"/>
        </p:nvSpPr>
        <p:spPr bwMode="gray">
          <a:xfrm>
            <a:off x="9088561" y="1689686"/>
            <a:ext cx="2779052" cy="449896"/>
          </a:xfrm>
          <a:prstGeom prst="rect">
            <a:avLst/>
          </a:prstGeom>
          <a:solidFill>
            <a:srgbClr val="0076CB">
              <a:lumMod val="60000"/>
              <a:lumOff val="40000"/>
            </a:srgbClr>
          </a:solidFill>
          <a:ln w="6350" algn="ctr">
            <a:noFill/>
            <a:miter lim="800000"/>
            <a:headEnd/>
            <a:tailEnd/>
          </a:ln>
        </p:spPr>
        <p:txBody>
          <a:bodyPr lIns="251934" tIns="71981" rIns="89977" bIns="71981" rtlCol="0" anchor="ctr"/>
          <a:lstStyle/>
          <a:p>
            <a:pPr defTabSz="914126" fontAlgn="base">
              <a:lnSpc>
                <a:spcPts val="1500"/>
              </a:lnSpc>
              <a:spcAft>
                <a:spcPct val="0"/>
              </a:spcAft>
              <a:buClr>
                <a:srgbClr val="F0AB00"/>
              </a:buClr>
              <a:buSzPct val="80000"/>
              <a:defRPr/>
            </a:pPr>
            <a:r>
              <a:rPr lang="en-US" sz="1600" b="1" kern="0" dirty="0" smtClean="0">
                <a:solidFill>
                  <a:srgbClr val="FFFFFF"/>
                </a:solidFill>
                <a:ea typeface="Arial Unicode MS" pitchFamily="34" charset="-128"/>
                <a:cs typeface="Arial Unicode MS" pitchFamily="34" charset="-128"/>
              </a:rPr>
              <a:t>Wave 1/2017</a:t>
            </a:r>
            <a:endParaRPr lang="en-US" sz="1400" b="1" kern="0" dirty="0">
              <a:solidFill>
                <a:srgbClr val="FFFFFF"/>
              </a:solidFill>
              <a:ea typeface="Arial Unicode MS" pitchFamily="34" charset="-128"/>
              <a:cs typeface="Arial Unicode MS" pitchFamily="34" charset="-128"/>
            </a:endParaRPr>
          </a:p>
        </p:txBody>
      </p:sp>
      <p:sp>
        <p:nvSpPr>
          <p:cNvPr id="17" name="Oval 121"/>
          <p:cNvSpPr>
            <a:spLocks noChangeArrowheads="1"/>
          </p:cNvSpPr>
          <p:nvPr userDrawn="1">
            <p:custDataLst>
              <p:tags r:id="rId3"/>
            </p:custDataLst>
          </p:nvPr>
        </p:nvSpPr>
        <p:spPr bwMode="gray">
          <a:xfrm rot="5400000">
            <a:off x="8720985" y="1788667"/>
            <a:ext cx="719833" cy="251934"/>
          </a:xfrm>
          <a:prstGeom prst="triangle">
            <a:avLst/>
          </a:prstGeom>
          <a:solidFill>
            <a:srgbClr val="0076CB">
              <a:lumMod val="50000"/>
            </a:srgbClr>
          </a:solidFill>
          <a:ln w="57150">
            <a:solidFill>
              <a:srgbClr val="FFFFFF"/>
            </a:solidFill>
            <a:miter lim="800000"/>
            <a:headEnd/>
            <a:tailEnd/>
          </a:ln>
          <a:effectLst/>
        </p:spPr>
        <p:txBody>
          <a:bodyPr wrap="none" anchor="ctr"/>
          <a:lstStyle/>
          <a:p>
            <a:pPr defTabSz="914126">
              <a:spcBef>
                <a:spcPct val="25000"/>
              </a:spcBef>
              <a:buClr>
                <a:srgbClr val="0076CB"/>
              </a:buClr>
              <a:buSzPct val="85000"/>
              <a:defRPr/>
            </a:pPr>
            <a:endParaRPr lang="en-US" sz="1600" b="1" kern="0" dirty="0">
              <a:solidFill>
                <a:srgbClr val="0076CB"/>
              </a:solidFill>
            </a:endParaRPr>
          </a:p>
        </p:txBody>
      </p:sp>
      <p:sp>
        <p:nvSpPr>
          <p:cNvPr id="20" name="Content Placeholder 5"/>
          <p:cNvSpPr>
            <a:spLocks noGrp="1"/>
          </p:cNvSpPr>
          <p:nvPr>
            <p:ph sz="quarter" idx="16" hasCustomPrompt="1"/>
          </p:nvPr>
        </p:nvSpPr>
        <p:spPr>
          <a:xfrm>
            <a:off x="337166" y="6224383"/>
            <a:ext cx="2769911" cy="246888"/>
          </a:xfrm>
          <a:noFill/>
          <a:ln w="9525">
            <a:noFill/>
            <a:round/>
            <a:headEnd/>
            <a:tailEnd/>
          </a:ln>
        </p:spPr>
        <p:txBody>
          <a:bodyPr vert="horz" lIns="0" tIns="0" rIns="0" bIns="0" rtlCol="0" anchor="t" anchorCtr="0">
            <a:noAutofit/>
          </a:bodyPr>
          <a:lstStyle>
            <a:lvl1pPr marL="0" algn="ctr" defTabSz="914126" rtl="0" eaLnBrk="1" latinLnBrk="0" hangingPunct="1">
              <a:defRPr lang="en-US" sz="1200" b="0"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lvl="0"/>
            <a:r>
              <a:rPr lang="en-US" dirty="0" smtClean="0"/>
              <a:t>(Release &lt;#.#&gt;) or (&lt;Date&gt;)</a:t>
            </a:r>
            <a:endParaRPr lang="en-US" dirty="0"/>
          </a:p>
        </p:txBody>
      </p:sp>
      <p:sp>
        <p:nvSpPr>
          <p:cNvPr id="24" name="Text Placeholder 4"/>
          <p:cNvSpPr>
            <a:spLocks noGrp="1"/>
          </p:cNvSpPr>
          <p:nvPr>
            <p:ph type="body" sz="quarter" idx="27"/>
          </p:nvPr>
        </p:nvSpPr>
        <p:spPr>
          <a:xfrm>
            <a:off x="3217510"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
        <p:nvSpPr>
          <p:cNvPr id="25" name="Text Placeholder 4"/>
          <p:cNvSpPr>
            <a:spLocks noGrp="1"/>
          </p:cNvSpPr>
          <p:nvPr>
            <p:ph type="body" sz="quarter" idx="28"/>
          </p:nvPr>
        </p:nvSpPr>
        <p:spPr>
          <a:xfrm>
            <a:off x="6162455"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
        <p:nvSpPr>
          <p:cNvPr id="26" name="Text Placeholder 4"/>
          <p:cNvSpPr>
            <a:spLocks noGrp="1"/>
          </p:cNvSpPr>
          <p:nvPr>
            <p:ph type="body" sz="quarter" idx="29"/>
          </p:nvPr>
        </p:nvSpPr>
        <p:spPr>
          <a:xfrm>
            <a:off x="9088561"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
        <p:nvSpPr>
          <p:cNvPr id="21" name="Text Placeholder 4"/>
          <p:cNvSpPr>
            <a:spLocks noGrp="1"/>
          </p:cNvSpPr>
          <p:nvPr>
            <p:ph type="body" sz="quarter" idx="30"/>
          </p:nvPr>
        </p:nvSpPr>
        <p:spPr>
          <a:xfrm>
            <a:off x="296285"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Tree>
    <p:extLst>
      <p:ext uri="{BB962C8B-B14F-4D97-AF65-F5344CB8AC3E}">
        <p14:creationId xmlns:p14="http://schemas.microsoft.com/office/powerpoint/2010/main" val="3402033489"/>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Roadmap_Product_Overview_4Groups">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323832" y="324078"/>
            <a:ext cx="11539191" cy="756175"/>
          </a:xfrm>
        </p:spPr>
        <p:txBody>
          <a:bodyPr/>
          <a:lstStyle/>
          <a:p>
            <a:r>
              <a:rPr lang="en-US" noProof="0" dirty="0" smtClean="0"/>
              <a:t>&lt;</a:t>
            </a:r>
            <a:r>
              <a:rPr lang="en-US" noProof="0" dirty="0" err="1" smtClean="0"/>
              <a:t>ProductName</a:t>
            </a:r>
            <a:r>
              <a:rPr lang="en-US" noProof="0" dirty="0" smtClean="0"/>
              <a:t>&gt;</a:t>
            </a:r>
            <a:br>
              <a:rPr lang="en-US" noProof="0" dirty="0" smtClean="0"/>
            </a:br>
            <a:r>
              <a:rPr lang="en-US" dirty="0" smtClean="0"/>
              <a:t>Product road map overview – key themes and capabilities</a:t>
            </a:r>
            <a:endParaRPr lang="en-US" dirty="0"/>
          </a:p>
        </p:txBody>
      </p:sp>
      <p:sp>
        <p:nvSpPr>
          <p:cNvPr id="22" name="TextBox 21"/>
          <p:cNvSpPr txBox="1"/>
          <p:nvPr userDrawn="1"/>
        </p:nvSpPr>
        <p:spPr>
          <a:xfrm>
            <a:off x="7426780" y="6357650"/>
            <a:ext cx="4439331" cy="180000"/>
          </a:xfrm>
          <a:prstGeom prst="rect">
            <a:avLst/>
          </a:prstGeom>
          <a:noFill/>
          <a:ln w="6350" cmpd="thickThin">
            <a:noFill/>
          </a:ln>
          <a:effectLst/>
        </p:spPr>
        <p:txBody>
          <a:bodyPr wrap="square" lIns="35991" rIns="0" rtlCol="0" anchor="ctr" anchorCtr="0">
            <a:noAutofit/>
          </a:bodyPr>
          <a:lstStyle/>
          <a:p>
            <a:pPr marL="157116" indent="-157116" algn="r" fontAlgn="base">
              <a:spcBef>
                <a:spcPct val="50000"/>
              </a:spcBef>
              <a:spcAft>
                <a:spcPct val="0"/>
              </a:spcAft>
              <a:buClr>
                <a:srgbClr val="F0AB00"/>
              </a:buClr>
              <a:buSzPct val="80000"/>
            </a:pPr>
            <a:r>
              <a:rPr lang="en-CA" sz="900" b="1" kern="0" dirty="0">
                <a:solidFill>
                  <a:srgbClr val="000000"/>
                </a:solidFill>
                <a:ea typeface="Arial Unicode MS" pitchFamily="34" charset="-128"/>
                <a:cs typeface="Arial Unicode MS" pitchFamily="34" charset="-128"/>
              </a:rPr>
              <a:t>This is the current state of planning and may be changed by SAP at any time.</a:t>
            </a:r>
            <a:endParaRPr lang="en-US" sz="900" b="1" kern="0" dirty="0">
              <a:solidFill>
                <a:srgbClr val="000000"/>
              </a:solidFill>
              <a:ea typeface="Arial Unicode MS" pitchFamily="34" charset="-128"/>
              <a:cs typeface="Arial Unicode MS" pitchFamily="34" charset="-128"/>
            </a:endParaRPr>
          </a:p>
        </p:txBody>
      </p:sp>
      <p:sp>
        <p:nvSpPr>
          <p:cNvPr id="11" name="Rectangle 10"/>
          <p:cNvSpPr/>
          <p:nvPr userDrawn="1"/>
        </p:nvSpPr>
        <p:spPr bwMode="gray">
          <a:xfrm>
            <a:off x="323915" y="1689686"/>
            <a:ext cx="2769911" cy="449896"/>
          </a:xfrm>
          <a:prstGeom prst="rect">
            <a:avLst/>
          </a:prstGeom>
          <a:solidFill>
            <a:srgbClr val="0076CB">
              <a:lumMod val="75000"/>
            </a:srgbClr>
          </a:solidFill>
          <a:ln w="6350" algn="ctr">
            <a:noFill/>
            <a:miter lim="800000"/>
            <a:headEnd/>
            <a:tailEnd/>
          </a:ln>
        </p:spPr>
        <p:txBody>
          <a:bodyPr lIns="179953" tIns="71981" rIns="89977" bIns="71981" rtlCol="0" anchor="ctr"/>
          <a:lstStyle/>
          <a:p>
            <a:pPr defTabSz="914126" fontAlgn="base">
              <a:lnSpc>
                <a:spcPts val="1500"/>
              </a:lnSpc>
              <a:spcAft>
                <a:spcPct val="0"/>
              </a:spcAft>
              <a:buClr>
                <a:srgbClr val="F0AB00"/>
              </a:buClr>
              <a:buSzPct val="80000"/>
              <a:defRPr/>
            </a:pPr>
            <a:r>
              <a:rPr lang="en-US" sz="1600" b="1" kern="0" dirty="0">
                <a:solidFill>
                  <a:srgbClr val="FFFFFF"/>
                </a:solidFill>
                <a:ea typeface="Arial Unicode MS" pitchFamily="34" charset="-128"/>
                <a:cs typeface="Arial Unicode MS" pitchFamily="34" charset="-128"/>
              </a:rPr>
              <a:t>Wave 3/2016</a:t>
            </a:r>
            <a:endParaRPr lang="en-US" sz="1200" b="1" kern="0" dirty="0">
              <a:solidFill>
                <a:srgbClr val="FFFFFF"/>
              </a:solidFill>
              <a:ea typeface="Arial Unicode MS" pitchFamily="34" charset="-128"/>
              <a:cs typeface="Arial Unicode MS" pitchFamily="34" charset="-128"/>
            </a:endParaRPr>
          </a:p>
        </p:txBody>
      </p:sp>
      <p:sp>
        <p:nvSpPr>
          <p:cNvPr id="12" name="Rectangle 11"/>
          <p:cNvSpPr/>
          <p:nvPr userDrawn="1"/>
        </p:nvSpPr>
        <p:spPr bwMode="gray">
          <a:xfrm>
            <a:off x="6166382" y="1689686"/>
            <a:ext cx="2769911" cy="449896"/>
          </a:xfrm>
          <a:prstGeom prst="rect">
            <a:avLst/>
          </a:prstGeom>
          <a:solidFill>
            <a:schemeClr val="tx2"/>
          </a:solidFill>
          <a:ln w="6350" algn="ctr">
            <a:noFill/>
            <a:miter lim="800000"/>
            <a:headEnd/>
            <a:tailEnd/>
          </a:ln>
        </p:spPr>
        <p:txBody>
          <a:bodyPr lIns="251934" tIns="71981" rIns="89977" bIns="71981" rtlCol="0" anchor="ctr"/>
          <a:lstStyle/>
          <a:p>
            <a:pPr defTabSz="914126" fontAlgn="base">
              <a:lnSpc>
                <a:spcPts val="1500"/>
              </a:lnSpc>
              <a:spcAft>
                <a:spcPct val="0"/>
              </a:spcAft>
              <a:buClr>
                <a:srgbClr val="F0AB00"/>
              </a:buClr>
              <a:buSzPct val="80000"/>
              <a:defRPr/>
            </a:pPr>
            <a:r>
              <a:rPr lang="en-US" sz="1600" b="1" kern="0" dirty="0">
                <a:solidFill>
                  <a:srgbClr val="FFFFFF"/>
                </a:solidFill>
                <a:ea typeface="Arial Unicode MS" pitchFamily="34" charset="-128"/>
                <a:cs typeface="Arial Unicode MS" pitchFamily="34" charset="-128"/>
              </a:rPr>
              <a:t>Planned Wave 1/2017</a:t>
            </a:r>
            <a:endParaRPr lang="en-US" sz="1400" b="1" kern="0" dirty="0">
              <a:solidFill>
                <a:srgbClr val="FFFFFF"/>
              </a:solidFill>
              <a:ea typeface="Arial Unicode MS" pitchFamily="34" charset="-128"/>
              <a:cs typeface="Arial Unicode MS" pitchFamily="34" charset="-128"/>
            </a:endParaRPr>
          </a:p>
        </p:txBody>
      </p:sp>
      <p:sp>
        <p:nvSpPr>
          <p:cNvPr id="13" name="Rectangle 12"/>
          <p:cNvSpPr/>
          <p:nvPr userDrawn="1"/>
        </p:nvSpPr>
        <p:spPr bwMode="gray">
          <a:xfrm>
            <a:off x="3249776" y="1689686"/>
            <a:ext cx="2769911" cy="449896"/>
          </a:xfrm>
          <a:prstGeom prst="rect">
            <a:avLst/>
          </a:prstGeom>
          <a:solidFill>
            <a:srgbClr val="0076CB"/>
          </a:solidFill>
          <a:ln w="6350" algn="ctr">
            <a:noFill/>
            <a:miter lim="800000"/>
            <a:headEnd/>
            <a:tailEnd/>
          </a:ln>
        </p:spPr>
        <p:txBody>
          <a:bodyPr lIns="251934" tIns="71981" rIns="89977" bIns="71981" rtlCol="0" anchor="ctr"/>
          <a:lstStyle/>
          <a:p>
            <a:pPr defTabSz="914126" fontAlgn="base">
              <a:lnSpc>
                <a:spcPts val="1500"/>
              </a:lnSpc>
              <a:spcAft>
                <a:spcPct val="0"/>
              </a:spcAft>
              <a:buClr>
                <a:srgbClr val="F0AB00"/>
              </a:buClr>
              <a:buSzPct val="80000"/>
              <a:defRPr/>
            </a:pPr>
            <a:r>
              <a:rPr lang="en-US" sz="1600" b="1" kern="0" dirty="0">
                <a:solidFill>
                  <a:srgbClr val="FFFFFF"/>
                </a:solidFill>
                <a:ea typeface="Arial Unicode MS" pitchFamily="34" charset="-128"/>
                <a:cs typeface="Arial Unicode MS" pitchFamily="34" charset="-128"/>
              </a:rPr>
              <a:t>Wave 4/2016</a:t>
            </a:r>
            <a:endParaRPr lang="en-US" sz="1400" b="1" kern="0" dirty="0">
              <a:solidFill>
                <a:srgbClr val="FFFFFF"/>
              </a:solidFill>
              <a:ea typeface="Arial Unicode MS" pitchFamily="34" charset="-128"/>
              <a:cs typeface="Arial Unicode MS" pitchFamily="34" charset="-128"/>
            </a:endParaRPr>
          </a:p>
        </p:txBody>
      </p:sp>
      <p:sp>
        <p:nvSpPr>
          <p:cNvPr id="14" name="Oval 121"/>
          <p:cNvSpPr>
            <a:spLocks noChangeArrowheads="1"/>
          </p:cNvSpPr>
          <p:nvPr userDrawn="1">
            <p:custDataLst>
              <p:tags r:id="rId1"/>
            </p:custDataLst>
          </p:nvPr>
        </p:nvSpPr>
        <p:spPr bwMode="gray">
          <a:xfrm rot="5400000">
            <a:off x="2882389" y="1788667"/>
            <a:ext cx="719833" cy="251934"/>
          </a:xfrm>
          <a:prstGeom prst="triangle">
            <a:avLst/>
          </a:prstGeom>
          <a:solidFill>
            <a:srgbClr val="0076CB">
              <a:lumMod val="50000"/>
            </a:srgbClr>
          </a:solidFill>
          <a:ln w="57150">
            <a:solidFill>
              <a:srgbClr val="FFFFFF"/>
            </a:solidFill>
            <a:miter lim="800000"/>
            <a:headEnd/>
            <a:tailEnd/>
          </a:ln>
          <a:effectLst/>
        </p:spPr>
        <p:txBody>
          <a:bodyPr wrap="none" anchor="ctr"/>
          <a:lstStyle/>
          <a:p>
            <a:pPr defTabSz="914126">
              <a:spcBef>
                <a:spcPct val="25000"/>
              </a:spcBef>
              <a:buClr>
                <a:srgbClr val="0076CB"/>
              </a:buClr>
              <a:buSzPct val="85000"/>
              <a:defRPr/>
            </a:pPr>
            <a:endParaRPr lang="en-US" sz="1600" b="1" kern="0" dirty="0">
              <a:solidFill>
                <a:srgbClr val="0076CB"/>
              </a:solidFill>
            </a:endParaRPr>
          </a:p>
        </p:txBody>
      </p:sp>
      <p:sp>
        <p:nvSpPr>
          <p:cNvPr id="15" name="Oval 121"/>
          <p:cNvSpPr>
            <a:spLocks noChangeArrowheads="1"/>
          </p:cNvSpPr>
          <p:nvPr userDrawn="1">
            <p:custDataLst>
              <p:tags r:id="rId2"/>
            </p:custDataLst>
          </p:nvPr>
        </p:nvSpPr>
        <p:spPr bwMode="gray">
          <a:xfrm rot="5400000">
            <a:off x="5802539" y="1788667"/>
            <a:ext cx="719833" cy="251934"/>
          </a:xfrm>
          <a:prstGeom prst="triangle">
            <a:avLst/>
          </a:prstGeom>
          <a:solidFill>
            <a:srgbClr val="0076CB">
              <a:lumMod val="50000"/>
            </a:srgbClr>
          </a:solidFill>
          <a:ln w="57150">
            <a:solidFill>
              <a:srgbClr val="FFFFFF"/>
            </a:solidFill>
            <a:miter lim="800000"/>
            <a:headEnd/>
            <a:tailEnd/>
          </a:ln>
          <a:effectLst/>
        </p:spPr>
        <p:txBody>
          <a:bodyPr wrap="none" anchor="ctr"/>
          <a:lstStyle/>
          <a:p>
            <a:pPr defTabSz="914126">
              <a:spcBef>
                <a:spcPct val="25000"/>
              </a:spcBef>
              <a:buClr>
                <a:srgbClr val="0076CB"/>
              </a:buClr>
              <a:buSzPct val="85000"/>
              <a:defRPr/>
            </a:pPr>
            <a:endParaRPr lang="en-US" sz="1600" b="1" kern="0" dirty="0">
              <a:solidFill>
                <a:srgbClr val="0076CB"/>
              </a:solidFill>
            </a:endParaRPr>
          </a:p>
        </p:txBody>
      </p:sp>
      <p:sp>
        <p:nvSpPr>
          <p:cNvPr id="16" name="Rectangle 15"/>
          <p:cNvSpPr/>
          <p:nvPr userDrawn="1"/>
        </p:nvSpPr>
        <p:spPr bwMode="gray">
          <a:xfrm>
            <a:off x="9088561" y="1689686"/>
            <a:ext cx="2779052" cy="449896"/>
          </a:xfrm>
          <a:prstGeom prst="rect">
            <a:avLst/>
          </a:prstGeom>
          <a:solidFill>
            <a:srgbClr val="0076CB">
              <a:lumMod val="60000"/>
              <a:lumOff val="40000"/>
            </a:srgbClr>
          </a:solidFill>
          <a:ln w="6350" algn="ctr">
            <a:noFill/>
            <a:miter lim="800000"/>
            <a:headEnd/>
            <a:tailEnd/>
          </a:ln>
        </p:spPr>
        <p:txBody>
          <a:bodyPr lIns="251934" tIns="71981" rIns="89977" bIns="71981" rtlCol="0" anchor="ctr"/>
          <a:lstStyle/>
          <a:p>
            <a:pPr defTabSz="914126" fontAlgn="base">
              <a:lnSpc>
                <a:spcPts val="1500"/>
              </a:lnSpc>
              <a:spcAft>
                <a:spcPct val="0"/>
              </a:spcAft>
              <a:buClr>
                <a:srgbClr val="F0AB00"/>
              </a:buClr>
              <a:buSzPct val="80000"/>
              <a:defRPr/>
            </a:pPr>
            <a:r>
              <a:rPr lang="en-US" sz="1600" b="1" kern="0" dirty="0">
                <a:solidFill>
                  <a:srgbClr val="FFFFFF"/>
                </a:solidFill>
                <a:ea typeface="Arial Unicode MS" pitchFamily="34" charset="-128"/>
                <a:cs typeface="Arial Unicode MS" pitchFamily="34" charset="-128"/>
              </a:rPr>
              <a:t>Planned later 2017</a:t>
            </a:r>
          </a:p>
        </p:txBody>
      </p:sp>
      <p:sp>
        <p:nvSpPr>
          <p:cNvPr id="17" name="Oval 121"/>
          <p:cNvSpPr>
            <a:spLocks noChangeArrowheads="1"/>
          </p:cNvSpPr>
          <p:nvPr userDrawn="1">
            <p:custDataLst>
              <p:tags r:id="rId3"/>
            </p:custDataLst>
          </p:nvPr>
        </p:nvSpPr>
        <p:spPr bwMode="gray">
          <a:xfrm rot="5400000">
            <a:off x="8720985" y="1788667"/>
            <a:ext cx="719833" cy="251934"/>
          </a:xfrm>
          <a:prstGeom prst="triangle">
            <a:avLst/>
          </a:prstGeom>
          <a:solidFill>
            <a:srgbClr val="0076CB">
              <a:lumMod val="50000"/>
            </a:srgbClr>
          </a:solidFill>
          <a:ln w="57150">
            <a:solidFill>
              <a:srgbClr val="FFFFFF"/>
            </a:solidFill>
            <a:miter lim="800000"/>
            <a:headEnd/>
            <a:tailEnd/>
          </a:ln>
          <a:effectLst/>
        </p:spPr>
        <p:txBody>
          <a:bodyPr wrap="none" anchor="ctr"/>
          <a:lstStyle/>
          <a:p>
            <a:pPr defTabSz="914126">
              <a:spcBef>
                <a:spcPct val="25000"/>
              </a:spcBef>
              <a:buClr>
                <a:srgbClr val="0076CB"/>
              </a:buClr>
              <a:buSzPct val="85000"/>
              <a:defRPr/>
            </a:pPr>
            <a:endParaRPr lang="en-US" sz="1600" b="1" kern="0" dirty="0">
              <a:solidFill>
                <a:srgbClr val="0076CB"/>
              </a:solidFill>
            </a:endParaRPr>
          </a:p>
        </p:txBody>
      </p:sp>
      <p:sp>
        <p:nvSpPr>
          <p:cNvPr id="20" name="Content Placeholder 5"/>
          <p:cNvSpPr>
            <a:spLocks noGrp="1"/>
          </p:cNvSpPr>
          <p:nvPr>
            <p:ph sz="quarter" idx="16" hasCustomPrompt="1"/>
          </p:nvPr>
        </p:nvSpPr>
        <p:spPr>
          <a:xfrm>
            <a:off x="337166" y="6224383"/>
            <a:ext cx="2769911" cy="246888"/>
          </a:xfrm>
          <a:noFill/>
          <a:ln w="9525">
            <a:noFill/>
            <a:round/>
            <a:headEnd/>
            <a:tailEnd/>
          </a:ln>
        </p:spPr>
        <p:txBody>
          <a:bodyPr vert="horz" lIns="0" tIns="0" rIns="0" bIns="0" rtlCol="0" anchor="t" anchorCtr="0">
            <a:noAutofit/>
          </a:bodyPr>
          <a:lstStyle>
            <a:lvl1pPr marL="0" algn="ctr" defTabSz="914126" rtl="0" eaLnBrk="1" latinLnBrk="0" hangingPunct="1">
              <a:defRPr lang="en-US" sz="1200" b="0"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lvl="0"/>
            <a:r>
              <a:rPr lang="en-US" dirty="0" smtClean="0"/>
              <a:t>(Release &lt;#.#&gt;) or (&lt;Date&gt;)</a:t>
            </a:r>
            <a:endParaRPr lang="en-US" dirty="0"/>
          </a:p>
        </p:txBody>
      </p:sp>
      <p:sp>
        <p:nvSpPr>
          <p:cNvPr id="19" name="Text Placeholder 4"/>
          <p:cNvSpPr>
            <a:spLocks noGrp="1"/>
          </p:cNvSpPr>
          <p:nvPr>
            <p:ph type="body" sz="quarter" idx="26"/>
          </p:nvPr>
        </p:nvSpPr>
        <p:spPr>
          <a:xfrm>
            <a:off x="323766"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
        <p:nvSpPr>
          <p:cNvPr id="24" name="Text Placeholder 4"/>
          <p:cNvSpPr>
            <a:spLocks noGrp="1"/>
          </p:cNvSpPr>
          <p:nvPr>
            <p:ph type="body" sz="quarter" idx="27"/>
          </p:nvPr>
        </p:nvSpPr>
        <p:spPr>
          <a:xfrm>
            <a:off x="3217510"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
        <p:nvSpPr>
          <p:cNvPr id="25" name="Text Placeholder 4"/>
          <p:cNvSpPr>
            <a:spLocks noGrp="1"/>
          </p:cNvSpPr>
          <p:nvPr>
            <p:ph type="body" sz="quarter" idx="28"/>
          </p:nvPr>
        </p:nvSpPr>
        <p:spPr>
          <a:xfrm>
            <a:off x="6162455"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
        <p:nvSpPr>
          <p:cNvPr id="26" name="Text Placeholder 4"/>
          <p:cNvSpPr>
            <a:spLocks noGrp="1"/>
          </p:cNvSpPr>
          <p:nvPr>
            <p:ph type="body" sz="quarter" idx="29"/>
          </p:nvPr>
        </p:nvSpPr>
        <p:spPr>
          <a:xfrm>
            <a:off x="9088561"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Tree>
    <p:extLst>
      <p:ext uri="{BB962C8B-B14F-4D97-AF65-F5344CB8AC3E}">
        <p14:creationId xmlns:p14="http://schemas.microsoft.com/office/powerpoint/2010/main" val="2684735759"/>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TextBox 10"/>
          <p:cNvSpPr txBox="1"/>
          <p:nvPr/>
        </p:nvSpPr>
        <p:spPr bwMode="gray">
          <a:xfrm>
            <a:off x="323915" y="6215269"/>
            <a:ext cx="7081597" cy="756000"/>
          </a:xfrm>
          <a:prstGeom prst="rect">
            <a:avLst/>
          </a:prstGeom>
        </p:spPr>
        <p:txBody>
          <a:bodyPr vert="horz" lIns="0" tIns="0" rIns="0" bIns="0" rtlCol="0" anchor="ctr" anchorCtr="0">
            <a:noAutofit/>
          </a:bodyPr>
          <a:lstStyle/>
          <a:p>
            <a:pPr>
              <a:spcBef>
                <a:spcPct val="0"/>
              </a:spcBef>
            </a:pPr>
            <a:r>
              <a:rPr lang="en-GB" sz="1400" dirty="0">
                <a:solidFill>
                  <a:srgbClr val="FFFFFF"/>
                </a:solidFill>
              </a:rPr>
              <a:t>© </a:t>
            </a:r>
            <a:r>
              <a:rPr sz="1400" dirty="0">
                <a:solidFill>
                  <a:srgbClr val="FFFFFF"/>
                </a:solidFill>
              </a:rPr>
              <a:t>201</a:t>
            </a:r>
            <a:r>
              <a:rPr lang="en-US" sz="1400" dirty="0">
                <a:solidFill>
                  <a:srgbClr val="FFFFFF"/>
                </a:solidFill>
              </a:rPr>
              <a:t>5</a:t>
            </a:r>
            <a:r>
              <a:rPr sz="1400" dirty="0">
                <a:solidFill>
                  <a:srgbClr val="FFFFFF"/>
                </a:solidFill>
              </a:rPr>
              <a:t> SAP AG. All rights reserved.</a:t>
            </a:r>
          </a:p>
        </p:txBody>
      </p:sp>
      <p:sp>
        <p:nvSpPr>
          <p:cNvPr id="6" name="TextBox 5"/>
          <p:cNvSpPr txBox="1"/>
          <p:nvPr/>
        </p:nvSpPr>
        <p:spPr bwMode="gray">
          <a:xfrm>
            <a:off x="323915" y="1692001"/>
            <a:ext cx="5661326" cy="4523268"/>
          </a:xfrm>
          <a:prstGeom prst="rect">
            <a:avLst/>
          </a:prstGeom>
          <a:noFill/>
        </p:spPr>
        <p:txBody>
          <a:bodyPr wrap="square" lIns="0" tIns="0" rIns="0" bIns="0" rtlCol="0">
            <a:spAutoFit/>
          </a:bodyPr>
          <a:lstStyle/>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No part of this publication may be reproduced or transmitted in any form or for any purpose without the express permission of SAP AG. The information contained herein may be changed without prior notice.</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Some software products marketed by SAP AG and its distributors contain proprietary software components of other software vendors.</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Microsoft, Windows, Excel, Outlook, PowerPoint, Silverlight, and Visual Studio are registered trademarks of Microsoft Corporation. </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IBM, DB2, DB2 Universal Database, System i, System i5, System p, System p5, System x, System z, System z10, z10, z/VM, z/OS, OS/390, zEnterprise, PowerVM, Power Architecture, Power Systems, POWER7, POWER6+, POWER6, POWER, PowerHA, pureScale, PowerPC, BladeCenter, System Storage, Storwize, </a:t>
            </a:r>
            <a:br>
              <a:rPr lang="en-US" sz="900" noProof="1">
                <a:solidFill>
                  <a:srgbClr val="000000"/>
                </a:solidFill>
                <a:latin typeface="Calibri" panose="020F0502020204030204" pitchFamily="34" charset="0"/>
                <a:ea typeface="Segoe UI" pitchFamily="34" charset="0"/>
                <a:cs typeface="Calibri" panose="020F0502020204030204" pitchFamily="34" charset="0"/>
              </a:rPr>
            </a:br>
            <a:r>
              <a:rPr lang="en-US" sz="900" noProof="1">
                <a:solidFill>
                  <a:srgbClr val="000000"/>
                </a:solidFill>
                <a:latin typeface="Calibri" panose="020F0502020204030204" pitchFamily="34" charset="0"/>
                <a:ea typeface="Segoe UI" pitchFamily="34" charset="0"/>
                <a:cs typeface="Calibri" panose="020F0502020204030204" pitchFamily="34" charset="0"/>
              </a:rPr>
              <a:t>XIV, GPFS, HACMP, RETAIN, DB2 Connect, RACF, Redbooks, OS/2, AIX, Intelligent Miner, WebSphere, Tivoli, Informix, and Smarter Planet are trademarks or registered trademarks of IBM Corporation.</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Linux is the registered trademark of Linus Torvalds in the United States and other countries.</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Adobe, the Adobe logo, Acrobat, PostScript, and Reader are trademarks or registered trademarks of Adobe Systems Incorporated in the United States and other countries.</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Oracle and Java are registered trademarks of Oracle and its affiliates.</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UNIX, X/Open, OSF/1, and Motif are registered trademarks of the Open Group.</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Citrix, ICA, Program Neighborhood, MetaFrame, WinFrame, VideoFrame, and MultiWin are trademarks or registered trademarks of Citrix Systems Inc.</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HTML, XML, XHTML, and W3C are trademarks or registered trademarks of W3C®, World Wide Web Consortium, Massachusetts Institute of Technology. </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Apple, App Store, iBooks, iPad, iPhone, iPhoto, iPod, iTunes, Multi-Touch, Objective-C, Retina, Safari, Siri, </a:t>
            </a:r>
            <a:br>
              <a:rPr lang="en-US" sz="900" noProof="1">
                <a:solidFill>
                  <a:srgbClr val="000000"/>
                </a:solidFill>
                <a:latin typeface="Calibri" panose="020F0502020204030204" pitchFamily="34" charset="0"/>
                <a:ea typeface="Segoe UI" pitchFamily="34" charset="0"/>
                <a:cs typeface="Calibri" panose="020F0502020204030204" pitchFamily="34" charset="0"/>
              </a:rPr>
            </a:br>
            <a:r>
              <a:rPr lang="en-US" sz="900" noProof="1">
                <a:solidFill>
                  <a:srgbClr val="000000"/>
                </a:solidFill>
                <a:latin typeface="Calibri" panose="020F0502020204030204" pitchFamily="34" charset="0"/>
                <a:ea typeface="Segoe UI" pitchFamily="34" charset="0"/>
                <a:cs typeface="Calibri" panose="020F0502020204030204" pitchFamily="34" charset="0"/>
              </a:rPr>
              <a:t>and Xcode are trademarks or registered trademarks of Apple Inc.</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IOS is a registered trademark of Cisco Systems Inc.</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RIM, BlackBerry, BBM, BlackBerry Curve, BlackBerry Bold, BlackBerry Pearl, BlackBerry Torch, BlackBerry Storm, BlackBerry Storm2, BlackBerry PlayBook, and BlackBerry App World are trademarks or registered trademarks of Research in Motion Limited.</a:t>
            </a:r>
          </a:p>
        </p:txBody>
      </p:sp>
      <p:sp>
        <p:nvSpPr>
          <p:cNvPr id="7" name="TextBox 6"/>
          <p:cNvSpPr txBox="1"/>
          <p:nvPr/>
        </p:nvSpPr>
        <p:spPr bwMode="gray">
          <a:xfrm>
            <a:off x="6206400" y="1692000"/>
            <a:ext cx="5661326" cy="3892473"/>
          </a:xfrm>
          <a:prstGeom prst="rect">
            <a:avLst/>
          </a:prstGeom>
          <a:noFill/>
        </p:spPr>
        <p:txBody>
          <a:bodyPr wrap="square" lIns="0" tIns="0" rIns="0" bIns="0" rtlCol="0">
            <a:spAutoFit/>
          </a:bodyPr>
          <a:lstStyle/>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Google App Engine, Google Apps, Google Checkout, Google Data API, Google Maps, Google Mobile Ads, Google Mobile Updater, Google Mobile, Google Store, Google Sync, Google Updater, Google Voice, </a:t>
            </a:r>
            <a:br>
              <a:rPr lang="en-US" sz="900" noProof="1">
                <a:solidFill>
                  <a:srgbClr val="000000"/>
                </a:solidFill>
                <a:latin typeface="Calibri" panose="020F0502020204030204" pitchFamily="34" charset="0"/>
                <a:ea typeface="Segoe UI" pitchFamily="34" charset="0"/>
                <a:cs typeface="Calibri" panose="020F0502020204030204" pitchFamily="34" charset="0"/>
              </a:rPr>
            </a:br>
            <a:r>
              <a:rPr lang="en-US" sz="900" noProof="1">
                <a:solidFill>
                  <a:srgbClr val="000000"/>
                </a:solidFill>
                <a:latin typeface="Calibri" panose="020F0502020204030204" pitchFamily="34" charset="0"/>
                <a:ea typeface="Segoe UI" pitchFamily="34" charset="0"/>
                <a:cs typeface="Calibri" panose="020F0502020204030204" pitchFamily="34" charset="0"/>
              </a:rPr>
              <a:t>Google Mail, Gmail, YouTube, Dalvik and Android are trademarks or registered trademarks of Google Inc.</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INTERMEC is a registered trademark of Intermec Technologies Corporation.</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Wi-Fi is a registered trademark of Wi-Fi Alliance.</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Bluetooth is a registered trademark of Bluetooth SIG Inc.</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Motorola is a registered trademark of Motorola Trademark Holdings LLC. </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Computop is a registered trademark of Computop Wirtschaftsinformatik GmbH.</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SAP, R/3, SAP NetWeaver, Duet, PartnerEdge, ByDesign, SAP BusinessObjects Explorer, StreamWork, </a:t>
            </a:r>
            <a:br>
              <a:rPr lang="en-US" sz="900" noProof="1">
                <a:solidFill>
                  <a:srgbClr val="000000"/>
                </a:solidFill>
                <a:latin typeface="Calibri" panose="020F0502020204030204" pitchFamily="34" charset="0"/>
                <a:ea typeface="Segoe UI" pitchFamily="34" charset="0"/>
                <a:cs typeface="Calibri" panose="020F0502020204030204" pitchFamily="34" charset="0"/>
              </a:rPr>
            </a:br>
            <a:r>
              <a:rPr lang="en-US" sz="900" noProof="1">
                <a:solidFill>
                  <a:srgbClr val="000000"/>
                </a:solidFill>
                <a:latin typeface="Calibri" panose="020F0502020204030204" pitchFamily="34" charset="0"/>
                <a:ea typeface="Segoe UI" pitchFamily="34" charset="0"/>
                <a:cs typeface="Calibri" panose="020F0502020204030204" pitchFamily="34" charset="0"/>
              </a:rPr>
              <a:t>SAP HANA, and other SAP products and services mentioned herein as well as their respective logos are trademarks or registered trademarks of SAP AG in Germany and other countries.</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Sybase and Adaptive Server, iAnywhere, Sybase 365, SQL Anywhere, and other Sybase products and services mentioned herein as well as their respective logos are trademarks or registered trademarks of Sybase Inc. Sybase is an SAP company.</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Crossgate, m@gic EDDY, B2B 360°, and B2B 360° Services are registered trademarks of Crossgate AG </a:t>
            </a:r>
            <a:br>
              <a:rPr lang="en-US" sz="900" noProof="1">
                <a:solidFill>
                  <a:srgbClr val="000000"/>
                </a:solidFill>
                <a:latin typeface="Calibri" panose="020F0502020204030204" pitchFamily="34" charset="0"/>
                <a:ea typeface="Segoe UI" pitchFamily="34" charset="0"/>
                <a:cs typeface="Calibri" panose="020F0502020204030204" pitchFamily="34" charset="0"/>
              </a:rPr>
            </a:br>
            <a:r>
              <a:rPr lang="en-US" sz="900" noProof="1">
                <a:solidFill>
                  <a:srgbClr val="000000"/>
                </a:solidFill>
                <a:latin typeface="Calibri" panose="020F0502020204030204" pitchFamily="34" charset="0"/>
                <a:ea typeface="Segoe UI" pitchFamily="34" charset="0"/>
                <a:cs typeface="Calibri" panose="020F0502020204030204" pitchFamily="34" charset="0"/>
              </a:rPr>
              <a:t>in Germany and other countries. Crossgate is an SAP company.</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All other product and service names mentioned are the trademarks of their respective companies. Data contained in this document serves informational purposes only. National product specifications may vary.</a:t>
            </a:r>
          </a:p>
          <a:p>
            <a:pPr defTabSz="914126">
              <a:spcBef>
                <a:spcPts val="600"/>
              </a:spcBef>
            </a:pPr>
            <a:r>
              <a:rPr lang="en-US" sz="900" noProof="1">
                <a:solidFill>
                  <a:srgbClr val="000000"/>
                </a:solidFill>
                <a:latin typeface="Calibri" panose="020F0502020204030204" pitchFamily="34" charset="0"/>
                <a:ea typeface="Segoe UI" pitchFamily="34" charset="0"/>
                <a:cs typeface="Calibri" panose="020F0502020204030204" pitchFamily="34" charset="0"/>
              </a:rPr>
              <a:t>The information in this document is proprietary to SAP. No part of this document may be reproduced, copied, </a:t>
            </a:r>
            <a:br>
              <a:rPr lang="en-US" sz="900" noProof="1">
                <a:solidFill>
                  <a:srgbClr val="000000"/>
                </a:solidFill>
                <a:latin typeface="Calibri" panose="020F0502020204030204" pitchFamily="34" charset="0"/>
                <a:ea typeface="Segoe UI" pitchFamily="34" charset="0"/>
                <a:cs typeface="Calibri" panose="020F0502020204030204" pitchFamily="34" charset="0"/>
              </a:rPr>
            </a:br>
            <a:r>
              <a:rPr lang="en-US" sz="900" noProof="1">
                <a:solidFill>
                  <a:srgbClr val="000000"/>
                </a:solidFill>
                <a:latin typeface="Calibri" panose="020F0502020204030204" pitchFamily="34" charset="0"/>
                <a:ea typeface="Segoe UI" pitchFamily="34" charset="0"/>
                <a:cs typeface="Calibri" panose="020F0502020204030204" pitchFamily="34" charset="0"/>
              </a:rPr>
              <a:t>or transmitted in any form or for any purpose without the express prior written permission of SAP AG.</a:t>
            </a:r>
          </a:p>
        </p:txBody>
      </p:sp>
    </p:spTree>
    <p:extLst>
      <p:ext uri="{BB962C8B-B14F-4D97-AF65-F5344CB8AC3E}">
        <p14:creationId xmlns:p14="http://schemas.microsoft.com/office/powerpoint/2010/main" val="11359847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Page ">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3916" y="1236377"/>
            <a:ext cx="11542194" cy="923116"/>
          </a:xfrm>
        </p:spPr>
        <p:txBody>
          <a:bodyPr anchor="t" anchorCtr="0">
            <a:noAutofit/>
          </a:bodyPr>
          <a:lstStyle>
            <a:lvl1pPr>
              <a:defRPr sz="5998" b="0">
                <a:solidFill>
                  <a:schemeClr val="tx2"/>
                </a:solidFill>
                <a:latin typeface="BentonSans Regular" panose="02000503000000020004" pitchFamily="2" charset="0"/>
                <a:ea typeface="Segoe UI" pitchFamily="34" charset="0"/>
                <a:cs typeface="Segoe UI" pitchFamily="34" charset="0"/>
              </a:defRPr>
            </a:lvl1pPr>
          </a:lstStyle>
          <a:p>
            <a:r>
              <a:rPr lang="en-US" dirty="0" smtClean="0"/>
              <a:t>Divider page</a:t>
            </a:r>
            <a:endParaRPr lang="de-DE" dirty="0"/>
          </a:p>
        </p:txBody>
      </p:sp>
      <p:sp>
        <p:nvSpPr>
          <p:cNvPr id="12" name="Rectangle 11"/>
          <p:cNvSpPr/>
          <p:nvPr/>
        </p:nvSpPr>
        <p:spPr bwMode="gray">
          <a:xfrm>
            <a:off x="323916" y="0"/>
            <a:ext cx="11542194" cy="162000"/>
          </a:xfrm>
          <a:prstGeom prst="rect">
            <a:avLst/>
          </a:prstGeom>
          <a:solidFill>
            <a:schemeClr val="tx2"/>
          </a:solidFill>
          <a:ln w="9525" algn="ctr">
            <a:noFill/>
            <a:miter lim="800000"/>
            <a:headEnd/>
            <a:tailEnd/>
          </a:ln>
        </p:spPr>
        <p:txBody>
          <a:bodyPr lIns="107135" tIns="85708" rIns="107135" bIns="85708" rtlCol="0" anchor="ctr"/>
          <a:lstStyle/>
          <a:p>
            <a:pPr algn="ctr" fontAlgn="base">
              <a:spcBef>
                <a:spcPct val="50000"/>
              </a:spcBef>
              <a:spcAft>
                <a:spcPct val="0"/>
              </a:spcAft>
              <a:buClr>
                <a:srgbClr val="F0AB00"/>
              </a:buClr>
              <a:buSzPct val="80000"/>
            </a:pPr>
            <a:endParaRPr lang="en-US" sz="1899"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3916" y="2298377"/>
            <a:ext cx="11542194" cy="620713"/>
          </a:xfrm>
        </p:spPr>
        <p:txBody>
          <a:bodyPr/>
          <a:lstStyle>
            <a:lvl1pPr>
              <a:spcBef>
                <a:spcPts val="1429"/>
              </a:spcBef>
              <a:defRPr sz="1899" b="0">
                <a:latin typeface="BentonSans Regular" panose="02000503000000020004" pitchFamily="2" charset="0"/>
              </a:defRPr>
            </a:lvl1pPr>
          </a:lstStyle>
          <a:p>
            <a:r>
              <a:rPr lang="en-US" dirty="0" smtClean="0"/>
              <a:t>Subtitle if needed</a:t>
            </a:r>
          </a:p>
        </p:txBody>
      </p:sp>
    </p:spTree>
    <p:extLst>
      <p:ext uri="{BB962C8B-B14F-4D97-AF65-F5344CB8AC3E}">
        <p14:creationId xmlns:p14="http://schemas.microsoft.com/office/powerpoint/2010/main" val="16526329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5" name="Rectangle 4"/>
          <p:cNvSpPr/>
          <p:nvPr/>
        </p:nvSpPr>
        <p:spPr bwMode="gray">
          <a:xfrm>
            <a:off x="323916" y="0"/>
            <a:ext cx="11542194" cy="162000"/>
          </a:xfrm>
          <a:prstGeom prst="rect">
            <a:avLst/>
          </a:prstGeom>
          <a:solidFill>
            <a:schemeClr val="tx2"/>
          </a:solidFill>
          <a:ln w="9525" algn="ctr">
            <a:noFill/>
            <a:miter lim="800000"/>
            <a:headEnd/>
            <a:tailEnd/>
          </a:ln>
        </p:spPr>
        <p:txBody>
          <a:bodyPr lIns="107135" tIns="85708" rIns="107135" bIns="85708" rtlCol="0" anchor="ctr"/>
          <a:lstStyle/>
          <a:p>
            <a:pPr algn="ctr" fontAlgn="base">
              <a:spcBef>
                <a:spcPct val="50000"/>
              </a:spcBef>
              <a:spcAft>
                <a:spcPct val="0"/>
              </a:spcAft>
              <a:buClr>
                <a:srgbClr val="F0AB00"/>
              </a:buClr>
              <a:buSzPct val="80000"/>
            </a:pPr>
            <a:endParaRPr lang="en-US" sz="1899" kern="0" dirty="0" err="1">
              <a:solidFill>
                <a:srgbClr val="000000"/>
              </a:solidFill>
              <a:ea typeface="Arial Unicode MS" pitchFamily="34" charset="-128"/>
              <a:cs typeface="Arial Unicode MS" pitchFamily="34" charset="-128"/>
            </a:endParaRPr>
          </a:p>
        </p:txBody>
      </p:sp>
      <p:sp>
        <p:nvSpPr>
          <p:cNvPr id="7" name="Title 1"/>
          <p:cNvSpPr>
            <a:spLocks noGrp="1"/>
          </p:cNvSpPr>
          <p:nvPr>
            <p:ph type="title" hasCustomPrompt="1"/>
          </p:nvPr>
        </p:nvSpPr>
        <p:spPr>
          <a:xfrm>
            <a:off x="323916" y="324000"/>
            <a:ext cx="11542194" cy="756000"/>
          </a:xfrm>
        </p:spPr>
        <p:txBody>
          <a:bodyPr/>
          <a:lstStyle>
            <a:lvl1pPr>
              <a:defRPr>
                <a:latin typeface="Arial" panose="020B0604020202020204" pitchFamily="34" charset="0"/>
                <a:ea typeface="Segoe UI" panose="020B0502040204020203" pitchFamily="34" charset="0"/>
                <a:cs typeface="Arial" panose="020B0604020202020204" pitchFamily="34" charset="0"/>
              </a:defRPr>
            </a:lvl1pPr>
          </a:lstStyle>
          <a:p>
            <a:r>
              <a:rPr lang="en-US" noProof="0" dirty="0" smtClean="0"/>
              <a:t>Insert page title</a:t>
            </a:r>
            <a:endParaRPr lang="en-US" dirty="0"/>
          </a:p>
        </p:txBody>
      </p:sp>
      <p:pic>
        <p:nvPicPr>
          <p:cNvPr id="6" name="Picture 5"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2501" y="6240630"/>
            <a:ext cx="913009" cy="453495"/>
          </a:xfrm>
          <a:prstGeom prst="rect">
            <a:avLst/>
          </a:prstGeom>
          <a:noFill/>
          <a:ln>
            <a:noFill/>
          </a:ln>
        </p:spPr>
      </p:pic>
      <p:sp>
        <p:nvSpPr>
          <p:cNvPr id="9" name="TextBox 8"/>
          <p:cNvSpPr txBox="1"/>
          <p:nvPr/>
        </p:nvSpPr>
        <p:spPr bwMode="black">
          <a:xfrm>
            <a:off x="11596310" y="6468020"/>
            <a:ext cx="338151" cy="246164"/>
          </a:xfrm>
          <a:prstGeom prst="rect">
            <a:avLst/>
          </a:prstGeom>
          <a:noFill/>
        </p:spPr>
        <p:txBody>
          <a:bodyPr wrap="none" lIns="0" tIns="0" rIns="85708" bIns="0" rtlCol="0">
            <a:spAutoFit/>
          </a:bodyPr>
          <a:lstStyle/>
          <a:p>
            <a:pPr marL="111492" indent="-111492" algn="r">
              <a:buClr>
                <a:srgbClr val="666666"/>
              </a:buClr>
              <a:buFont typeface="Arial" pitchFamily="34" charset="0"/>
              <a:buNone/>
            </a:pPr>
            <a:fld id="{0BDC132A-5C91-4078-9777-31DA19A62E0A}" type="slidenum">
              <a:rPr lang="en-US" sz="1600">
                <a:solidFill>
                  <a:srgbClr val="0076CB"/>
                </a:solidFill>
              </a:rPr>
              <a:pPr marL="111492" indent="-111492" algn="r">
                <a:buClr>
                  <a:srgbClr val="666666"/>
                </a:buClr>
                <a:buFont typeface="Arial" pitchFamily="34" charset="0"/>
                <a:buNone/>
              </a:pPr>
              <a:t>‹#›</a:t>
            </a:fld>
            <a:endParaRPr lang="en-US" sz="1600" dirty="0">
              <a:solidFill>
                <a:srgbClr val="0076CB"/>
              </a:solidFill>
            </a:endParaRP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49537" y="-166012"/>
            <a:ext cx="1736024" cy="1736024"/>
          </a:xfrm>
          <a:prstGeom prst="rect">
            <a:avLst/>
          </a:prstGeom>
        </p:spPr>
      </p:pic>
    </p:spTree>
    <p:extLst>
      <p:ext uri="{BB962C8B-B14F-4D97-AF65-F5344CB8AC3E}">
        <p14:creationId xmlns:p14="http://schemas.microsoft.com/office/powerpoint/2010/main" val="2628668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725361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724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136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A82F8500-B29F-44B9-BD29-92264FB8EB6B}" type="datetimeFigureOut">
              <a:rPr lang="de-DE" smtClean="0"/>
              <a:t>22.08.2016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36365700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Roadmap_Product_Overview_4Groups">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323832" y="324078"/>
            <a:ext cx="11539191" cy="756175"/>
          </a:xfrm>
        </p:spPr>
        <p:txBody>
          <a:bodyPr/>
          <a:lstStyle/>
          <a:p>
            <a:r>
              <a:rPr lang="en-US" noProof="0" dirty="0" smtClean="0"/>
              <a:t>&lt;</a:t>
            </a:r>
            <a:r>
              <a:rPr lang="en-US" noProof="0" dirty="0" err="1" smtClean="0"/>
              <a:t>ProductName</a:t>
            </a:r>
            <a:r>
              <a:rPr lang="en-US" noProof="0" dirty="0" smtClean="0"/>
              <a:t>&gt;</a:t>
            </a:r>
            <a:br>
              <a:rPr lang="en-US" noProof="0" dirty="0" smtClean="0"/>
            </a:br>
            <a:r>
              <a:rPr lang="en-US" dirty="0" smtClean="0"/>
              <a:t>Product road map overview – key themes and capabilities</a:t>
            </a:r>
            <a:endParaRPr lang="en-US" dirty="0"/>
          </a:p>
        </p:txBody>
      </p:sp>
      <p:sp>
        <p:nvSpPr>
          <p:cNvPr id="22" name="TextBox 21"/>
          <p:cNvSpPr txBox="1"/>
          <p:nvPr userDrawn="1"/>
        </p:nvSpPr>
        <p:spPr>
          <a:xfrm>
            <a:off x="7426780" y="6357650"/>
            <a:ext cx="4439331" cy="180000"/>
          </a:xfrm>
          <a:prstGeom prst="rect">
            <a:avLst/>
          </a:prstGeom>
          <a:noFill/>
          <a:ln w="6350" cmpd="thickThin">
            <a:noFill/>
          </a:ln>
          <a:effectLst/>
        </p:spPr>
        <p:txBody>
          <a:bodyPr wrap="square" lIns="35991" rIns="0" rtlCol="0" anchor="ctr" anchorCtr="0">
            <a:noAutofit/>
          </a:bodyPr>
          <a:lstStyle/>
          <a:p>
            <a:pPr marL="157116" indent="-157116" algn="r" fontAlgn="base">
              <a:spcBef>
                <a:spcPct val="50000"/>
              </a:spcBef>
              <a:spcAft>
                <a:spcPct val="0"/>
              </a:spcAft>
              <a:buClr>
                <a:srgbClr val="F0AB00"/>
              </a:buClr>
              <a:buSzPct val="80000"/>
            </a:pPr>
            <a:r>
              <a:rPr lang="en-CA" sz="900" b="1" kern="0" dirty="0">
                <a:solidFill>
                  <a:srgbClr val="000000"/>
                </a:solidFill>
                <a:ea typeface="Arial Unicode MS" pitchFamily="34" charset="-128"/>
                <a:cs typeface="Arial Unicode MS" pitchFamily="34" charset="-128"/>
              </a:rPr>
              <a:t>This is the current state of planning and may be changed by SAP at any time.</a:t>
            </a:r>
            <a:endParaRPr lang="en-US" sz="900" b="1" kern="0" dirty="0">
              <a:solidFill>
                <a:srgbClr val="000000"/>
              </a:solidFill>
              <a:ea typeface="Arial Unicode MS" pitchFamily="34" charset="-128"/>
              <a:cs typeface="Arial Unicode MS" pitchFamily="34" charset="-128"/>
            </a:endParaRPr>
          </a:p>
        </p:txBody>
      </p:sp>
      <p:sp>
        <p:nvSpPr>
          <p:cNvPr id="11" name="Rectangle 10"/>
          <p:cNvSpPr/>
          <p:nvPr userDrawn="1"/>
        </p:nvSpPr>
        <p:spPr bwMode="gray">
          <a:xfrm>
            <a:off x="323915" y="1689686"/>
            <a:ext cx="2769911" cy="449896"/>
          </a:xfrm>
          <a:prstGeom prst="rect">
            <a:avLst/>
          </a:prstGeom>
          <a:solidFill>
            <a:schemeClr val="bg1">
              <a:lumMod val="50000"/>
            </a:schemeClr>
          </a:solidFill>
          <a:ln w="6350" algn="ctr">
            <a:noFill/>
            <a:miter lim="800000"/>
            <a:headEnd/>
            <a:tailEnd/>
          </a:ln>
        </p:spPr>
        <p:txBody>
          <a:bodyPr lIns="179953" tIns="71981" rIns="89977" bIns="71981" rtlCol="0" anchor="ctr"/>
          <a:lstStyle/>
          <a:p>
            <a:pPr defTabSz="914126" fontAlgn="base">
              <a:lnSpc>
                <a:spcPts val="1500"/>
              </a:lnSpc>
              <a:spcAft>
                <a:spcPct val="0"/>
              </a:spcAft>
              <a:buClr>
                <a:srgbClr val="F0AB00"/>
              </a:buClr>
              <a:buSzPct val="80000"/>
              <a:defRPr/>
            </a:pPr>
            <a:r>
              <a:rPr lang="en-US" sz="1600" b="1" kern="0" dirty="0">
                <a:solidFill>
                  <a:srgbClr val="FFFFFF"/>
                </a:solidFill>
                <a:ea typeface="Arial Unicode MS" pitchFamily="34" charset="-128"/>
                <a:cs typeface="Arial Unicode MS" pitchFamily="34" charset="-128"/>
              </a:rPr>
              <a:t>Wave 16_1</a:t>
            </a:r>
          </a:p>
        </p:txBody>
      </p:sp>
      <p:sp>
        <p:nvSpPr>
          <p:cNvPr id="12" name="Rectangle 11"/>
          <p:cNvSpPr/>
          <p:nvPr userDrawn="1"/>
        </p:nvSpPr>
        <p:spPr bwMode="gray">
          <a:xfrm>
            <a:off x="6166382" y="1689686"/>
            <a:ext cx="2769911" cy="449896"/>
          </a:xfrm>
          <a:prstGeom prst="rect">
            <a:avLst/>
          </a:prstGeom>
          <a:solidFill>
            <a:srgbClr val="0076CB">
              <a:lumMod val="75000"/>
            </a:srgbClr>
          </a:solidFill>
          <a:ln w="6350" algn="ctr">
            <a:noFill/>
            <a:miter lim="800000"/>
            <a:headEnd/>
            <a:tailEnd/>
          </a:ln>
        </p:spPr>
        <p:txBody>
          <a:bodyPr lIns="179953" tIns="71981" rIns="89977" bIns="71981" rtlCol="0" anchor="ctr"/>
          <a:lstStyle/>
          <a:p>
            <a:pPr defTabSz="914126" fontAlgn="base">
              <a:lnSpc>
                <a:spcPts val="1500"/>
              </a:lnSpc>
              <a:spcAft>
                <a:spcPct val="0"/>
              </a:spcAft>
              <a:buClr>
                <a:srgbClr val="F0AB00"/>
              </a:buClr>
              <a:buSzPct val="80000"/>
            </a:pPr>
            <a:r>
              <a:rPr lang="en-US" sz="1600" b="1" kern="0" dirty="0">
                <a:solidFill>
                  <a:srgbClr val="FFFFFF"/>
                </a:solidFill>
                <a:ea typeface="Arial Unicode MS" pitchFamily="34" charset="-128"/>
                <a:cs typeface="Arial Unicode MS" pitchFamily="34" charset="-128"/>
              </a:rPr>
              <a:t>Wave 16_3	</a:t>
            </a:r>
          </a:p>
        </p:txBody>
      </p:sp>
      <p:sp>
        <p:nvSpPr>
          <p:cNvPr id="13" name="Rectangle 12"/>
          <p:cNvSpPr/>
          <p:nvPr userDrawn="1"/>
        </p:nvSpPr>
        <p:spPr bwMode="gray">
          <a:xfrm>
            <a:off x="3249776" y="1689686"/>
            <a:ext cx="2769911" cy="449896"/>
          </a:xfrm>
          <a:prstGeom prst="rect">
            <a:avLst/>
          </a:prstGeom>
          <a:solidFill>
            <a:schemeClr val="bg1">
              <a:lumMod val="50000"/>
            </a:schemeClr>
          </a:solidFill>
          <a:ln w="6350" algn="ctr">
            <a:noFill/>
            <a:miter lim="800000"/>
            <a:headEnd/>
            <a:tailEnd/>
          </a:ln>
        </p:spPr>
        <p:txBody>
          <a:bodyPr lIns="179953" tIns="71981" rIns="89977" bIns="71981" rtlCol="0" anchor="ctr"/>
          <a:lstStyle/>
          <a:p>
            <a:pPr defTabSz="914126" fontAlgn="base">
              <a:lnSpc>
                <a:spcPts val="1500"/>
              </a:lnSpc>
              <a:spcAft>
                <a:spcPct val="0"/>
              </a:spcAft>
              <a:buClr>
                <a:srgbClr val="F0AB00"/>
              </a:buClr>
              <a:buSzPct val="80000"/>
            </a:pPr>
            <a:r>
              <a:rPr lang="en-US" sz="1600" b="1" kern="0" dirty="0">
                <a:solidFill>
                  <a:srgbClr val="FFFFFF"/>
                </a:solidFill>
                <a:ea typeface="Arial Unicode MS" pitchFamily="34" charset="-128"/>
                <a:cs typeface="Arial Unicode MS" pitchFamily="34" charset="-128"/>
              </a:rPr>
              <a:t>Wave 16_2</a:t>
            </a:r>
          </a:p>
        </p:txBody>
      </p:sp>
      <p:sp>
        <p:nvSpPr>
          <p:cNvPr id="14" name="Oval 121"/>
          <p:cNvSpPr>
            <a:spLocks noChangeArrowheads="1"/>
          </p:cNvSpPr>
          <p:nvPr userDrawn="1">
            <p:custDataLst>
              <p:tags r:id="rId1"/>
            </p:custDataLst>
          </p:nvPr>
        </p:nvSpPr>
        <p:spPr bwMode="gray">
          <a:xfrm rot="5400000">
            <a:off x="2882389" y="1788667"/>
            <a:ext cx="719833" cy="251934"/>
          </a:xfrm>
          <a:prstGeom prst="triangle">
            <a:avLst/>
          </a:prstGeom>
          <a:solidFill>
            <a:srgbClr val="0076CB">
              <a:lumMod val="50000"/>
            </a:srgbClr>
          </a:solidFill>
          <a:ln w="57150">
            <a:solidFill>
              <a:srgbClr val="FFFFFF"/>
            </a:solidFill>
            <a:miter lim="800000"/>
            <a:headEnd/>
            <a:tailEnd/>
          </a:ln>
          <a:effectLst/>
        </p:spPr>
        <p:txBody>
          <a:bodyPr wrap="none" anchor="ctr"/>
          <a:lstStyle/>
          <a:p>
            <a:pPr defTabSz="914126">
              <a:spcBef>
                <a:spcPct val="25000"/>
              </a:spcBef>
              <a:buClr>
                <a:srgbClr val="0076CB"/>
              </a:buClr>
              <a:buSzPct val="85000"/>
              <a:defRPr/>
            </a:pPr>
            <a:endParaRPr lang="en-US" sz="1600" b="1" kern="0" dirty="0">
              <a:solidFill>
                <a:srgbClr val="0076CB"/>
              </a:solidFill>
            </a:endParaRPr>
          </a:p>
        </p:txBody>
      </p:sp>
      <p:sp>
        <p:nvSpPr>
          <p:cNvPr id="15" name="Oval 121"/>
          <p:cNvSpPr>
            <a:spLocks noChangeArrowheads="1"/>
          </p:cNvSpPr>
          <p:nvPr userDrawn="1">
            <p:custDataLst>
              <p:tags r:id="rId2"/>
            </p:custDataLst>
          </p:nvPr>
        </p:nvSpPr>
        <p:spPr bwMode="gray">
          <a:xfrm rot="5400000">
            <a:off x="5802539" y="1788667"/>
            <a:ext cx="719833" cy="251934"/>
          </a:xfrm>
          <a:prstGeom prst="triangle">
            <a:avLst/>
          </a:prstGeom>
          <a:solidFill>
            <a:srgbClr val="0076CB">
              <a:lumMod val="50000"/>
            </a:srgbClr>
          </a:solidFill>
          <a:ln w="57150">
            <a:solidFill>
              <a:srgbClr val="FFFFFF"/>
            </a:solidFill>
            <a:miter lim="800000"/>
            <a:headEnd/>
            <a:tailEnd/>
          </a:ln>
          <a:effectLst/>
        </p:spPr>
        <p:txBody>
          <a:bodyPr wrap="none" anchor="ctr"/>
          <a:lstStyle/>
          <a:p>
            <a:pPr defTabSz="914126">
              <a:spcBef>
                <a:spcPct val="25000"/>
              </a:spcBef>
              <a:buClr>
                <a:srgbClr val="0076CB"/>
              </a:buClr>
              <a:buSzPct val="85000"/>
              <a:defRPr/>
            </a:pPr>
            <a:endParaRPr lang="en-US" sz="1600" b="1" kern="0" dirty="0">
              <a:solidFill>
                <a:srgbClr val="0076CB"/>
              </a:solidFill>
            </a:endParaRPr>
          </a:p>
        </p:txBody>
      </p:sp>
      <p:sp>
        <p:nvSpPr>
          <p:cNvPr id="16" name="Rectangle 15"/>
          <p:cNvSpPr/>
          <p:nvPr userDrawn="1"/>
        </p:nvSpPr>
        <p:spPr bwMode="gray">
          <a:xfrm>
            <a:off x="9088561" y="1689686"/>
            <a:ext cx="2779052" cy="449896"/>
          </a:xfrm>
          <a:prstGeom prst="rect">
            <a:avLst/>
          </a:prstGeom>
          <a:solidFill>
            <a:srgbClr val="0076CB">
              <a:lumMod val="75000"/>
            </a:srgbClr>
          </a:solidFill>
          <a:ln w="6350" algn="ctr">
            <a:noFill/>
            <a:miter lim="800000"/>
            <a:headEnd/>
            <a:tailEnd/>
          </a:ln>
        </p:spPr>
        <p:txBody>
          <a:bodyPr lIns="179953" tIns="71981" rIns="89977" bIns="71981" rtlCol="0" anchor="ctr"/>
          <a:lstStyle/>
          <a:p>
            <a:pPr defTabSz="914126" fontAlgn="base">
              <a:lnSpc>
                <a:spcPts val="1500"/>
              </a:lnSpc>
              <a:spcAft>
                <a:spcPct val="0"/>
              </a:spcAft>
              <a:buClr>
                <a:srgbClr val="F0AB00"/>
              </a:buClr>
              <a:buSzPct val="80000"/>
            </a:pPr>
            <a:r>
              <a:rPr lang="en-US" sz="1600" b="1" kern="0" dirty="0">
                <a:solidFill>
                  <a:srgbClr val="FFFFFF"/>
                </a:solidFill>
                <a:ea typeface="Arial Unicode MS" pitchFamily="34" charset="-128"/>
                <a:cs typeface="Arial Unicode MS" pitchFamily="34" charset="-128"/>
              </a:rPr>
              <a:t>Wave 16_4</a:t>
            </a:r>
          </a:p>
        </p:txBody>
      </p:sp>
      <p:sp>
        <p:nvSpPr>
          <p:cNvPr id="17" name="Oval 121"/>
          <p:cNvSpPr>
            <a:spLocks noChangeArrowheads="1"/>
          </p:cNvSpPr>
          <p:nvPr userDrawn="1">
            <p:custDataLst>
              <p:tags r:id="rId3"/>
            </p:custDataLst>
          </p:nvPr>
        </p:nvSpPr>
        <p:spPr bwMode="gray">
          <a:xfrm rot="5400000">
            <a:off x="8720985" y="1788667"/>
            <a:ext cx="719833" cy="251934"/>
          </a:xfrm>
          <a:prstGeom prst="triangle">
            <a:avLst/>
          </a:prstGeom>
          <a:solidFill>
            <a:srgbClr val="0076CB">
              <a:lumMod val="50000"/>
            </a:srgbClr>
          </a:solidFill>
          <a:ln w="57150">
            <a:solidFill>
              <a:srgbClr val="FFFFFF"/>
            </a:solidFill>
            <a:miter lim="800000"/>
            <a:headEnd/>
            <a:tailEnd/>
          </a:ln>
          <a:effectLst/>
        </p:spPr>
        <p:txBody>
          <a:bodyPr wrap="none" anchor="ctr"/>
          <a:lstStyle/>
          <a:p>
            <a:pPr defTabSz="914126">
              <a:spcBef>
                <a:spcPct val="25000"/>
              </a:spcBef>
              <a:buClr>
                <a:srgbClr val="0076CB"/>
              </a:buClr>
              <a:buSzPct val="85000"/>
              <a:defRPr/>
            </a:pPr>
            <a:endParaRPr lang="en-US" sz="1600" b="1" kern="0" dirty="0">
              <a:solidFill>
                <a:srgbClr val="0076CB"/>
              </a:solidFill>
            </a:endParaRPr>
          </a:p>
        </p:txBody>
      </p:sp>
      <p:sp>
        <p:nvSpPr>
          <p:cNvPr id="20" name="Content Placeholder 5"/>
          <p:cNvSpPr>
            <a:spLocks noGrp="1"/>
          </p:cNvSpPr>
          <p:nvPr>
            <p:ph sz="quarter" idx="16" hasCustomPrompt="1"/>
          </p:nvPr>
        </p:nvSpPr>
        <p:spPr>
          <a:xfrm>
            <a:off x="337166" y="6224383"/>
            <a:ext cx="2769911" cy="246888"/>
          </a:xfrm>
          <a:noFill/>
          <a:ln w="9525">
            <a:noFill/>
            <a:round/>
            <a:headEnd/>
            <a:tailEnd/>
          </a:ln>
        </p:spPr>
        <p:txBody>
          <a:bodyPr vert="horz" lIns="0" tIns="0" rIns="0" bIns="0" rtlCol="0" anchor="t" anchorCtr="0">
            <a:noAutofit/>
          </a:bodyPr>
          <a:lstStyle>
            <a:lvl1pPr marL="0" algn="ctr" defTabSz="914126" rtl="0" eaLnBrk="1" latinLnBrk="0" hangingPunct="1">
              <a:defRPr lang="en-US" sz="1200" b="0" kern="1200" baseline="0" noProof="0" dirty="0" smtClean="0">
                <a:solidFill>
                  <a:schemeClr val="tx1"/>
                </a:solidFill>
                <a:latin typeface="Arial"/>
                <a:ea typeface="+mn-ea"/>
                <a:cs typeface="+mn-cs"/>
              </a:defRPr>
            </a:lvl1pPr>
            <a:lvl2pPr algn="ctr">
              <a:defRPr/>
            </a:lvl2pPr>
            <a:lvl3pPr algn="ctr">
              <a:defRPr/>
            </a:lvl3pPr>
            <a:lvl4pPr algn="ctr">
              <a:defRPr/>
            </a:lvl4pPr>
            <a:lvl5pPr algn="ctr">
              <a:buNone/>
              <a:defRPr/>
            </a:lvl5pPr>
          </a:lstStyle>
          <a:p>
            <a:pPr lvl="0"/>
            <a:r>
              <a:rPr lang="en-US" dirty="0" smtClean="0"/>
              <a:t>(Release &lt;#.#&gt;) or (&lt;Date&gt;)</a:t>
            </a:r>
            <a:endParaRPr lang="en-US" dirty="0"/>
          </a:p>
        </p:txBody>
      </p:sp>
      <p:sp>
        <p:nvSpPr>
          <p:cNvPr id="19" name="Text Placeholder 4"/>
          <p:cNvSpPr>
            <a:spLocks noGrp="1"/>
          </p:cNvSpPr>
          <p:nvPr>
            <p:ph type="body" sz="quarter" idx="26"/>
          </p:nvPr>
        </p:nvSpPr>
        <p:spPr>
          <a:xfrm>
            <a:off x="323766"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
        <p:nvSpPr>
          <p:cNvPr id="24" name="Text Placeholder 4"/>
          <p:cNvSpPr>
            <a:spLocks noGrp="1"/>
          </p:cNvSpPr>
          <p:nvPr>
            <p:ph type="body" sz="quarter" idx="27"/>
          </p:nvPr>
        </p:nvSpPr>
        <p:spPr>
          <a:xfrm>
            <a:off x="3217510"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
        <p:nvSpPr>
          <p:cNvPr id="25" name="Text Placeholder 4"/>
          <p:cNvSpPr>
            <a:spLocks noGrp="1"/>
          </p:cNvSpPr>
          <p:nvPr>
            <p:ph type="body" sz="quarter" idx="28"/>
          </p:nvPr>
        </p:nvSpPr>
        <p:spPr>
          <a:xfrm>
            <a:off x="6162455"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
        <p:nvSpPr>
          <p:cNvPr id="26" name="Text Placeholder 4"/>
          <p:cNvSpPr>
            <a:spLocks noGrp="1"/>
          </p:cNvSpPr>
          <p:nvPr>
            <p:ph type="body" sz="quarter" idx="29"/>
          </p:nvPr>
        </p:nvSpPr>
        <p:spPr>
          <a:xfrm>
            <a:off x="9088561" y="2274362"/>
            <a:ext cx="2769467" cy="3823402"/>
          </a:xfrm>
        </p:spPr>
        <p:txBody>
          <a:bodyPr lIns="91440"/>
          <a:lstStyle>
            <a:lvl1pPr>
              <a:spcBef>
                <a:spcPts val="600"/>
              </a:spcBef>
              <a:defRPr sz="1400" baseline="0"/>
            </a:lvl1pPr>
            <a:lvl2pPr marL="228531" indent="-182825">
              <a:spcBef>
                <a:spcPts val="200"/>
              </a:spcBef>
              <a:buSzPct val="100000"/>
              <a:buFont typeface="Arial" panose="020B0604020202020204" pitchFamily="34" charset="0"/>
              <a:buChar char="•"/>
              <a:defRPr sz="1200"/>
            </a:lvl2pPr>
            <a:lvl3pPr marL="402215" indent="-171399">
              <a:buClr>
                <a:schemeClr val="accent2"/>
              </a:buClr>
              <a:buFont typeface="Arial" panose="020B0604020202020204" pitchFamily="34" charset="0"/>
              <a:buChar char="–"/>
              <a:defRPr sz="1100"/>
            </a:lvl3pPr>
          </a:lstStyle>
          <a:p>
            <a:pPr lvl="0"/>
            <a:r>
              <a:rPr lang="en-US" dirty="0" smtClean="0"/>
              <a:t>Click to edit Master text styles</a:t>
            </a:r>
          </a:p>
          <a:p>
            <a:pPr lvl="1"/>
            <a:r>
              <a:rPr lang="en-US" dirty="0" smtClean="0"/>
              <a:t>Second level</a:t>
            </a:r>
          </a:p>
          <a:p>
            <a:pPr lvl="2"/>
            <a:r>
              <a:rPr lang="en-US" dirty="0" smtClean="0"/>
              <a:t>Third level</a:t>
            </a:r>
          </a:p>
          <a:p>
            <a:pPr lvl="1"/>
            <a:endParaRPr lang="en-US" dirty="0" smtClean="0"/>
          </a:p>
          <a:p>
            <a:pPr lvl="2"/>
            <a:endParaRPr lang="en-US" dirty="0" smtClean="0"/>
          </a:p>
        </p:txBody>
      </p:sp>
    </p:spTree>
    <p:extLst>
      <p:ext uri="{BB962C8B-B14F-4D97-AF65-F5344CB8AC3E}">
        <p14:creationId xmlns:p14="http://schemas.microsoft.com/office/powerpoint/2010/main" val="253305988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2F8500-B29F-44B9-BD29-92264FB8EB6B}" type="datetimeFigureOut">
              <a:rPr lang="de-DE" smtClean="0"/>
              <a:t>22.08.2016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297828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A82F8500-B29F-44B9-BD29-92264FB8EB6B}" type="datetimeFigureOut">
              <a:rPr lang="de-DE" smtClean="0"/>
              <a:t>22.08.2016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377923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A82F8500-B29F-44B9-BD29-92264FB8EB6B}" type="datetimeFigureOut">
              <a:rPr lang="de-DE" smtClean="0"/>
              <a:t>22.08.2016</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140228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A82F8500-B29F-44B9-BD29-92264FB8EB6B}" type="datetimeFigureOut">
              <a:rPr lang="de-DE" smtClean="0"/>
              <a:t>22.08.2016</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209720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F8500-B29F-44B9-BD29-92264FB8EB6B}" type="datetimeFigureOut">
              <a:rPr lang="de-DE" smtClean="0"/>
              <a:t>22.08.2016</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249438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F8500-B29F-44B9-BD29-92264FB8EB6B}" type="datetimeFigureOut">
              <a:rPr lang="de-DE" smtClean="0"/>
              <a:t>22.08.2016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212897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2F8500-B29F-44B9-BD29-92264FB8EB6B}" type="datetimeFigureOut">
              <a:rPr lang="de-DE" smtClean="0"/>
              <a:t>22.08.2016</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9AAFA93-00C4-4C41-B6D0-54850CDB0B0A}" type="slidenum">
              <a:rPr lang="de-DE" smtClean="0"/>
              <a:t>‹#›</a:t>
            </a:fld>
            <a:endParaRPr lang="de-DE"/>
          </a:p>
        </p:txBody>
      </p:sp>
    </p:spTree>
    <p:extLst>
      <p:ext uri="{BB962C8B-B14F-4D97-AF65-F5344CB8AC3E}">
        <p14:creationId xmlns:p14="http://schemas.microsoft.com/office/powerpoint/2010/main" val="302317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F8500-B29F-44B9-BD29-92264FB8EB6B}" type="datetimeFigureOut">
              <a:rPr lang="de-DE" smtClean="0"/>
              <a:t>22.08.2016</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AFA93-00C4-4C41-B6D0-54850CDB0B0A}" type="slidenum">
              <a:rPr lang="de-DE" smtClean="0"/>
              <a:t>‹#›</a:t>
            </a:fld>
            <a:endParaRPr lang="de-DE"/>
          </a:p>
        </p:txBody>
      </p:sp>
    </p:spTree>
    <p:extLst>
      <p:ext uri="{BB962C8B-B14F-4D97-AF65-F5344CB8AC3E}">
        <p14:creationId xmlns:p14="http://schemas.microsoft.com/office/powerpoint/2010/main" val="2757402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7" name="Picture 6" descr="SAP_grad_R_pref.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61045" y="6291894"/>
            <a:ext cx="913009" cy="453495"/>
          </a:xfrm>
          <a:prstGeom prst="rect">
            <a:avLst/>
          </a:prstGeom>
          <a:noFill/>
          <a:ln>
            <a:noFill/>
          </a:ln>
        </p:spPr>
      </p:pic>
      <p:sp>
        <p:nvSpPr>
          <p:cNvPr id="2" name="Title Placeholder 1"/>
          <p:cNvSpPr>
            <a:spLocks noGrp="1"/>
          </p:cNvSpPr>
          <p:nvPr>
            <p:ph type="title"/>
          </p:nvPr>
        </p:nvSpPr>
        <p:spPr bwMode="gray">
          <a:xfrm>
            <a:off x="323916" y="324000"/>
            <a:ext cx="11542194"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3916" y="1536899"/>
            <a:ext cx="11542194" cy="4391025"/>
          </a:xfrm>
          <a:prstGeom prst="rect">
            <a:avLst/>
          </a:prstGeom>
        </p:spPr>
        <p:txBody>
          <a:bodyPr vert="horz" lIns="0" tIns="0" rIns="0" bIns="0" rtlCol="0">
            <a:noAutofit/>
          </a:bodyPr>
          <a:lstStyle/>
          <a:p>
            <a:pPr lvl="0"/>
            <a:r>
              <a:rPr lang="en-US" noProof="0" dirty="0" smtClean="0"/>
              <a:t>First level</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endParaRPr lang="en-US" noProof="0" dirty="0"/>
          </a:p>
        </p:txBody>
      </p:sp>
      <p:sp>
        <p:nvSpPr>
          <p:cNvPr id="33" name="Rectangle 32"/>
          <p:cNvSpPr/>
          <p:nvPr/>
        </p:nvSpPr>
        <p:spPr bwMode="gray">
          <a:xfrm>
            <a:off x="323916" y="0"/>
            <a:ext cx="11542194" cy="162000"/>
          </a:xfrm>
          <a:prstGeom prst="rect">
            <a:avLst/>
          </a:prstGeom>
          <a:solidFill>
            <a:schemeClr val="tx2"/>
          </a:solidFill>
          <a:ln w="9525" algn="ctr">
            <a:noFill/>
            <a:miter lim="800000"/>
            <a:headEnd/>
            <a:tailEnd/>
          </a:ln>
        </p:spPr>
        <p:txBody>
          <a:bodyPr lIns="107135" tIns="85708" rIns="107135" bIns="85708" rtlCol="0" anchor="ctr"/>
          <a:lstStyle/>
          <a:p>
            <a:pPr algn="ctr" fontAlgn="base">
              <a:spcBef>
                <a:spcPct val="50000"/>
              </a:spcBef>
              <a:spcAft>
                <a:spcPct val="0"/>
              </a:spcAft>
              <a:buClr>
                <a:srgbClr val="F0AB00"/>
              </a:buClr>
              <a:buSzPct val="80000"/>
            </a:pPr>
            <a:endParaRPr lang="en-US" sz="1899" kern="0" dirty="0" err="1">
              <a:solidFill>
                <a:srgbClr val="000000"/>
              </a:solidFill>
              <a:ea typeface="Arial Unicode MS" pitchFamily="34" charset="-128"/>
              <a:cs typeface="Arial Unicode MS" pitchFamily="34" charset="-128"/>
            </a:endParaRPr>
          </a:p>
        </p:txBody>
      </p:sp>
      <p:sp>
        <p:nvSpPr>
          <p:cNvPr id="34" name="TextBox 33"/>
          <p:cNvSpPr txBox="1"/>
          <p:nvPr/>
        </p:nvSpPr>
        <p:spPr bwMode="black">
          <a:xfrm>
            <a:off x="11604853" y="6519284"/>
            <a:ext cx="338151" cy="246164"/>
          </a:xfrm>
          <a:prstGeom prst="rect">
            <a:avLst/>
          </a:prstGeom>
          <a:noFill/>
        </p:spPr>
        <p:txBody>
          <a:bodyPr wrap="none" lIns="0" tIns="0" rIns="85708" bIns="0" rtlCol="0">
            <a:spAutoFit/>
          </a:bodyPr>
          <a:lstStyle/>
          <a:p>
            <a:pPr marL="111492" indent="-111492" algn="r">
              <a:buClr>
                <a:srgbClr val="666666"/>
              </a:buClr>
              <a:buFont typeface="Arial" pitchFamily="34" charset="0"/>
              <a:buNone/>
            </a:pPr>
            <a:fld id="{0BDC132A-5C91-4078-9777-31DA19A62E0A}" type="slidenum">
              <a:rPr lang="en-US" sz="1600">
                <a:solidFill>
                  <a:srgbClr val="0076CB"/>
                </a:solidFill>
              </a:rPr>
              <a:pPr marL="111492" indent="-111492" algn="r">
                <a:buClr>
                  <a:srgbClr val="666666"/>
                </a:buClr>
                <a:buFont typeface="Arial" pitchFamily="34" charset="0"/>
                <a:buNone/>
              </a:pPr>
              <a:t>‹#›</a:t>
            </a:fld>
            <a:endParaRPr lang="en-US" sz="1600" dirty="0">
              <a:solidFill>
                <a:srgbClr val="0076CB"/>
              </a:solidFill>
            </a:endParaRPr>
          </a:p>
        </p:txBody>
      </p:sp>
    </p:spTree>
    <p:extLst>
      <p:ext uri="{BB962C8B-B14F-4D97-AF65-F5344CB8AC3E}">
        <p14:creationId xmlns:p14="http://schemas.microsoft.com/office/powerpoint/2010/main" val="4178439893"/>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62" r:id="rId3"/>
    <p:sldLayoutId id="2147483663" r:id="rId4"/>
    <p:sldLayoutId id="2147483664" r:id="rId5"/>
    <p:sldLayoutId id="2147483665" r:id="rId6"/>
    <p:sldLayoutId id="2147483666" r:id="rId7"/>
    <p:sldLayoutId id="2147483667" r:id="rId8"/>
    <p:sldLayoutId id="2147483668" r:id="rId9"/>
  </p:sldLayoutIdLst>
  <p:timing>
    <p:tnLst>
      <p:par>
        <p:cTn id="1" dur="indefinite" restart="never" nodeType="tmRoot"/>
      </p:par>
    </p:tnLst>
  </p:timing>
  <p:txStyles>
    <p:titleStyle>
      <a:lvl1pPr algn="l" defTabSz="1088449" rtl="0" eaLnBrk="1" latinLnBrk="0" hangingPunct="1">
        <a:spcBef>
          <a:spcPct val="0"/>
        </a:spcBef>
        <a:buNone/>
        <a:defRPr sz="2799" b="1" kern="1200">
          <a:solidFill>
            <a:schemeClr val="bg2">
              <a:lumMod val="50000"/>
            </a:schemeClr>
          </a:solidFill>
          <a:latin typeface="Arial" panose="020B0604020202020204" pitchFamily="34" charset="0"/>
          <a:ea typeface="Segoe UI" pitchFamily="34" charset="0"/>
          <a:cs typeface="Arial" panose="020B0604020202020204" pitchFamily="34" charset="0"/>
        </a:defRPr>
      </a:lvl1pPr>
    </p:titleStyle>
    <p:bodyStyle>
      <a:lvl1pPr marL="9522" indent="0" algn="l" defTabSz="1088449" rtl="0" eaLnBrk="1" latinLnBrk="0" hangingPunct="1">
        <a:spcBef>
          <a:spcPts val="2399"/>
        </a:spcBef>
        <a:buClr>
          <a:schemeClr val="tx2"/>
        </a:buClr>
        <a:buSzPct val="150000"/>
        <a:buFont typeface="Arial" panose="020B0604020202020204" pitchFamily="34" charset="0"/>
        <a:buNone/>
        <a:defRPr sz="2399" b="1" kern="1200">
          <a:solidFill>
            <a:schemeClr val="bg2">
              <a:lumMod val="50000"/>
            </a:schemeClr>
          </a:solidFill>
          <a:latin typeface="Arial" panose="020B0604020202020204" pitchFamily="34" charset="0"/>
          <a:ea typeface="Segoe UI" pitchFamily="34" charset="0"/>
          <a:cs typeface="Arial" panose="020B0604020202020204" pitchFamily="34" charset="0"/>
        </a:defRPr>
      </a:lvl1pPr>
      <a:lvl2pPr marL="265033" indent="-265033" algn="l" defTabSz="1088449" rtl="0" eaLnBrk="1" latinLnBrk="0" hangingPunct="1">
        <a:spcBef>
          <a:spcPts val="600"/>
        </a:spcBef>
        <a:buClr>
          <a:schemeClr val="tx2"/>
        </a:buClr>
        <a:buSzPct val="150000"/>
        <a:buFont typeface="Arial" panose="020B0604020202020204" pitchFamily="34" charset="0"/>
        <a:buChar char="›"/>
        <a:defRPr sz="1999" kern="1200">
          <a:solidFill>
            <a:schemeClr val="tx1">
              <a:lumMod val="75000"/>
              <a:lumOff val="25000"/>
            </a:schemeClr>
          </a:solidFill>
          <a:latin typeface="BentonSans Light" panose="02000503000000020004" pitchFamily="2" charset="0"/>
          <a:ea typeface="Segoe UI" pitchFamily="34" charset="0"/>
          <a:cs typeface="Segoe UI" pitchFamily="34" charset="0"/>
        </a:defRPr>
      </a:lvl2pPr>
      <a:lvl3pPr marL="269794" indent="-269794" algn="l" defTabSz="1088449" rtl="0" eaLnBrk="1" latinLnBrk="0" hangingPunct="1">
        <a:spcBef>
          <a:spcPts val="400"/>
        </a:spcBef>
        <a:buClr>
          <a:schemeClr val="tx2"/>
        </a:buClr>
        <a:buSzPct val="150000"/>
        <a:buFont typeface="Arial" panose="020B0604020202020204" pitchFamily="34" charset="0"/>
        <a:buChar char="›"/>
        <a:defRPr sz="1799" kern="1200">
          <a:solidFill>
            <a:schemeClr val="tx1">
              <a:lumMod val="75000"/>
              <a:lumOff val="25000"/>
            </a:schemeClr>
          </a:solidFill>
          <a:latin typeface="BentonSans Light" panose="02000503000000020004" pitchFamily="2" charset="0"/>
          <a:ea typeface="Segoe UI" pitchFamily="34" charset="0"/>
          <a:cs typeface="Segoe UI" pitchFamily="34" charset="0"/>
        </a:defRPr>
      </a:lvl3pPr>
      <a:lvl4pPr marL="533240" indent="-263446" algn="l" defTabSz="1088449" rtl="0" eaLnBrk="1" latinLnBrk="0" hangingPunct="1">
        <a:spcBef>
          <a:spcPts val="400"/>
        </a:spcBef>
        <a:buClr>
          <a:schemeClr val="tx2"/>
        </a:buClr>
        <a:buSzPct val="100000"/>
        <a:buFont typeface="Wingdings" panose="05000000000000000000" pitchFamily="2" charset="2"/>
        <a:buChar char=""/>
        <a:defRPr sz="1999" kern="1200">
          <a:solidFill>
            <a:schemeClr val="bg2">
              <a:lumMod val="50000"/>
            </a:schemeClr>
          </a:solidFill>
          <a:latin typeface="Arial" panose="020B0604020202020204" pitchFamily="34" charset="0"/>
          <a:ea typeface="Segoe UI" pitchFamily="34" charset="0"/>
          <a:cs typeface="Arial" panose="020B0604020202020204" pitchFamily="34" charset="0"/>
        </a:defRPr>
      </a:lvl4pPr>
      <a:lvl5pPr marL="804622" indent="-271382" algn="l" defTabSz="1088449" rtl="0" eaLnBrk="1" latinLnBrk="0" hangingPunct="1">
        <a:spcBef>
          <a:spcPts val="250"/>
        </a:spcBef>
        <a:buClr>
          <a:schemeClr val="tx2"/>
        </a:buClr>
        <a:buSzPct val="100000"/>
        <a:buFont typeface="Arial" panose="020B0604020202020204" pitchFamily="34" charset="0"/>
        <a:buChar char="─"/>
        <a:defRPr sz="1799" kern="1200">
          <a:solidFill>
            <a:schemeClr val="bg2">
              <a:lumMod val="50000"/>
            </a:schemeClr>
          </a:solidFill>
          <a:latin typeface="Arial" panose="020B0604020202020204" pitchFamily="34" charset="0"/>
          <a:ea typeface="Segoe UI" pitchFamily="34" charset="0"/>
          <a:cs typeface="Arial" panose="020B0604020202020204" pitchFamily="34" charset="0"/>
        </a:defRPr>
      </a:lvl5pPr>
      <a:lvl6pPr marL="1066480" indent="-271382" algn="l" defTabSz="1088449" rtl="0" eaLnBrk="1" latinLnBrk="0" hangingPunct="1">
        <a:spcBef>
          <a:spcPct val="20000"/>
        </a:spcBef>
        <a:buClr>
          <a:schemeClr val="tx2"/>
        </a:buClr>
        <a:buSzPct val="120000"/>
        <a:buFont typeface="Wingdings" panose="05000000000000000000" pitchFamily="2" charset="2"/>
        <a:buChar char="§"/>
        <a:defRPr sz="1600" kern="1200">
          <a:solidFill>
            <a:schemeClr val="bg2">
              <a:lumMod val="50000"/>
            </a:schemeClr>
          </a:solidFill>
          <a:latin typeface="Arial" panose="020B0604020202020204" pitchFamily="34" charset="0"/>
          <a:ea typeface="+mn-ea"/>
          <a:cs typeface="Arial" panose="020B0604020202020204" pitchFamily="34" charset="0"/>
        </a:defRPr>
      </a:lvl6pPr>
      <a:lvl7pPr marL="1072828" indent="0" algn="l" defTabSz="1088449" rtl="0" eaLnBrk="1" latinLnBrk="0" hangingPunct="1">
        <a:spcBef>
          <a:spcPct val="20000"/>
        </a:spcBef>
        <a:buClr>
          <a:schemeClr val="tx2"/>
        </a:buClr>
        <a:buSzPct val="150000"/>
        <a:buFont typeface="Arial" panose="020B0604020202020204" pitchFamily="34" charset="0"/>
        <a:buNone/>
        <a:defRPr sz="1400" kern="1200">
          <a:solidFill>
            <a:schemeClr val="bg2">
              <a:lumMod val="50000"/>
            </a:schemeClr>
          </a:solidFill>
          <a:latin typeface="Arial" panose="020B0604020202020204" pitchFamily="34" charset="0"/>
          <a:ea typeface="+mn-ea"/>
          <a:cs typeface="Arial" panose="020B0604020202020204" pitchFamily="34" charset="0"/>
        </a:defRPr>
      </a:lvl7pPr>
      <a:lvl8pPr marL="4081685" indent="-272112" algn="l" defTabSz="1088449"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5910" indent="-272112" algn="l" defTabSz="1088449"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449" rtl="0" eaLnBrk="1" latinLnBrk="0" hangingPunct="1">
        <a:defRPr sz="2099" kern="1200">
          <a:solidFill>
            <a:schemeClr val="tx1"/>
          </a:solidFill>
          <a:latin typeface="+mn-lt"/>
          <a:ea typeface="+mn-ea"/>
          <a:cs typeface="+mn-cs"/>
        </a:defRPr>
      </a:lvl1pPr>
      <a:lvl2pPr marL="544225" algn="l" defTabSz="1088449" rtl="0" eaLnBrk="1" latinLnBrk="0" hangingPunct="1">
        <a:defRPr sz="2099" kern="1200">
          <a:solidFill>
            <a:schemeClr val="tx1"/>
          </a:solidFill>
          <a:latin typeface="+mn-lt"/>
          <a:ea typeface="+mn-ea"/>
          <a:cs typeface="+mn-cs"/>
        </a:defRPr>
      </a:lvl2pPr>
      <a:lvl3pPr marL="1088449" algn="l" defTabSz="1088449" rtl="0" eaLnBrk="1" latinLnBrk="0" hangingPunct="1">
        <a:defRPr sz="2099" kern="1200">
          <a:solidFill>
            <a:schemeClr val="tx1"/>
          </a:solidFill>
          <a:latin typeface="+mn-lt"/>
          <a:ea typeface="+mn-ea"/>
          <a:cs typeface="+mn-cs"/>
        </a:defRPr>
      </a:lvl3pPr>
      <a:lvl4pPr marL="1632674" algn="l" defTabSz="1088449" rtl="0" eaLnBrk="1" latinLnBrk="0" hangingPunct="1">
        <a:defRPr sz="2099" kern="1200">
          <a:solidFill>
            <a:schemeClr val="tx1"/>
          </a:solidFill>
          <a:latin typeface="+mn-lt"/>
          <a:ea typeface="+mn-ea"/>
          <a:cs typeface="+mn-cs"/>
        </a:defRPr>
      </a:lvl4pPr>
      <a:lvl5pPr marL="2176899" algn="l" defTabSz="1088449" rtl="0" eaLnBrk="1" latinLnBrk="0" hangingPunct="1">
        <a:defRPr sz="2099" kern="1200">
          <a:solidFill>
            <a:schemeClr val="tx1"/>
          </a:solidFill>
          <a:latin typeface="+mn-lt"/>
          <a:ea typeface="+mn-ea"/>
          <a:cs typeface="+mn-cs"/>
        </a:defRPr>
      </a:lvl5pPr>
      <a:lvl6pPr marL="2721123" algn="l" defTabSz="1088449" rtl="0" eaLnBrk="1" latinLnBrk="0" hangingPunct="1">
        <a:defRPr sz="2099" kern="1200">
          <a:solidFill>
            <a:schemeClr val="tx1"/>
          </a:solidFill>
          <a:latin typeface="+mn-lt"/>
          <a:ea typeface="+mn-ea"/>
          <a:cs typeface="+mn-cs"/>
        </a:defRPr>
      </a:lvl6pPr>
      <a:lvl7pPr marL="3265348" algn="l" defTabSz="1088449" rtl="0" eaLnBrk="1" latinLnBrk="0" hangingPunct="1">
        <a:defRPr sz="2099" kern="1200">
          <a:solidFill>
            <a:schemeClr val="tx1"/>
          </a:solidFill>
          <a:latin typeface="+mn-lt"/>
          <a:ea typeface="+mn-ea"/>
          <a:cs typeface="+mn-cs"/>
        </a:defRPr>
      </a:lvl7pPr>
      <a:lvl8pPr marL="3809573" algn="l" defTabSz="1088449" rtl="0" eaLnBrk="1" latinLnBrk="0" hangingPunct="1">
        <a:defRPr sz="2099" kern="1200">
          <a:solidFill>
            <a:schemeClr val="tx1"/>
          </a:solidFill>
          <a:latin typeface="+mn-lt"/>
          <a:ea typeface="+mn-ea"/>
          <a:cs typeface="+mn-cs"/>
        </a:defRPr>
      </a:lvl8pPr>
      <a:lvl9pPr marL="4353797" algn="l" defTabSz="1088449" rtl="0" eaLnBrk="1" latinLnBrk="0" hangingPunct="1">
        <a:defRPr sz="20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de-DE"/>
          </a:p>
        </p:txBody>
      </p:sp>
      <p:sp>
        <p:nvSpPr>
          <p:cNvPr id="3" name="Subtitle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210014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211179" y="653328"/>
            <a:ext cx="9111916" cy="5959338"/>
          </a:xfrm>
          <a:prstGeom prst="rect">
            <a:avLst/>
          </a:prstGeom>
        </p:spPr>
      </p:pic>
      <p:sp>
        <p:nvSpPr>
          <p:cNvPr id="3" name="Title 13"/>
          <p:cNvSpPr txBox="1">
            <a:spLocks/>
          </p:cNvSpPr>
          <p:nvPr/>
        </p:nvSpPr>
        <p:spPr>
          <a:xfrm>
            <a:off x="326404" y="179699"/>
            <a:ext cx="11539191" cy="756175"/>
          </a:xfrm>
          <a:prstGeom prst="rect">
            <a:avLst/>
          </a:prstGeom>
        </p:spPr>
        <p:txBody>
          <a:bodyPr/>
          <a:lstStyle>
            <a:lvl1pPr algn="l" defTabSz="1088449" rtl="0" eaLnBrk="1" latinLnBrk="0" hangingPunct="1">
              <a:spcBef>
                <a:spcPct val="0"/>
              </a:spcBef>
              <a:buNone/>
              <a:defRPr sz="2799" b="1" kern="1200">
                <a:solidFill>
                  <a:schemeClr val="bg2">
                    <a:lumMod val="50000"/>
                  </a:schemeClr>
                </a:solidFill>
                <a:latin typeface="Arial" panose="020B0604020202020204" pitchFamily="34" charset="0"/>
                <a:ea typeface="Segoe UI" pitchFamily="34" charset="0"/>
                <a:cs typeface="Arial" panose="020B0604020202020204" pitchFamily="34" charset="0"/>
              </a:defRPr>
            </a:lvl1pPr>
          </a:lstStyle>
          <a:p>
            <a:r>
              <a:rPr lang="de-DE" dirty="0" smtClean="0"/>
              <a:t>Mobile </a:t>
            </a:r>
            <a:r>
              <a:rPr lang="de-DE" dirty="0" err="1" smtClean="0"/>
              <a:t>Landscape</a:t>
            </a:r>
            <a:r>
              <a:rPr lang="de-DE" dirty="0" smtClean="0"/>
              <a:t> </a:t>
            </a:r>
            <a:r>
              <a:rPr lang="de-DE" dirty="0" err="1" smtClean="0"/>
              <a:t>Overview</a:t>
            </a:r>
            <a:endParaRPr lang="de-DE" dirty="0"/>
          </a:p>
        </p:txBody>
      </p:sp>
      <p:sp>
        <p:nvSpPr>
          <p:cNvPr id="2" name="Bent Arrow 1"/>
          <p:cNvSpPr/>
          <p:nvPr/>
        </p:nvSpPr>
        <p:spPr bwMode="gray">
          <a:xfrm rot="10800000">
            <a:off x="7808494" y="3064042"/>
            <a:ext cx="689811" cy="898358"/>
          </a:xfrm>
          <a:prstGeom prst="bentArrow">
            <a:avLst/>
          </a:prstGeom>
          <a:solidFill>
            <a:schemeClr val="tx2"/>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ight Arrow 3"/>
          <p:cNvSpPr/>
          <p:nvPr/>
        </p:nvSpPr>
        <p:spPr bwMode="gray">
          <a:xfrm>
            <a:off x="6379518" y="4559967"/>
            <a:ext cx="707083" cy="280737"/>
          </a:xfrm>
          <a:prstGeom prst="rightArrow">
            <a:avLst/>
          </a:prstGeom>
          <a:solidFill>
            <a:schemeClr val="tx2"/>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Right Arrow 5"/>
          <p:cNvSpPr/>
          <p:nvPr/>
        </p:nvSpPr>
        <p:spPr bwMode="gray">
          <a:xfrm rot="5400000">
            <a:off x="7321218" y="4258009"/>
            <a:ext cx="397041" cy="212557"/>
          </a:xfrm>
          <a:prstGeom prst="rightArrow">
            <a:avLst/>
          </a:prstGeom>
          <a:solidFill>
            <a:schemeClr val="bg1"/>
          </a:solidFill>
          <a:ln w="28575" algn="ctr">
            <a:solidFill>
              <a:schemeClr val="tx2"/>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Arrow Connector 7"/>
          <p:cNvCxnSpPr/>
          <p:nvPr/>
        </p:nvCxnSpPr>
        <p:spPr>
          <a:xfrm flipH="1">
            <a:off x="7626017" y="4247983"/>
            <a:ext cx="569494" cy="12432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63690" y="3941094"/>
            <a:ext cx="882316" cy="553998"/>
          </a:xfrm>
          <a:prstGeom prst="rect">
            <a:avLst/>
          </a:prstGeom>
          <a:solidFill>
            <a:schemeClr val="bg1"/>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900" kern="0">
                <a:ea typeface="Arial Unicode MS" pitchFamily="34" charset="-128"/>
                <a:cs typeface="Arial Unicode MS" pitchFamily="34" charset="-128"/>
              </a:defRPr>
            </a:lvl1pPr>
          </a:lstStyle>
          <a:p>
            <a:r>
              <a:rPr lang="en-US" dirty="0"/>
              <a:t>Starts as soon as feature parity with xmake/MiOS</a:t>
            </a:r>
          </a:p>
        </p:txBody>
      </p:sp>
      <p:sp>
        <p:nvSpPr>
          <p:cNvPr id="11" name="TextBox 10"/>
          <p:cNvSpPr txBox="1"/>
          <p:nvPr/>
        </p:nvSpPr>
        <p:spPr>
          <a:xfrm>
            <a:off x="6448928" y="4274887"/>
            <a:ext cx="623633" cy="276999"/>
          </a:xfrm>
          <a:prstGeom prst="rect">
            <a:avLst/>
          </a:prstGeom>
          <a:solidFill>
            <a:schemeClr val="bg1"/>
          </a:solidFill>
        </p:spPr>
        <p:txBody>
          <a:bodyPr wrap="squar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In </a:t>
            </a:r>
            <a:br>
              <a:rPr lang="en-US" sz="900" kern="0" dirty="0" smtClean="0">
                <a:ea typeface="Arial Unicode MS" pitchFamily="34" charset="-128"/>
                <a:cs typeface="Arial Unicode MS" pitchFamily="34" charset="-128"/>
              </a:rPr>
            </a:br>
            <a:r>
              <a:rPr lang="en-US" sz="900" kern="0" dirty="0" smtClean="0">
                <a:ea typeface="Arial Unicode MS" pitchFamily="34" charset="-128"/>
                <a:cs typeface="Arial Unicode MS" pitchFamily="34" charset="-128"/>
              </a:rPr>
              <a:t>preparation</a:t>
            </a:r>
          </a:p>
        </p:txBody>
      </p:sp>
    </p:spTree>
    <p:extLst>
      <p:ext uri="{BB962C8B-B14F-4D97-AF65-F5344CB8AC3E}">
        <p14:creationId xmlns:p14="http://schemas.microsoft.com/office/powerpoint/2010/main" val="392782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de-DE" dirty="0" smtClean="0"/>
              <a:t>Mobile Service </a:t>
            </a:r>
            <a:r>
              <a:rPr lang="de-DE" dirty="0" err="1" smtClean="0"/>
              <a:t>Offering</a:t>
            </a:r>
            <a:endParaRPr lang="de-DE" dirty="0"/>
          </a:p>
        </p:txBody>
      </p:sp>
      <p:sp>
        <p:nvSpPr>
          <p:cNvPr id="16" name="Text Placeholder 15"/>
          <p:cNvSpPr>
            <a:spLocks noGrp="1"/>
          </p:cNvSpPr>
          <p:nvPr>
            <p:ph type="body" sz="quarter" idx="27"/>
          </p:nvPr>
        </p:nvSpPr>
        <p:spPr>
          <a:xfrm>
            <a:off x="3217510" y="2375030"/>
            <a:ext cx="2769467" cy="1014122"/>
          </a:xfrm>
        </p:spPr>
        <p:txBody>
          <a:bodyPr/>
          <a:lstStyle/>
          <a:p>
            <a:pPr marL="9522" lvl="1" indent="0">
              <a:spcBef>
                <a:spcPts val="600"/>
              </a:spcBef>
              <a:buClr>
                <a:srgbClr val="F0AB00"/>
              </a:buClr>
              <a:buSzPct val="150000"/>
              <a:buNone/>
            </a:pPr>
            <a:r>
              <a:rPr lang="en-US" sz="1400" b="1" dirty="0" smtClean="0">
                <a:solidFill>
                  <a:srgbClr val="000000"/>
                </a:solidFill>
                <a:latin typeface="Arial" panose="020B0604020202020204" pitchFamily="34" charset="0"/>
                <a:cs typeface="Arial" panose="020B0604020202020204" pitchFamily="34" charset="0"/>
              </a:rPr>
              <a:t>Migration from MiOS to xmake/MiOS (and xmake-mobile-</a:t>
            </a:r>
            <a:r>
              <a:rPr lang="en-US" sz="1400" b="1" dirty="0" err="1" smtClean="0">
                <a:solidFill>
                  <a:srgbClr val="000000"/>
                </a:solidFill>
                <a:latin typeface="Arial" panose="020B0604020202020204" pitchFamily="34" charset="0"/>
                <a:cs typeface="Arial" panose="020B0604020202020204" pitchFamily="34" charset="0"/>
              </a:rPr>
              <a:t>dev</a:t>
            </a:r>
            <a:r>
              <a:rPr lang="en-US" sz="1400" b="1" dirty="0" smtClean="0">
                <a:solidFill>
                  <a:srgbClr val="000000"/>
                </a:solidFill>
                <a:latin typeface="Arial" panose="020B0604020202020204" pitchFamily="34" charset="0"/>
                <a:cs typeface="Arial" panose="020B0604020202020204" pitchFamily="34" charset="0"/>
              </a:rPr>
              <a:t>)</a:t>
            </a:r>
            <a:br>
              <a:rPr lang="en-US" sz="1400" b="1" dirty="0" smtClean="0">
                <a:solidFill>
                  <a:srgbClr val="000000"/>
                </a:solidFill>
                <a:latin typeface="Arial" panose="020B0604020202020204" pitchFamily="34" charset="0"/>
                <a:cs typeface="Arial" panose="020B0604020202020204" pitchFamily="34" charset="0"/>
              </a:rPr>
            </a:br>
            <a:r>
              <a:rPr lang="en-US" sz="1000" dirty="0">
                <a:solidFill>
                  <a:schemeClr val="tx2"/>
                </a:solidFill>
                <a:latin typeface="Arial" panose="020B0604020202020204" pitchFamily="34" charset="0"/>
                <a:cs typeface="Arial" panose="020B0604020202020204" pitchFamily="34" charset="0"/>
              </a:rPr>
              <a:t>DT </a:t>
            </a:r>
            <a:r>
              <a:rPr lang="en-US" sz="1000" dirty="0" smtClean="0">
                <a:solidFill>
                  <a:schemeClr val="tx2"/>
                </a:solidFill>
                <a:latin typeface="Arial" panose="020B0604020202020204" pitchFamily="34" charset="0"/>
                <a:cs typeface="Arial" panose="020B0604020202020204" pitchFamily="34" charset="0"/>
              </a:rPr>
              <a:t>India + all using teams</a:t>
            </a:r>
            <a:r>
              <a:rPr lang="en-US" sz="1000" b="1" dirty="0">
                <a:solidFill>
                  <a:srgbClr val="0076CB"/>
                </a:solidFill>
                <a:latin typeface="Arial" panose="020B0604020202020204" pitchFamily="34" charset="0"/>
                <a:cs typeface="Arial" panose="020B0604020202020204" pitchFamily="34" charset="0"/>
              </a:rPr>
              <a:t/>
            </a:r>
            <a:br>
              <a:rPr lang="en-US" sz="1000" b="1" dirty="0">
                <a:solidFill>
                  <a:srgbClr val="0076CB"/>
                </a:solidFill>
                <a:latin typeface="Arial" panose="020B0604020202020204" pitchFamily="34" charset="0"/>
                <a:cs typeface="Arial" panose="020B0604020202020204" pitchFamily="34" charset="0"/>
              </a:rPr>
            </a:br>
            <a:r>
              <a:rPr lang="en-US" sz="1000" dirty="0" smtClean="0">
                <a:solidFill>
                  <a:schemeClr val="tx2"/>
                </a:solidFill>
                <a:latin typeface="Arial" panose="020B0604020202020204" pitchFamily="34" charset="0"/>
                <a:cs typeface="Arial" panose="020B0604020202020204" pitchFamily="34" charset="0"/>
              </a:rPr>
              <a:t/>
            </a:r>
            <a:br>
              <a:rPr lang="en-US" sz="1000" dirty="0" smtClean="0">
                <a:solidFill>
                  <a:schemeClr val="tx2"/>
                </a:solidFill>
                <a:latin typeface="Arial" panose="020B0604020202020204" pitchFamily="34" charset="0"/>
                <a:cs typeface="Arial" panose="020B0604020202020204" pitchFamily="34" charset="0"/>
              </a:rPr>
            </a:br>
            <a:endParaRPr lang="en-CA" dirty="0"/>
          </a:p>
        </p:txBody>
      </p:sp>
      <p:sp>
        <p:nvSpPr>
          <p:cNvPr id="20" name="Text Placeholder 15"/>
          <p:cNvSpPr txBox="1">
            <a:spLocks/>
          </p:cNvSpPr>
          <p:nvPr/>
        </p:nvSpPr>
        <p:spPr bwMode="gray">
          <a:xfrm>
            <a:off x="337166" y="4347705"/>
            <a:ext cx="5649811" cy="2010255"/>
          </a:xfrm>
          <a:prstGeom prst="rect">
            <a:avLst/>
          </a:prstGeom>
        </p:spPr>
        <p:txBody>
          <a:bodyPr vert="horz" lIns="91440" tIns="0" rIns="0" bIns="0" rtlCol="0">
            <a:noAutofit/>
          </a:bodyPr>
          <a:lstStyle>
            <a:lvl1pPr marL="9522" indent="0" algn="l" defTabSz="1088449" rtl="0" eaLnBrk="1" latinLnBrk="0" hangingPunct="1">
              <a:spcBef>
                <a:spcPts val="600"/>
              </a:spcBef>
              <a:buClr>
                <a:schemeClr val="tx2"/>
              </a:buClr>
              <a:buSzPct val="150000"/>
              <a:buFont typeface="Arial" panose="020B0604020202020204" pitchFamily="34" charset="0"/>
              <a:buNone/>
              <a:defRPr sz="1400" b="1" kern="1200" baseline="0">
                <a:solidFill>
                  <a:schemeClr val="bg2">
                    <a:lumMod val="50000"/>
                  </a:schemeClr>
                </a:solidFill>
                <a:latin typeface="Arial" panose="020B0604020202020204" pitchFamily="34" charset="0"/>
                <a:ea typeface="Segoe UI" pitchFamily="34" charset="0"/>
                <a:cs typeface="Arial" panose="020B0604020202020204" pitchFamily="34" charset="0"/>
              </a:defRPr>
            </a:lvl1pPr>
            <a:lvl2pPr marL="228531" indent="-182825" algn="l" defTabSz="1088449" rtl="0" eaLnBrk="1" latinLnBrk="0" hangingPunct="1">
              <a:spcBef>
                <a:spcPts val="200"/>
              </a:spcBef>
              <a:buClr>
                <a:schemeClr val="tx2"/>
              </a:buClr>
              <a:buSzPct val="100000"/>
              <a:buFont typeface="Arial" panose="020B0604020202020204" pitchFamily="34" charset="0"/>
              <a:buChar char="•"/>
              <a:defRPr sz="1200" kern="1200">
                <a:solidFill>
                  <a:schemeClr val="tx1">
                    <a:lumMod val="75000"/>
                    <a:lumOff val="25000"/>
                  </a:schemeClr>
                </a:solidFill>
                <a:latin typeface="BentonSans Light" panose="02000503000000020004" pitchFamily="2" charset="0"/>
                <a:ea typeface="Segoe UI" pitchFamily="34" charset="0"/>
                <a:cs typeface="Segoe UI" pitchFamily="34" charset="0"/>
              </a:defRPr>
            </a:lvl2pPr>
            <a:lvl3pPr marL="402215" indent="-171399" algn="l" defTabSz="1088449" rtl="0" eaLnBrk="1" latinLnBrk="0" hangingPunct="1">
              <a:spcBef>
                <a:spcPts val="400"/>
              </a:spcBef>
              <a:buClr>
                <a:schemeClr val="accent2"/>
              </a:buClr>
              <a:buSzPct val="150000"/>
              <a:buFont typeface="Arial" panose="020B0604020202020204" pitchFamily="34" charset="0"/>
              <a:buChar char="–"/>
              <a:defRPr sz="1100" kern="1200">
                <a:solidFill>
                  <a:schemeClr val="tx1">
                    <a:lumMod val="75000"/>
                    <a:lumOff val="25000"/>
                  </a:schemeClr>
                </a:solidFill>
                <a:latin typeface="BentonSans Light" panose="02000503000000020004" pitchFamily="2" charset="0"/>
                <a:ea typeface="Segoe UI" pitchFamily="34" charset="0"/>
                <a:cs typeface="Segoe UI" pitchFamily="34" charset="0"/>
              </a:defRPr>
            </a:lvl3pPr>
            <a:lvl4pPr marL="533240" indent="-263446" algn="l" defTabSz="1088449" rtl="0" eaLnBrk="1" latinLnBrk="0" hangingPunct="1">
              <a:spcBef>
                <a:spcPts val="400"/>
              </a:spcBef>
              <a:buClr>
                <a:schemeClr val="tx2"/>
              </a:buClr>
              <a:buSzPct val="100000"/>
              <a:buFont typeface="Wingdings" panose="05000000000000000000" pitchFamily="2" charset="2"/>
              <a:buChar char=""/>
              <a:defRPr sz="1999" kern="1200">
                <a:solidFill>
                  <a:schemeClr val="bg2">
                    <a:lumMod val="50000"/>
                  </a:schemeClr>
                </a:solidFill>
                <a:latin typeface="Arial" panose="020B0604020202020204" pitchFamily="34" charset="0"/>
                <a:ea typeface="Segoe UI" pitchFamily="34" charset="0"/>
                <a:cs typeface="Arial" panose="020B0604020202020204" pitchFamily="34" charset="0"/>
              </a:defRPr>
            </a:lvl4pPr>
            <a:lvl5pPr marL="804622" indent="-271382" algn="l" defTabSz="1088449" rtl="0" eaLnBrk="1" latinLnBrk="0" hangingPunct="1">
              <a:spcBef>
                <a:spcPts val="250"/>
              </a:spcBef>
              <a:buClr>
                <a:schemeClr val="tx2"/>
              </a:buClr>
              <a:buSzPct val="100000"/>
              <a:buFont typeface="Arial" panose="020B0604020202020204" pitchFamily="34" charset="0"/>
              <a:buChar char="─"/>
              <a:defRPr sz="1799" kern="1200">
                <a:solidFill>
                  <a:schemeClr val="bg2">
                    <a:lumMod val="50000"/>
                  </a:schemeClr>
                </a:solidFill>
                <a:latin typeface="Arial" panose="020B0604020202020204" pitchFamily="34" charset="0"/>
                <a:ea typeface="Segoe UI" pitchFamily="34" charset="0"/>
                <a:cs typeface="Arial" panose="020B0604020202020204" pitchFamily="34" charset="0"/>
              </a:defRPr>
            </a:lvl5pPr>
            <a:lvl6pPr marL="1066480" indent="-271382" algn="l" defTabSz="1088449" rtl="0" eaLnBrk="1" latinLnBrk="0" hangingPunct="1">
              <a:spcBef>
                <a:spcPct val="20000"/>
              </a:spcBef>
              <a:buClr>
                <a:schemeClr val="tx2"/>
              </a:buClr>
              <a:buSzPct val="120000"/>
              <a:buFont typeface="Wingdings" panose="05000000000000000000" pitchFamily="2" charset="2"/>
              <a:buChar char="§"/>
              <a:defRPr sz="1600" kern="1200">
                <a:solidFill>
                  <a:schemeClr val="bg2">
                    <a:lumMod val="50000"/>
                  </a:schemeClr>
                </a:solidFill>
                <a:latin typeface="Arial" panose="020B0604020202020204" pitchFamily="34" charset="0"/>
                <a:ea typeface="+mn-ea"/>
                <a:cs typeface="Arial" panose="020B0604020202020204" pitchFamily="34" charset="0"/>
              </a:defRPr>
            </a:lvl6pPr>
            <a:lvl7pPr marL="1072828" indent="0" algn="l" defTabSz="1088449" rtl="0" eaLnBrk="1" latinLnBrk="0" hangingPunct="1">
              <a:spcBef>
                <a:spcPct val="20000"/>
              </a:spcBef>
              <a:buClr>
                <a:schemeClr val="tx2"/>
              </a:buClr>
              <a:buSzPct val="150000"/>
              <a:buFont typeface="Arial" panose="020B0604020202020204" pitchFamily="34" charset="0"/>
              <a:buNone/>
              <a:defRPr sz="1400" kern="1200">
                <a:solidFill>
                  <a:schemeClr val="bg2">
                    <a:lumMod val="50000"/>
                  </a:schemeClr>
                </a:solidFill>
                <a:latin typeface="Arial" panose="020B0604020202020204" pitchFamily="34" charset="0"/>
                <a:ea typeface="+mn-ea"/>
                <a:cs typeface="Arial" panose="020B0604020202020204" pitchFamily="34" charset="0"/>
              </a:defRPr>
            </a:lvl7pPr>
            <a:lvl8pPr marL="4081685" indent="-272112" algn="l" defTabSz="1088449"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5910" indent="-272112" algn="l" defTabSz="1088449" rtl="0" eaLnBrk="1" latinLnBrk="0" hangingPunct="1">
              <a:spcBef>
                <a:spcPct val="20000"/>
              </a:spcBef>
              <a:buFont typeface="Arial" pitchFamily="34" charset="0"/>
              <a:buChar char="•"/>
              <a:defRPr sz="2399" kern="1200">
                <a:solidFill>
                  <a:schemeClr val="tx1"/>
                </a:solidFill>
                <a:latin typeface="+mn-lt"/>
                <a:ea typeface="+mn-ea"/>
                <a:cs typeface="+mn-cs"/>
              </a:defRPr>
            </a:lvl9pPr>
          </a:lstStyle>
          <a:p>
            <a:pPr marL="280761" lvl="2" indent="0">
              <a:spcBef>
                <a:spcPts val="0"/>
              </a:spcBef>
              <a:buClr>
                <a:srgbClr val="F0AB00"/>
              </a:buClr>
              <a:buFont typeface="Arial" panose="020B0604020202020204" pitchFamily="34" charset="0"/>
              <a:buNone/>
            </a:pPr>
            <a:endParaRPr lang="en-CA" dirty="0">
              <a:solidFill>
                <a:srgbClr val="000000">
                  <a:lumMod val="75000"/>
                  <a:lumOff val="25000"/>
                </a:srgbClr>
              </a:solidFill>
            </a:endParaRPr>
          </a:p>
        </p:txBody>
      </p:sp>
      <p:sp>
        <p:nvSpPr>
          <p:cNvPr id="15" name="Text Placeholder 15"/>
          <p:cNvSpPr>
            <a:spLocks noGrp="1"/>
          </p:cNvSpPr>
          <p:nvPr>
            <p:ph type="body" sz="quarter" idx="27"/>
          </p:nvPr>
        </p:nvSpPr>
        <p:spPr>
          <a:xfrm>
            <a:off x="830510" y="2403634"/>
            <a:ext cx="2262789" cy="3694129"/>
          </a:xfrm>
        </p:spPr>
        <p:txBody>
          <a:bodyPr/>
          <a:lstStyle/>
          <a:p>
            <a:pPr marL="9522" lvl="1" indent="0">
              <a:spcBef>
                <a:spcPts val="600"/>
              </a:spcBef>
              <a:buClr>
                <a:srgbClr val="F0AB00"/>
              </a:buClr>
              <a:buSzPct val="150000"/>
              <a:buNone/>
            </a:pPr>
            <a:r>
              <a:rPr lang="en-US" sz="1400" b="1" dirty="0" smtClean="0">
                <a:solidFill>
                  <a:srgbClr val="000000"/>
                </a:solidFill>
                <a:latin typeface="Arial" panose="020B0604020202020204" pitchFamily="34" charset="0"/>
                <a:cs typeface="Arial" panose="020B0604020202020204" pitchFamily="34" charset="0"/>
              </a:rPr>
              <a:t>Develop xmake/MiOS </a:t>
            </a:r>
            <a:r>
              <a:rPr lang="en-US" sz="1400" b="1" dirty="0">
                <a:solidFill>
                  <a:schemeClr val="accent4"/>
                </a:solidFill>
                <a:latin typeface="Arial" panose="020B0604020202020204" pitchFamily="34" charset="0"/>
                <a:cs typeface="Arial" panose="020B0604020202020204" pitchFamily="34" charset="0"/>
                <a:sym typeface="Wingdings 2" panose="05020102010507070707" pitchFamily="18" charset="2"/>
              </a:rPr>
              <a:t></a:t>
            </a:r>
            <a:r>
              <a:rPr lang="en-US" sz="1400" b="1" dirty="0" smtClean="0">
                <a:solidFill>
                  <a:srgbClr val="000000"/>
                </a:solidFill>
                <a:latin typeface="Arial" panose="020B0604020202020204" pitchFamily="34" charset="0"/>
                <a:cs typeface="Arial" panose="020B0604020202020204" pitchFamily="34" charset="0"/>
              </a:rPr>
              <a:t/>
            </a:r>
            <a:br>
              <a:rPr lang="en-US" sz="1400" b="1" dirty="0" smtClean="0">
                <a:solidFill>
                  <a:srgbClr val="000000"/>
                </a:solidFill>
                <a:latin typeface="Arial" panose="020B0604020202020204" pitchFamily="34" charset="0"/>
                <a:cs typeface="Arial" panose="020B0604020202020204" pitchFamily="34" charset="0"/>
              </a:rPr>
            </a:br>
            <a:r>
              <a:rPr lang="en-US" sz="1000" dirty="0" smtClean="0">
                <a:solidFill>
                  <a:schemeClr val="tx2"/>
                </a:solidFill>
                <a:latin typeface="Arial" panose="020B0604020202020204" pitchFamily="34" charset="0"/>
                <a:cs typeface="Arial" panose="020B0604020202020204" pitchFamily="34" charset="0"/>
              </a:rPr>
              <a:t>DT India</a:t>
            </a:r>
            <a:br>
              <a:rPr lang="en-US" sz="1000" dirty="0" smtClean="0">
                <a:solidFill>
                  <a:schemeClr val="tx2"/>
                </a:solidFill>
                <a:latin typeface="Arial" panose="020B0604020202020204" pitchFamily="34" charset="0"/>
                <a:cs typeface="Arial" panose="020B0604020202020204" pitchFamily="34" charset="0"/>
              </a:rPr>
            </a:br>
            <a:endParaRPr lang="en-US" sz="1000" dirty="0" smtClean="0">
              <a:solidFill>
                <a:schemeClr val="tx2"/>
              </a:solidFill>
              <a:latin typeface="Arial" panose="020B0604020202020204" pitchFamily="34" charset="0"/>
              <a:cs typeface="Arial" panose="020B0604020202020204" pitchFamily="34" charset="0"/>
            </a:endParaRPr>
          </a:p>
          <a:p>
            <a:pPr marL="9522" lvl="1" indent="0">
              <a:spcBef>
                <a:spcPts val="600"/>
              </a:spcBef>
              <a:buClr>
                <a:srgbClr val="F0AB00"/>
              </a:buClr>
              <a:buSzPct val="150000"/>
              <a:buNone/>
            </a:pPr>
            <a:r>
              <a:rPr lang="en-US" sz="1400" b="1" dirty="0" smtClean="0">
                <a:solidFill>
                  <a:srgbClr val="000000"/>
                </a:solidFill>
                <a:latin typeface="Arial" panose="020B0604020202020204" pitchFamily="34" charset="0"/>
                <a:cs typeface="Arial" panose="020B0604020202020204" pitchFamily="34" charset="0"/>
              </a:rPr>
              <a:t>Setup xmake-mobile-</a:t>
            </a:r>
            <a:r>
              <a:rPr lang="en-US" sz="1400" b="1" dirty="0" err="1" smtClean="0">
                <a:solidFill>
                  <a:srgbClr val="000000"/>
                </a:solidFill>
                <a:latin typeface="Arial" panose="020B0604020202020204" pitchFamily="34" charset="0"/>
                <a:cs typeface="Arial" panose="020B0604020202020204" pitchFamily="34" charset="0"/>
              </a:rPr>
              <a:t>dev</a:t>
            </a:r>
            <a:r>
              <a:rPr lang="en-US" sz="1400" b="1" dirty="0" smtClean="0">
                <a:solidFill>
                  <a:srgbClr val="000000"/>
                </a:solidFill>
                <a:latin typeface="Arial" panose="020B0604020202020204" pitchFamily="34" charset="0"/>
                <a:cs typeface="Arial" panose="020B0604020202020204" pitchFamily="34" charset="0"/>
              </a:rPr>
              <a:t> </a:t>
            </a:r>
            <a:r>
              <a:rPr lang="en-US" sz="1400" b="1" dirty="0" smtClean="0">
                <a:solidFill>
                  <a:schemeClr val="accent4"/>
                </a:solidFill>
                <a:latin typeface="Arial" panose="020B0604020202020204" pitchFamily="34" charset="0"/>
                <a:cs typeface="Arial" panose="020B0604020202020204" pitchFamily="34" charset="0"/>
                <a:sym typeface="Wingdings 2" panose="05020102010507070707" pitchFamily="18" charset="2"/>
              </a:rPr>
              <a:t></a:t>
            </a:r>
            <a:r>
              <a:rPr lang="en-US" sz="1400" b="1" dirty="0">
                <a:solidFill>
                  <a:srgbClr val="000000"/>
                </a:solidFill>
                <a:latin typeface="Arial" panose="020B0604020202020204" pitchFamily="34" charset="0"/>
                <a:cs typeface="Arial" panose="020B0604020202020204" pitchFamily="34" charset="0"/>
              </a:rPr>
              <a:t/>
            </a:r>
            <a:br>
              <a:rPr lang="en-US" sz="1400" b="1" dirty="0">
                <a:solidFill>
                  <a:srgbClr val="000000"/>
                </a:solidFill>
                <a:latin typeface="Arial" panose="020B0604020202020204" pitchFamily="34" charset="0"/>
                <a:cs typeface="Arial" panose="020B0604020202020204" pitchFamily="34" charset="0"/>
              </a:rPr>
            </a:br>
            <a:r>
              <a:rPr lang="en-US" sz="1000" dirty="0">
                <a:solidFill>
                  <a:srgbClr val="0076CB"/>
                </a:solidFill>
                <a:latin typeface="Arial" panose="020B0604020202020204" pitchFamily="34" charset="0"/>
                <a:cs typeface="Arial" panose="020B0604020202020204" pitchFamily="34" charset="0"/>
              </a:rPr>
              <a:t>DT </a:t>
            </a:r>
            <a:r>
              <a:rPr lang="en-US" sz="1000" dirty="0" smtClean="0">
                <a:solidFill>
                  <a:srgbClr val="0076CB"/>
                </a:solidFill>
                <a:latin typeface="Arial" panose="020B0604020202020204" pitchFamily="34" charset="0"/>
                <a:cs typeface="Arial" panose="020B0604020202020204" pitchFamily="34" charset="0"/>
              </a:rPr>
              <a:t>India</a:t>
            </a:r>
          </a:p>
          <a:p>
            <a:pPr marL="9522" lvl="1" indent="0">
              <a:spcBef>
                <a:spcPts val="600"/>
              </a:spcBef>
              <a:buClr>
                <a:srgbClr val="F0AB00"/>
              </a:buClr>
              <a:buSzPct val="150000"/>
              <a:buNone/>
            </a:pPr>
            <a:endParaRPr lang="en-US" sz="1000" b="1" dirty="0" smtClean="0">
              <a:solidFill>
                <a:srgbClr val="0076CB"/>
              </a:solidFill>
              <a:latin typeface="Arial" panose="020B0604020202020204" pitchFamily="34" charset="0"/>
              <a:cs typeface="Arial" panose="020B0604020202020204" pitchFamily="34" charset="0"/>
            </a:endParaRPr>
          </a:p>
          <a:p>
            <a:pPr marL="9522" lvl="1" indent="0">
              <a:spcBef>
                <a:spcPts val="600"/>
              </a:spcBef>
              <a:buClr>
                <a:srgbClr val="F0AB00"/>
              </a:buClr>
              <a:buSzPct val="150000"/>
              <a:buNone/>
            </a:pPr>
            <a:endParaRPr lang="en-US" sz="1000" b="1" dirty="0" smtClean="0">
              <a:solidFill>
                <a:srgbClr val="0076CB"/>
              </a:solidFill>
              <a:latin typeface="Arial" panose="020B0604020202020204" pitchFamily="34" charset="0"/>
              <a:cs typeface="Arial" panose="020B0604020202020204" pitchFamily="34" charset="0"/>
            </a:endParaRPr>
          </a:p>
          <a:p>
            <a:pPr marL="9522" lvl="1" indent="0">
              <a:spcBef>
                <a:spcPts val="600"/>
              </a:spcBef>
              <a:buClr>
                <a:srgbClr val="F0AB00"/>
              </a:buClr>
              <a:buSzPct val="150000"/>
              <a:buNone/>
            </a:pPr>
            <a:endParaRPr lang="en-US" sz="1000" b="1" dirty="0">
              <a:solidFill>
                <a:srgbClr val="0076CB"/>
              </a:solidFill>
              <a:latin typeface="Arial" panose="020B0604020202020204" pitchFamily="34" charset="0"/>
              <a:cs typeface="Arial" panose="020B0604020202020204" pitchFamily="34" charset="0"/>
            </a:endParaRPr>
          </a:p>
          <a:p>
            <a:pPr marL="9522" lvl="1" indent="0">
              <a:spcBef>
                <a:spcPts val="600"/>
              </a:spcBef>
              <a:buClr>
                <a:srgbClr val="F0AB00"/>
              </a:buClr>
              <a:buSzPct val="150000"/>
              <a:buNone/>
            </a:pPr>
            <a:r>
              <a:rPr lang="en-US" sz="1000" b="1" dirty="0">
                <a:solidFill>
                  <a:srgbClr val="0076CB"/>
                </a:solidFill>
                <a:latin typeface="Arial" panose="020B0604020202020204" pitchFamily="34" charset="0"/>
                <a:cs typeface="Arial" panose="020B0604020202020204" pitchFamily="34" charset="0"/>
              </a:rPr>
              <a:t/>
            </a:r>
            <a:br>
              <a:rPr lang="en-US" sz="1000" b="1" dirty="0">
                <a:solidFill>
                  <a:srgbClr val="0076CB"/>
                </a:solidFill>
                <a:latin typeface="Arial" panose="020B0604020202020204" pitchFamily="34" charset="0"/>
                <a:cs typeface="Arial" panose="020B0604020202020204" pitchFamily="34" charset="0"/>
              </a:rPr>
            </a:br>
            <a:r>
              <a:rPr lang="en-US" sz="1000" dirty="0" smtClean="0">
                <a:solidFill>
                  <a:schemeClr val="tx2"/>
                </a:solidFill>
                <a:latin typeface="Arial" panose="020B0604020202020204" pitchFamily="34" charset="0"/>
                <a:cs typeface="Arial" panose="020B0604020202020204" pitchFamily="34" charset="0"/>
              </a:rPr>
              <a:t/>
            </a:r>
            <a:br>
              <a:rPr lang="en-US" sz="1000" dirty="0" smtClean="0">
                <a:solidFill>
                  <a:schemeClr val="tx2"/>
                </a:solidFill>
                <a:latin typeface="Arial" panose="020B0604020202020204" pitchFamily="34" charset="0"/>
                <a:cs typeface="Arial" panose="020B0604020202020204" pitchFamily="34" charset="0"/>
              </a:rPr>
            </a:br>
            <a:endParaRPr lang="en-CA" dirty="0"/>
          </a:p>
        </p:txBody>
      </p:sp>
      <p:sp>
        <p:nvSpPr>
          <p:cNvPr id="17" name="Text Placeholder 15"/>
          <p:cNvSpPr>
            <a:spLocks noGrp="1"/>
          </p:cNvSpPr>
          <p:nvPr>
            <p:ph type="body" sz="quarter" idx="27"/>
          </p:nvPr>
        </p:nvSpPr>
        <p:spPr>
          <a:xfrm>
            <a:off x="3217510" y="4388389"/>
            <a:ext cx="2769467" cy="1014122"/>
          </a:xfrm>
        </p:spPr>
        <p:txBody>
          <a:bodyPr/>
          <a:lstStyle/>
          <a:p>
            <a:pPr marL="9522" lvl="1" indent="0">
              <a:spcBef>
                <a:spcPts val="600"/>
              </a:spcBef>
              <a:buClr>
                <a:srgbClr val="F0AB00"/>
              </a:buClr>
              <a:buSzPct val="150000"/>
              <a:buNone/>
            </a:pPr>
            <a:r>
              <a:rPr lang="en-US" sz="1400" b="1" dirty="0" err="1" smtClean="0">
                <a:solidFill>
                  <a:srgbClr val="000000"/>
                </a:solidFill>
                <a:latin typeface="Arial" panose="020B0604020202020204" pitchFamily="34" charset="0"/>
                <a:cs typeface="Arial" panose="020B0604020202020204" pitchFamily="34" charset="0"/>
              </a:rPr>
              <a:t>Standardisation</a:t>
            </a:r>
            <a:r>
              <a:rPr lang="en-US" sz="1400" b="1" dirty="0" smtClean="0">
                <a:solidFill>
                  <a:srgbClr val="000000"/>
                </a:solidFill>
                <a:latin typeface="Arial" panose="020B0604020202020204" pitchFamily="34" charset="0"/>
                <a:cs typeface="Arial" panose="020B0604020202020204" pitchFamily="34" charset="0"/>
              </a:rPr>
              <a:t> of xmake/tango</a:t>
            </a:r>
            <a:br>
              <a:rPr lang="en-US" sz="1400" b="1" dirty="0" smtClean="0">
                <a:solidFill>
                  <a:srgbClr val="000000"/>
                </a:solidFill>
                <a:latin typeface="Arial" panose="020B0604020202020204" pitchFamily="34" charset="0"/>
                <a:cs typeface="Arial" panose="020B0604020202020204" pitchFamily="34" charset="0"/>
              </a:rPr>
            </a:br>
            <a:r>
              <a:rPr lang="en-US" sz="1000" dirty="0">
                <a:solidFill>
                  <a:srgbClr val="0076CB"/>
                </a:solidFill>
                <a:latin typeface="Arial" panose="020B0604020202020204" pitchFamily="34" charset="0"/>
                <a:cs typeface="Arial" panose="020B0604020202020204" pitchFamily="34" charset="0"/>
              </a:rPr>
              <a:t>DT India</a:t>
            </a:r>
            <a:r>
              <a:rPr lang="en-US" sz="1400" b="1" dirty="0" smtClean="0">
                <a:solidFill>
                  <a:srgbClr val="000000"/>
                </a:solidFill>
                <a:latin typeface="Arial" panose="020B0604020202020204" pitchFamily="34" charset="0"/>
                <a:cs typeface="Arial" panose="020B0604020202020204" pitchFamily="34" charset="0"/>
              </a:rPr>
              <a:t/>
            </a:r>
            <a:br>
              <a:rPr lang="en-US" sz="1400" b="1" dirty="0" smtClean="0">
                <a:solidFill>
                  <a:srgbClr val="000000"/>
                </a:solidFill>
                <a:latin typeface="Arial" panose="020B0604020202020204" pitchFamily="34" charset="0"/>
                <a:cs typeface="Arial" panose="020B0604020202020204" pitchFamily="34" charset="0"/>
              </a:rPr>
            </a:br>
            <a:r>
              <a:rPr lang="en-US" sz="1400" b="1" dirty="0" smtClean="0">
                <a:solidFill>
                  <a:srgbClr val="000000"/>
                </a:solidFill>
                <a:latin typeface="Arial" panose="020B0604020202020204" pitchFamily="34" charset="0"/>
                <a:cs typeface="Arial" panose="020B0604020202020204" pitchFamily="34" charset="0"/>
              </a:rPr>
              <a:t/>
            </a:r>
            <a:br>
              <a:rPr lang="en-US" sz="1400" b="1" dirty="0" smtClean="0">
                <a:solidFill>
                  <a:srgbClr val="000000"/>
                </a:solidFill>
                <a:latin typeface="Arial" panose="020B0604020202020204" pitchFamily="34" charset="0"/>
                <a:cs typeface="Arial" panose="020B0604020202020204" pitchFamily="34" charset="0"/>
              </a:rPr>
            </a:br>
            <a:r>
              <a:rPr lang="en-US" sz="1400" b="1" dirty="0" smtClean="0">
                <a:solidFill>
                  <a:srgbClr val="000000"/>
                </a:solidFill>
                <a:latin typeface="Arial" panose="020B0604020202020204" pitchFamily="34" charset="0"/>
                <a:cs typeface="Arial" panose="020B0604020202020204" pitchFamily="34" charset="0"/>
              </a:rPr>
              <a:t>first central environment to build five apps</a:t>
            </a:r>
            <a:br>
              <a:rPr lang="en-US" sz="1400" b="1" dirty="0" smtClean="0">
                <a:solidFill>
                  <a:srgbClr val="000000"/>
                </a:solidFill>
                <a:latin typeface="Arial" panose="020B0604020202020204" pitchFamily="34" charset="0"/>
                <a:cs typeface="Arial" panose="020B0604020202020204" pitchFamily="34" charset="0"/>
              </a:rPr>
            </a:br>
            <a:r>
              <a:rPr lang="en-US" sz="1000" dirty="0">
                <a:solidFill>
                  <a:srgbClr val="0076CB"/>
                </a:solidFill>
                <a:latin typeface="Arial" panose="020B0604020202020204" pitchFamily="34" charset="0"/>
                <a:cs typeface="Arial" panose="020B0604020202020204" pitchFamily="34" charset="0"/>
              </a:rPr>
              <a:t>DT India in cooperation with </a:t>
            </a:r>
            <a:r>
              <a:rPr lang="en-US" sz="1000" dirty="0" err="1">
                <a:solidFill>
                  <a:srgbClr val="0076CB"/>
                </a:solidFill>
                <a:latin typeface="Arial" panose="020B0604020202020204" pitchFamily="34" charset="0"/>
                <a:cs typeface="Arial" panose="020B0604020202020204" pitchFamily="34" charset="0"/>
              </a:rPr>
              <a:t>dev</a:t>
            </a:r>
            <a:r>
              <a:rPr lang="en-US" sz="1000" dirty="0">
                <a:solidFill>
                  <a:srgbClr val="0076CB"/>
                </a:solidFill>
                <a:latin typeface="Arial" panose="020B0604020202020204" pitchFamily="34" charset="0"/>
                <a:cs typeface="Arial" panose="020B0604020202020204" pitchFamily="34" charset="0"/>
              </a:rPr>
              <a:t> teams</a:t>
            </a:r>
            <a:r>
              <a:rPr lang="en-US" sz="1000" b="1" dirty="0">
                <a:solidFill>
                  <a:srgbClr val="0076CB"/>
                </a:solidFill>
                <a:latin typeface="Arial" panose="020B0604020202020204" pitchFamily="34" charset="0"/>
                <a:cs typeface="Arial" panose="020B0604020202020204" pitchFamily="34" charset="0"/>
              </a:rPr>
              <a:t/>
            </a:r>
            <a:br>
              <a:rPr lang="en-US" sz="1000" b="1" dirty="0">
                <a:solidFill>
                  <a:srgbClr val="0076CB"/>
                </a:solidFill>
                <a:latin typeface="Arial" panose="020B0604020202020204" pitchFamily="34" charset="0"/>
                <a:cs typeface="Arial" panose="020B0604020202020204" pitchFamily="34" charset="0"/>
              </a:rPr>
            </a:br>
            <a:r>
              <a:rPr lang="en-US" sz="1000" dirty="0" smtClean="0">
                <a:solidFill>
                  <a:schemeClr val="tx2"/>
                </a:solidFill>
                <a:latin typeface="Arial" panose="020B0604020202020204" pitchFamily="34" charset="0"/>
                <a:cs typeface="Arial" panose="020B0604020202020204" pitchFamily="34" charset="0"/>
              </a:rPr>
              <a:t/>
            </a:r>
            <a:br>
              <a:rPr lang="en-US" sz="1000" dirty="0" smtClean="0">
                <a:solidFill>
                  <a:schemeClr val="tx2"/>
                </a:solidFill>
                <a:latin typeface="Arial" panose="020B0604020202020204" pitchFamily="34" charset="0"/>
                <a:cs typeface="Arial" panose="020B0604020202020204" pitchFamily="34" charset="0"/>
              </a:rPr>
            </a:br>
            <a:endParaRPr lang="en-CA" dirty="0"/>
          </a:p>
        </p:txBody>
      </p:sp>
      <p:sp>
        <p:nvSpPr>
          <p:cNvPr id="21" name="Text Placeholder 15"/>
          <p:cNvSpPr>
            <a:spLocks noGrp="1"/>
          </p:cNvSpPr>
          <p:nvPr>
            <p:ph type="body" sz="quarter" idx="27"/>
          </p:nvPr>
        </p:nvSpPr>
        <p:spPr>
          <a:xfrm>
            <a:off x="6254325" y="4388389"/>
            <a:ext cx="2769467" cy="1014122"/>
          </a:xfrm>
        </p:spPr>
        <p:txBody>
          <a:bodyPr/>
          <a:lstStyle/>
          <a:p>
            <a:pPr marL="9522" lvl="1" indent="0">
              <a:spcBef>
                <a:spcPts val="600"/>
              </a:spcBef>
              <a:buClr>
                <a:srgbClr val="F0AB00"/>
              </a:buClr>
              <a:buSzPct val="150000"/>
              <a:buNone/>
            </a:pPr>
            <a:r>
              <a:rPr lang="en-US" sz="1400" b="1" dirty="0" smtClean="0">
                <a:solidFill>
                  <a:srgbClr val="000000"/>
                </a:solidFill>
                <a:latin typeface="Arial" panose="020B0604020202020204" pitchFamily="34" charset="0"/>
                <a:cs typeface="Arial" panose="020B0604020202020204" pitchFamily="34" charset="0"/>
              </a:rPr>
              <a:t>Standardization of xmake/tango as</a:t>
            </a:r>
            <a:br>
              <a:rPr lang="en-US" sz="1400" b="1" dirty="0" smtClean="0">
                <a:solidFill>
                  <a:srgbClr val="000000"/>
                </a:solidFill>
                <a:latin typeface="Arial" panose="020B0604020202020204" pitchFamily="34" charset="0"/>
                <a:cs typeface="Arial" panose="020B0604020202020204" pitchFamily="34" charset="0"/>
              </a:rPr>
            </a:br>
            <a:r>
              <a:rPr lang="en-US" sz="1000" dirty="0" smtClean="0">
                <a:solidFill>
                  <a:srgbClr val="000000"/>
                </a:solidFill>
                <a:latin typeface="Arial" panose="020B0604020202020204" pitchFamily="34" charset="0"/>
                <a:cs typeface="Arial" panose="020B0604020202020204" pitchFamily="34" charset="0"/>
              </a:rPr>
              <a:t>get ready for large scale app development support</a:t>
            </a:r>
            <a:br>
              <a:rPr lang="en-US" sz="1000" dirty="0" smtClean="0">
                <a:solidFill>
                  <a:srgbClr val="000000"/>
                </a:solidFill>
                <a:latin typeface="Arial" panose="020B0604020202020204" pitchFamily="34" charset="0"/>
                <a:cs typeface="Arial" panose="020B0604020202020204" pitchFamily="34" charset="0"/>
              </a:rPr>
            </a:br>
            <a:r>
              <a:rPr lang="en-US" sz="1000" dirty="0" err="1" smtClean="0">
                <a:solidFill>
                  <a:srgbClr val="000000"/>
                </a:solidFill>
                <a:latin typeface="Arial" panose="020B0604020202020204" pitchFamily="34" charset="0"/>
                <a:cs typeface="Arial" panose="020B0604020202020204" pitchFamily="34" charset="0"/>
              </a:rPr>
              <a:t>Support</a:t>
            </a:r>
            <a:r>
              <a:rPr lang="en-US" sz="1000" dirty="0" smtClean="0">
                <a:solidFill>
                  <a:srgbClr val="000000"/>
                </a:solidFill>
                <a:latin typeface="Arial" panose="020B0604020202020204" pitchFamily="34" charset="0"/>
                <a:cs typeface="Arial" panose="020B0604020202020204" pitchFamily="34" charset="0"/>
              </a:rPr>
              <a:t> required iOS 9/xcode8 features</a:t>
            </a:r>
            <a:r>
              <a:rPr lang="en-US" sz="1000" b="1" dirty="0" smtClean="0">
                <a:solidFill>
                  <a:srgbClr val="000000"/>
                </a:solidFill>
                <a:latin typeface="Arial" panose="020B0604020202020204" pitchFamily="34" charset="0"/>
                <a:cs typeface="Arial" panose="020B0604020202020204" pitchFamily="34" charset="0"/>
              </a:rPr>
              <a:t/>
            </a:r>
            <a:br>
              <a:rPr lang="en-US" sz="1000" b="1" dirty="0" smtClean="0">
                <a:solidFill>
                  <a:srgbClr val="000000"/>
                </a:solidFill>
                <a:latin typeface="Arial" panose="020B0604020202020204" pitchFamily="34" charset="0"/>
                <a:cs typeface="Arial" panose="020B0604020202020204" pitchFamily="34" charset="0"/>
              </a:rPr>
            </a:br>
            <a:r>
              <a:rPr lang="en-US" sz="1000" dirty="0">
                <a:solidFill>
                  <a:srgbClr val="0076CB"/>
                </a:solidFill>
                <a:latin typeface="Arial" panose="020B0604020202020204" pitchFamily="34" charset="0"/>
                <a:cs typeface="Arial" panose="020B0604020202020204" pitchFamily="34" charset="0"/>
              </a:rPr>
              <a:t>DT India in cooperation with </a:t>
            </a:r>
            <a:r>
              <a:rPr lang="en-US" sz="1000" dirty="0" err="1">
                <a:solidFill>
                  <a:srgbClr val="0076CB"/>
                </a:solidFill>
                <a:latin typeface="Arial" panose="020B0604020202020204" pitchFamily="34" charset="0"/>
                <a:cs typeface="Arial" panose="020B0604020202020204" pitchFamily="34" charset="0"/>
              </a:rPr>
              <a:t>dev</a:t>
            </a:r>
            <a:r>
              <a:rPr lang="en-US" sz="1000" dirty="0">
                <a:solidFill>
                  <a:srgbClr val="0076CB"/>
                </a:solidFill>
                <a:latin typeface="Arial" panose="020B0604020202020204" pitchFamily="34" charset="0"/>
                <a:cs typeface="Arial" panose="020B0604020202020204" pitchFamily="34" charset="0"/>
              </a:rPr>
              <a:t> teams</a:t>
            </a:r>
            <a:r>
              <a:rPr lang="en-US" sz="1400" b="1" dirty="0" smtClean="0">
                <a:solidFill>
                  <a:srgbClr val="000000"/>
                </a:solidFill>
                <a:latin typeface="Arial" panose="020B0604020202020204" pitchFamily="34" charset="0"/>
                <a:cs typeface="Arial" panose="020B0604020202020204" pitchFamily="34" charset="0"/>
              </a:rPr>
              <a:t/>
            </a:r>
            <a:br>
              <a:rPr lang="en-US" sz="1400" b="1" dirty="0" smtClean="0">
                <a:solidFill>
                  <a:srgbClr val="000000"/>
                </a:solidFill>
                <a:latin typeface="Arial" panose="020B0604020202020204" pitchFamily="34" charset="0"/>
                <a:cs typeface="Arial" panose="020B0604020202020204" pitchFamily="34" charset="0"/>
              </a:rPr>
            </a:br>
            <a:r>
              <a:rPr lang="en-US" sz="1000" dirty="0" smtClean="0">
                <a:solidFill>
                  <a:schemeClr val="tx2"/>
                </a:solidFill>
                <a:latin typeface="Arial" panose="020B0604020202020204" pitchFamily="34" charset="0"/>
                <a:cs typeface="Arial" panose="020B0604020202020204" pitchFamily="34" charset="0"/>
              </a:rPr>
              <a:t/>
            </a:r>
            <a:br>
              <a:rPr lang="en-US" sz="1000" dirty="0" smtClean="0">
                <a:solidFill>
                  <a:schemeClr val="tx2"/>
                </a:solidFill>
                <a:latin typeface="Arial" panose="020B0604020202020204" pitchFamily="34" charset="0"/>
                <a:cs typeface="Arial" panose="020B0604020202020204" pitchFamily="34" charset="0"/>
              </a:rPr>
            </a:br>
            <a:endParaRPr lang="en-CA" dirty="0"/>
          </a:p>
        </p:txBody>
      </p:sp>
      <p:sp>
        <p:nvSpPr>
          <p:cNvPr id="22" name="Text Placeholder 15"/>
          <p:cNvSpPr>
            <a:spLocks noGrp="1"/>
          </p:cNvSpPr>
          <p:nvPr>
            <p:ph type="body" sz="quarter" idx="27"/>
          </p:nvPr>
        </p:nvSpPr>
        <p:spPr>
          <a:xfrm>
            <a:off x="6313048" y="2375030"/>
            <a:ext cx="2769467" cy="1014122"/>
          </a:xfrm>
        </p:spPr>
        <p:txBody>
          <a:bodyPr/>
          <a:lstStyle/>
          <a:p>
            <a:pPr marL="9522" lvl="1" indent="0">
              <a:spcBef>
                <a:spcPts val="600"/>
              </a:spcBef>
              <a:buClr>
                <a:srgbClr val="F0AB00"/>
              </a:buClr>
              <a:buSzPct val="150000"/>
              <a:buNone/>
            </a:pPr>
            <a:r>
              <a:rPr lang="en-US" sz="1400" b="1" dirty="0" smtClean="0">
                <a:solidFill>
                  <a:srgbClr val="000000"/>
                </a:solidFill>
                <a:latin typeface="Arial" panose="020B0604020202020204" pitchFamily="34" charset="0"/>
                <a:cs typeface="Arial" panose="020B0604020202020204" pitchFamily="34" charset="0"/>
              </a:rPr>
              <a:t>Xmake/MiOS deprecation as soon as xmake/tango appropriate alternative</a:t>
            </a:r>
            <a:br>
              <a:rPr lang="en-US" sz="1400" b="1" dirty="0" smtClean="0">
                <a:solidFill>
                  <a:srgbClr val="000000"/>
                </a:solidFill>
                <a:latin typeface="Arial" panose="020B0604020202020204" pitchFamily="34" charset="0"/>
                <a:cs typeface="Arial" panose="020B0604020202020204" pitchFamily="34" charset="0"/>
              </a:rPr>
            </a:br>
            <a:r>
              <a:rPr lang="en-US" sz="1400" b="1" dirty="0" smtClean="0">
                <a:solidFill>
                  <a:srgbClr val="000000"/>
                </a:solidFill>
                <a:latin typeface="Arial" panose="020B0604020202020204" pitchFamily="34" charset="0"/>
                <a:cs typeface="Arial" panose="020B0604020202020204" pitchFamily="34" charset="0"/>
              </a:rPr>
              <a:t/>
            </a:r>
            <a:br>
              <a:rPr lang="en-US" sz="1400" b="1" dirty="0" smtClean="0">
                <a:solidFill>
                  <a:srgbClr val="000000"/>
                </a:solidFill>
                <a:latin typeface="Arial" panose="020B0604020202020204" pitchFamily="34" charset="0"/>
                <a:cs typeface="Arial" panose="020B0604020202020204" pitchFamily="34" charset="0"/>
              </a:rPr>
            </a:br>
            <a:r>
              <a:rPr lang="en-US" sz="1000" dirty="0" smtClean="0">
                <a:solidFill>
                  <a:schemeClr val="tx2"/>
                </a:solidFill>
                <a:latin typeface="Arial" panose="020B0604020202020204" pitchFamily="34" charset="0"/>
                <a:cs typeface="Arial" panose="020B0604020202020204" pitchFamily="34" charset="0"/>
              </a:rPr>
              <a:t/>
            </a:r>
            <a:br>
              <a:rPr lang="en-US" sz="1000" dirty="0" smtClean="0">
                <a:solidFill>
                  <a:schemeClr val="tx2"/>
                </a:solidFill>
                <a:latin typeface="Arial" panose="020B0604020202020204" pitchFamily="34" charset="0"/>
                <a:cs typeface="Arial" panose="020B0604020202020204" pitchFamily="34" charset="0"/>
              </a:rPr>
            </a:br>
            <a:endParaRPr lang="en-CA" dirty="0"/>
          </a:p>
        </p:txBody>
      </p:sp>
      <p:sp>
        <p:nvSpPr>
          <p:cNvPr id="23" name="Text Placeholder 15"/>
          <p:cNvSpPr>
            <a:spLocks noGrp="1"/>
          </p:cNvSpPr>
          <p:nvPr>
            <p:ph type="body" sz="quarter" idx="27"/>
          </p:nvPr>
        </p:nvSpPr>
        <p:spPr>
          <a:xfrm>
            <a:off x="9165304" y="4388389"/>
            <a:ext cx="2769467" cy="1014122"/>
          </a:xfrm>
        </p:spPr>
        <p:txBody>
          <a:bodyPr/>
          <a:lstStyle/>
          <a:p>
            <a:pPr marL="9522" lvl="1" indent="0">
              <a:spcBef>
                <a:spcPts val="600"/>
              </a:spcBef>
              <a:buClr>
                <a:srgbClr val="F0AB00"/>
              </a:buClr>
              <a:buSzPct val="150000"/>
              <a:buNone/>
            </a:pPr>
            <a:r>
              <a:rPr lang="en-US" sz="1400" b="1" dirty="0" smtClean="0">
                <a:solidFill>
                  <a:srgbClr val="000000"/>
                </a:solidFill>
                <a:latin typeface="Arial" panose="020B0604020202020204" pitchFamily="34" charset="0"/>
                <a:cs typeface="Arial" panose="020B0604020202020204" pitchFamily="34" charset="0"/>
              </a:rPr>
              <a:t>Ramp up new xmake/tango based build Service</a:t>
            </a:r>
            <a:br>
              <a:rPr lang="en-US" sz="1400" b="1" dirty="0" smtClean="0">
                <a:solidFill>
                  <a:srgbClr val="000000"/>
                </a:solidFill>
                <a:latin typeface="Arial" panose="020B0604020202020204" pitchFamily="34" charset="0"/>
                <a:cs typeface="Arial" panose="020B0604020202020204" pitchFamily="34" charset="0"/>
              </a:rPr>
            </a:br>
            <a:r>
              <a:rPr lang="en-US" sz="1000" dirty="0">
                <a:solidFill>
                  <a:srgbClr val="0076CB"/>
                </a:solidFill>
                <a:latin typeface="Arial" panose="020B0604020202020204" pitchFamily="34" charset="0"/>
                <a:cs typeface="Arial" panose="020B0604020202020204" pitchFamily="34" charset="0"/>
              </a:rPr>
              <a:t>DT India in cooperation with </a:t>
            </a:r>
            <a:r>
              <a:rPr lang="en-US" sz="1000" dirty="0" err="1">
                <a:solidFill>
                  <a:srgbClr val="0076CB"/>
                </a:solidFill>
                <a:latin typeface="Arial" panose="020B0604020202020204" pitchFamily="34" charset="0"/>
                <a:cs typeface="Arial" panose="020B0604020202020204" pitchFamily="34" charset="0"/>
              </a:rPr>
              <a:t>dev</a:t>
            </a:r>
            <a:r>
              <a:rPr lang="en-US" sz="1000" dirty="0">
                <a:solidFill>
                  <a:srgbClr val="0076CB"/>
                </a:solidFill>
                <a:latin typeface="Arial" panose="020B0604020202020204" pitchFamily="34" charset="0"/>
                <a:cs typeface="Arial" panose="020B0604020202020204" pitchFamily="34" charset="0"/>
              </a:rPr>
              <a:t> teams</a:t>
            </a:r>
            <a:r>
              <a:rPr lang="en-US" sz="1000" dirty="0" smtClean="0">
                <a:solidFill>
                  <a:schemeClr val="tx2"/>
                </a:solidFill>
                <a:latin typeface="Arial" panose="020B0604020202020204" pitchFamily="34" charset="0"/>
                <a:cs typeface="Arial" panose="020B0604020202020204" pitchFamily="34" charset="0"/>
              </a:rPr>
              <a:t/>
            </a:r>
            <a:br>
              <a:rPr lang="en-US" sz="1000" dirty="0" smtClean="0">
                <a:solidFill>
                  <a:schemeClr val="tx2"/>
                </a:solidFill>
                <a:latin typeface="Arial" panose="020B0604020202020204" pitchFamily="34" charset="0"/>
                <a:cs typeface="Arial" panose="020B0604020202020204" pitchFamily="34" charset="0"/>
              </a:rPr>
            </a:br>
            <a:endParaRPr lang="en-CA" dirty="0"/>
          </a:p>
        </p:txBody>
      </p:sp>
      <p:sp>
        <p:nvSpPr>
          <p:cNvPr id="10" name="Isosceles Triangle 9"/>
          <p:cNvSpPr/>
          <p:nvPr/>
        </p:nvSpPr>
        <p:spPr bwMode="gray">
          <a:xfrm>
            <a:off x="8453340" y="2661311"/>
            <a:ext cx="3409683" cy="868357"/>
          </a:xfrm>
          <a:prstGeom prst="triangle">
            <a:avLst>
              <a:gd name="adj" fmla="val 0"/>
            </a:avLst>
          </a:prstGeom>
          <a:solidFill>
            <a:schemeClr val="tx2">
              <a:lumMod val="40000"/>
              <a:lumOff val="60000"/>
            </a:schemeClr>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4" name="Isosceles Triangle 23"/>
          <p:cNvSpPr/>
          <p:nvPr/>
        </p:nvSpPr>
        <p:spPr bwMode="gray">
          <a:xfrm flipH="1">
            <a:off x="8730176" y="5144661"/>
            <a:ext cx="3132846" cy="714136"/>
          </a:xfrm>
          <a:prstGeom prst="triangle">
            <a:avLst>
              <a:gd name="adj" fmla="val 0"/>
            </a:avLst>
          </a:prstGeom>
          <a:solidFill>
            <a:schemeClr val="accent1"/>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Rectangle 10"/>
          <p:cNvSpPr/>
          <p:nvPr/>
        </p:nvSpPr>
        <p:spPr>
          <a:xfrm>
            <a:off x="830510" y="4752185"/>
            <a:ext cx="2262789" cy="1046440"/>
          </a:xfrm>
          <a:prstGeom prst="rect">
            <a:avLst/>
          </a:prstGeom>
        </p:spPr>
        <p:txBody>
          <a:bodyPr wrap="square">
            <a:spAutoFit/>
          </a:bodyPr>
          <a:lstStyle/>
          <a:p>
            <a:pPr marL="9522" lvl="1" indent="0">
              <a:spcBef>
                <a:spcPts val="600"/>
              </a:spcBef>
              <a:buClr>
                <a:srgbClr val="F0AB00"/>
              </a:buClr>
              <a:buSzPct val="150000"/>
              <a:buNone/>
            </a:pPr>
            <a:r>
              <a:rPr lang="en-US" sz="1400" b="1" dirty="0">
                <a:solidFill>
                  <a:srgbClr val="000000"/>
                </a:solidFill>
                <a:latin typeface="Arial" panose="020B0604020202020204" pitchFamily="34" charset="0"/>
                <a:cs typeface="Arial" panose="020B0604020202020204" pitchFamily="34" charset="0"/>
              </a:rPr>
              <a:t>Special prototypical build environment for xmake/tango</a:t>
            </a:r>
            <a:r>
              <a:rPr lang="en-US" sz="1400" b="1" dirty="0" smtClean="0">
                <a:solidFill>
                  <a:srgbClr val="4FB81C"/>
                </a:solidFill>
                <a:latin typeface="Arial" panose="020B0604020202020204" pitchFamily="34" charset="0"/>
                <a:cs typeface="Arial" panose="020B0604020202020204" pitchFamily="34" charset="0"/>
                <a:sym typeface="Wingdings 2" panose="05020102010507070707" pitchFamily="18" charset="2"/>
              </a:rPr>
              <a:t></a:t>
            </a:r>
            <a:r>
              <a:rPr lang="en-US" sz="1400" b="1" dirty="0">
                <a:solidFill>
                  <a:srgbClr val="000000"/>
                </a:solidFill>
                <a:latin typeface="Arial" panose="020B0604020202020204" pitchFamily="34" charset="0"/>
                <a:cs typeface="Arial" panose="020B0604020202020204" pitchFamily="34" charset="0"/>
              </a:rPr>
              <a:t/>
            </a:r>
            <a:br>
              <a:rPr lang="en-US" sz="1400" b="1" dirty="0">
                <a:solidFill>
                  <a:srgbClr val="000000"/>
                </a:solidFill>
                <a:latin typeface="Arial" panose="020B0604020202020204" pitchFamily="34" charset="0"/>
                <a:cs typeface="Arial" panose="020B0604020202020204" pitchFamily="34" charset="0"/>
              </a:rPr>
            </a:br>
            <a:r>
              <a:rPr lang="en-US" sz="1000" dirty="0" smtClean="0">
                <a:solidFill>
                  <a:srgbClr val="0076CB"/>
                </a:solidFill>
                <a:latin typeface="Arial" panose="020B0604020202020204" pitchFamily="34" charset="0"/>
                <a:cs typeface="Arial" panose="020B0604020202020204" pitchFamily="34" charset="0"/>
              </a:rPr>
              <a:t>DT India in cooperation with </a:t>
            </a:r>
            <a:r>
              <a:rPr lang="en-US" sz="1000" dirty="0" err="1" smtClean="0">
                <a:solidFill>
                  <a:srgbClr val="0076CB"/>
                </a:solidFill>
                <a:latin typeface="Arial" panose="020B0604020202020204" pitchFamily="34" charset="0"/>
                <a:cs typeface="Arial" panose="020B0604020202020204" pitchFamily="34" charset="0"/>
              </a:rPr>
              <a:t>dev</a:t>
            </a:r>
            <a:r>
              <a:rPr lang="en-US" sz="1000" dirty="0" smtClean="0">
                <a:solidFill>
                  <a:srgbClr val="0076CB"/>
                </a:solidFill>
                <a:latin typeface="Arial" panose="020B0604020202020204" pitchFamily="34" charset="0"/>
                <a:cs typeface="Arial" panose="020B0604020202020204" pitchFamily="34" charset="0"/>
              </a:rPr>
              <a:t> teams</a:t>
            </a:r>
            <a:endParaRPr lang="en-US" sz="1000" dirty="0">
              <a:solidFill>
                <a:srgbClr val="0076CB"/>
              </a:solidFill>
              <a:latin typeface="Arial" panose="020B0604020202020204" pitchFamily="34" charset="0"/>
              <a:cs typeface="Arial" panose="020B0604020202020204" pitchFamily="34" charset="0"/>
            </a:endParaRPr>
          </a:p>
        </p:txBody>
      </p:sp>
      <p:sp>
        <p:nvSpPr>
          <p:cNvPr id="12" name="Rectangle 11"/>
          <p:cNvSpPr/>
          <p:nvPr/>
        </p:nvSpPr>
        <p:spPr bwMode="gray">
          <a:xfrm>
            <a:off x="209725" y="2403635"/>
            <a:ext cx="620785" cy="1126034"/>
          </a:xfrm>
          <a:prstGeom prst="rect">
            <a:avLst/>
          </a:prstGeom>
          <a:solidFill>
            <a:schemeClr val="tx2">
              <a:lumMod val="40000"/>
              <a:lumOff val="60000"/>
            </a:schemeClr>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MiOS</a:t>
            </a:r>
            <a:endParaRPr kumimoji="0" lang="de-DE"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5" name="Rectangle 24"/>
          <p:cNvSpPr/>
          <p:nvPr/>
        </p:nvSpPr>
        <p:spPr bwMode="gray">
          <a:xfrm>
            <a:off x="209725" y="4419209"/>
            <a:ext cx="600109" cy="1379415"/>
          </a:xfrm>
          <a:prstGeom prst="rect">
            <a:avLst/>
          </a:prstGeom>
          <a:solidFill>
            <a:schemeClr val="accent1"/>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smtClean="0">
                <a:ln>
                  <a:noFill/>
                </a:ln>
                <a:effectLst/>
                <a:uLnTx/>
                <a:uFillTx/>
                <a:ea typeface="Arial Unicode MS" pitchFamily="34" charset="-128"/>
                <a:cs typeface="Arial Unicode MS" pitchFamily="34" charset="-128"/>
              </a:rPr>
              <a:t>Xmake/</a:t>
            </a:r>
            <a:br>
              <a:rPr kumimoji="0" lang="de-DE" sz="1100" b="0" i="0" u="none" strike="noStrike" kern="0" cap="none" spc="0" normalizeH="0" baseline="0" noProof="0" dirty="0" smtClean="0">
                <a:ln>
                  <a:noFill/>
                </a:ln>
                <a:effectLst/>
                <a:uLnTx/>
                <a:uFillTx/>
                <a:ea typeface="Arial Unicode MS" pitchFamily="34" charset="-128"/>
                <a:cs typeface="Arial Unicode MS" pitchFamily="34" charset="-128"/>
              </a:rPr>
            </a:br>
            <a:r>
              <a:rPr kumimoji="0" lang="de-DE" sz="1100" b="0" i="0" u="none" strike="noStrike" kern="0" cap="none" spc="0" normalizeH="0" baseline="0" noProof="0" dirty="0" err="1" smtClean="0">
                <a:ln>
                  <a:noFill/>
                </a:ln>
                <a:effectLst/>
                <a:uLnTx/>
                <a:uFillTx/>
                <a:ea typeface="Arial Unicode MS" pitchFamily="34" charset="-128"/>
                <a:cs typeface="Arial Unicode MS" pitchFamily="34" charset="-128"/>
              </a:rPr>
              <a:t>tango</a:t>
            </a:r>
            <a:endParaRPr kumimoji="0" lang="de-DE"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6" name="Text Placeholder 15"/>
          <p:cNvSpPr>
            <a:spLocks noGrp="1"/>
          </p:cNvSpPr>
          <p:nvPr>
            <p:ph type="body" sz="quarter" idx="27"/>
          </p:nvPr>
        </p:nvSpPr>
        <p:spPr>
          <a:xfrm>
            <a:off x="3228994" y="3313241"/>
            <a:ext cx="2769467" cy="1014122"/>
          </a:xfrm>
        </p:spPr>
        <p:txBody>
          <a:bodyPr/>
          <a:lstStyle/>
          <a:p>
            <a:pPr marL="9522" lvl="1" indent="0">
              <a:spcBef>
                <a:spcPts val="600"/>
              </a:spcBef>
              <a:buClr>
                <a:srgbClr val="F0AB00"/>
              </a:buClr>
              <a:buSzPct val="150000"/>
              <a:buNone/>
            </a:pPr>
            <a:r>
              <a:rPr lang="en-US" sz="1400" b="1" dirty="0" smtClean="0">
                <a:solidFill>
                  <a:srgbClr val="000000"/>
                </a:solidFill>
                <a:latin typeface="Arial" panose="020B0604020202020204" pitchFamily="34" charset="0"/>
                <a:cs typeface="Arial" panose="020B0604020202020204" pitchFamily="34" charset="0"/>
              </a:rPr>
              <a:t>Must Haves to support iOS9/xcode8</a:t>
            </a:r>
            <a:br>
              <a:rPr lang="en-US" sz="1400" b="1" dirty="0" smtClean="0">
                <a:solidFill>
                  <a:srgbClr val="000000"/>
                </a:solidFill>
                <a:latin typeface="Arial" panose="020B0604020202020204" pitchFamily="34" charset="0"/>
                <a:cs typeface="Arial" panose="020B0604020202020204" pitchFamily="34" charset="0"/>
              </a:rPr>
            </a:br>
            <a:r>
              <a:rPr lang="en-US" sz="1000" dirty="0">
                <a:solidFill>
                  <a:schemeClr val="tx2"/>
                </a:solidFill>
                <a:latin typeface="Arial" panose="020B0604020202020204" pitchFamily="34" charset="0"/>
                <a:cs typeface="Arial" panose="020B0604020202020204" pitchFamily="34" charset="0"/>
              </a:rPr>
              <a:t>DT </a:t>
            </a:r>
            <a:r>
              <a:rPr lang="en-US" sz="1000" dirty="0" smtClean="0">
                <a:solidFill>
                  <a:schemeClr val="tx2"/>
                </a:solidFill>
                <a:latin typeface="Arial" panose="020B0604020202020204" pitchFamily="34" charset="0"/>
                <a:cs typeface="Arial" panose="020B0604020202020204" pitchFamily="34" charset="0"/>
              </a:rPr>
              <a:t>India + all using teams</a:t>
            </a:r>
            <a:r>
              <a:rPr lang="en-US" sz="1000" b="1" dirty="0">
                <a:solidFill>
                  <a:srgbClr val="0076CB"/>
                </a:solidFill>
                <a:latin typeface="Arial" panose="020B0604020202020204" pitchFamily="34" charset="0"/>
                <a:cs typeface="Arial" panose="020B0604020202020204" pitchFamily="34" charset="0"/>
              </a:rPr>
              <a:t/>
            </a:r>
            <a:br>
              <a:rPr lang="en-US" sz="1000" b="1" dirty="0">
                <a:solidFill>
                  <a:srgbClr val="0076CB"/>
                </a:solidFill>
                <a:latin typeface="Arial" panose="020B0604020202020204" pitchFamily="34" charset="0"/>
                <a:cs typeface="Arial" panose="020B0604020202020204" pitchFamily="34" charset="0"/>
              </a:rPr>
            </a:br>
            <a:r>
              <a:rPr lang="en-US" sz="1000" dirty="0" smtClean="0">
                <a:solidFill>
                  <a:schemeClr val="tx2"/>
                </a:solidFill>
                <a:latin typeface="Arial" panose="020B0604020202020204" pitchFamily="34" charset="0"/>
                <a:cs typeface="Arial" panose="020B0604020202020204" pitchFamily="34" charset="0"/>
              </a:rPr>
              <a:t/>
            </a:r>
            <a:br>
              <a:rPr lang="en-US" sz="1000" dirty="0" smtClean="0">
                <a:solidFill>
                  <a:schemeClr val="tx2"/>
                </a:solidFill>
                <a:latin typeface="Arial" panose="020B0604020202020204" pitchFamily="34" charset="0"/>
                <a:cs typeface="Arial" panose="020B0604020202020204" pitchFamily="34" charset="0"/>
              </a:rPr>
            </a:br>
            <a:endParaRPr lang="en-CA" dirty="0"/>
          </a:p>
        </p:txBody>
      </p:sp>
    </p:spTree>
    <p:extLst>
      <p:ext uri="{BB962C8B-B14F-4D97-AF65-F5344CB8AC3E}">
        <p14:creationId xmlns:p14="http://schemas.microsoft.com/office/powerpoint/2010/main" val="405674430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3"/>
          <p:cNvSpPr txBox="1">
            <a:spLocks/>
          </p:cNvSpPr>
          <p:nvPr/>
        </p:nvSpPr>
        <p:spPr>
          <a:xfrm>
            <a:off x="323832" y="324078"/>
            <a:ext cx="11539191" cy="756175"/>
          </a:xfrm>
          <a:prstGeom prst="rect">
            <a:avLst/>
          </a:prstGeom>
        </p:spPr>
        <p:txBody>
          <a:bodyPr/>
          <a:lstStyle>
            <a:lvl1pPr algn="l" defTabSz="1088449" rtl="0" eaLnBrk="1" latinLnBrk="0" hangingPunct="1">
              <a:spcBef>
                <a:spcPct val="0"/>
              </a:spcBef>
              <a:buNone/>
              <a:defRPr sz="2799" b="1" kern="1200">
                <a:solidFill>
                  <a:schemeClr val="bg2">
                    <a:lumMod val="50000"/>
                  </a:schemeClr>
                </a:solidFill>
                <a:latin typeface="Arial" panose="020B0604020202020204" pitchFamily="34" charset="0"/>
                <a:ea typeface="Segoe UI" pitchFamily="34" charset="0"/>
                <a:cs typeface="Arial" panose="020B0604020202020204" pitchFamily="34" charset="0"/>
              </a:defRPr>
            </a:lvl1pPr>
          </a:lstStyle>
          <a:p>
            <a:r>
              <a:rPr lang="de-DE" dirty="0" smtClean="0"/>
              <a:t>Mobile Service Roadmap (</a:t>
            </a:r>
            <a:r>
              <a:rPr lang="de-DE" dirty="0" err="1" smtClean="0"/>
              <a:t>iOS</a:t>
            </a:r>
            <a:r>
              <a:rPr lang="de-DE" dirty="0" smtClean="0"/>
              <a:t>)</a:t>
            </a:r>
            <a:endParaRPr lang="de-DE" dirty="0"/>
          </a:p>
        </p:txBody>
      </p:sp>
      <p:sp>
        <p:nvSpPr>
          <p:cNvPr id="20" name="TextBox 19"/>
          <p:cNvSpPr txBox="1"/>
          <p:nvPr/>
        </p:nvSpPr>
        <p:spPr>
          <a:xfrm>
            <a:off x="219558" y="4673014"/>
            <a:ext cx="1104470"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Landscapes</a:t>
            </a:r>
            <a:endParaRPr lang="en-US" sz="1800" kern="0" dirty="0" smtClean="0">
              <a:ea typeface="Arial Unicode MS" pitchFamily="34" charset="-128"/>
              <a:cs typeface="Arial Unicode MS" pitchFamily="34" charset="-128"/>
            </a:endParaRPr>
          </a:p>
        </p:txBody>
      </p:sp>
      <p:sp>
        <p:nvSpPr>
          <p:cNvPr id="25" name="TextBox 24"/>
          <p:cNvSpPr txBox="1"/>
          <p:nvPr/>
        </p:nvSpPr>
        <p:spPr>
          <a:xfrm>
            <a:off x="219558" y="3383376"/>
            <a:ext cx="1402628"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Implementation</a:t>
            </a:r>
          </a:p>
        </p:txBody>
      </p:sp>
      <p:grpSp>
        <p:nvGrpSpPr>
          <p:cNvPr id="89" name="Group 88"/>
          <p:cNvGrpSpPr/>
          <p:nvPr/>
        </p:nvGrpSpPr>
        <p:grpSpPr>
          <a:xfrm>
            <a:off x="1796913" y="1416768"/>
            <a:ext cx="9389663" cy="4313431"/>
            <a:chOff x="2176695" y="2175601"/>
            <a:chExt cx="9389663" cy="4313431"/>
          </a:xfrm>
        </p:grpSpPr>
        <p:cxnSp>
          <p:nvCxnSpPr>
            <p:cNvPr id="54" name="Straight Connector 53"/>
            <p:cNvCxnSpPr>
              <a:stCxn id="53" idx="2"/>
            </p:cNvCxnSpPr>
            <p:nvPr/>
          </p:nvCxnSpPr>
          <p:spPr>
            <a:xfrm>
              <a:off x="10327026" y="4215394"/>
              <a:ext cx="1" cy="14261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76695" y="4922754"/>
              <a:ext cx="938966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gray">
            <a:xfrm>
              <a:off x="2438401" y="5129463"/>
              <a:ext cx="826168" cy="328863"/>
            </a:xfrm>
            <a:prstGeom prst="roundRect">
              <a:avLst/>
            </a:prstGeom>
            <a:solidFill>
              <a:schemeClr val="accent2"/>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rPr>
                <a:t>Ios</a:t>
              </a: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-enterprise</a:t>
              </a:r>
            </a:p>
          </p:txBody>
        </p:sp>
        <p:sp>
          <p:nvSpPr>
            <p:cNvPr id="22" name="Rounded Rectangle 21"/>
            <p:cNvSpPr/>
            <p:nvPr/>
          </p:nvSpPr>
          <p:spPr bwMode="gray">
            <a:xfrm>
              <a:off x="2438401" y="5526778"/>
              <a:ext cx="826168" cy="328863"/>
            </a:xfrm>
            <a:prstGeom prst="roundRect">
              <a:avLst/>
            </a:prstGeom>
            <a:solidFill>
              <a:schemeClr val="accent2"/>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rPr>
                <a:t>Ios</a:t>
              </a: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-company</a:t>
              </a:r>
            </a:p>
          </p:txBody>
        </p:sp>
        <p:sp>
          <p:nvSpPr>
            <p:cNvPr id="24" name="Rounded Rectangle 23"/>
            <p:cNvSpPr/>
            <p:nvPr/>
          </p:nvSpPr>
          <p:spPr bwMode="gray">
            <a:xfrm>
              <a:off x="3665622" y="5129463"/>
              <a:ext cx="826168" cy="328863"/>
            </a:xfrm>
            <a:prstGeom prst="roundRect">
              <a:avLst/>
            </a:prstGeom>
            <a:solidFill>
              <a:schemeClr val="accent2"/>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Special </a:t>
              </a:r>
              <a:r>
                <a:rPr kumimoji="0" lang="en-US" sz="1050" b="0"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rPr>
                <a:t>env</a:t>
              </a:r>
              <a:endPar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26" name="Rounded Rectangle 25"/>
            <p:cNvSpPr/>
            <p:nvPr/>
          </p:nvSpPr>
          <p:spPr bwMode="gray">
            <a:xfrm>
              <a:off x="2438401" y="4335652"/>
              <a:ext cx="826168" cy="328863"/>
            </a:xfrm>
            <a:prstGeom prst="roundRect">
              <a:avLst/>
            </a:prstGeom>
            <a:solidFill>
              <a:schemeClr val="accent1"/>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Maven</a:t>
              </a:r>
            </a:p>
          </p:txBody>
        </p:sp>
        <p:sp>
          <p:nvSpPr>
            <p:cNvPr id="27" name="Rounded Rectangle 26"/>
            <p:cNvSpPr/>
            <p:nvPr/>
          </p:nvSpPr>
          <p:spPr bwMode="gray">
            <a:xfrm>
              <a:off x="2614865" y="3912981"/>
              <a:ext cx="473240" cy="328863"/>
            </a:xfrm>
            <a:prstGeom prst="roundRect">
              <a:avLst/>
            </a:prstGeom>
            <a:solidFill>
              <a:schemeClr val="accent1"/>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MiOS</a:t>
              </a:r>
            </a:p>
          </p:txBody>
        </p:sp>
        <p:cxnSp>
          <p:nvCxnSpPr>
            <p:cNvPr id="29" name="Straight Connector 28"/>
            <p:cNvCxnSpPr>
              <a:stCxn id="27" idx="2"/>
              <a:endCxn id="26" idx="0"/>
            </p:cNvCxnSpPr>
            <p:nvPr/>
          </p:nvCxnSpPr>
          <p:spPr>
            <a:xfrm>
              <a:off x="2851485" y="4241844"/>
              <a:ext cx="0" cy="938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bwMode="gray">
            <a:xfrm>
              <a:off x="3665622" y="4361583"/>
              <a:ext cx="826168" cy="328863"/>
            </a:xfrm>
            <a:prstGeom prst="roundRect">
              <a:avLst/>
            </a:prstGeom>
            <a:solidFill>
              <a:schemeClr val="bg1">
                <a:lumMod val="65000"/>
              </a:schemeClr>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tx1">
                      <a:lumMod val="95000"/>
                      <a:lumOff val="5000"/>
                    </a:schemeClr>
                  </a:solidFill>
                  <a:effectLst/>
                  <a:uLnTx/>
                  <a:uFillTx/>
                  <a:ea typeface="Arial Unicode MS" pitchFamily="34" charset="-128"/>
                  <a:cs typeface="Arial Unicode MS" pitchFamily="34" charset="-128"/>
                </a:rPr>
                <a:t>xmake</a:t>
              </a:r>
            </a:p>
          </p:txBody>
        </p:sp>
        <p:sp>
          <p:nvSpPr>
            <p:cNvPr id="32" name="Rounded Rectangle 31"/>
            <p:cNvSpPr/>
            <p:nvPr/>
          </p:nvSpPr>
          <p:spPr bwMode="gray">
            <a:xfrm>
              <a:off x="3834065" y="3916566"/>
              <a:ext cx="473240" cy="328863"/>
            </a:xfrm>
            <a:prstGeom prst="roundRect">
              <a:avLst/>
            </a:prstGeom>
            <a:solidFill>
              <a:schemeClr val="accent1"/>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tango</a:t>
              </a:r>
            </a:p>
          </p:txBody>
        </p:sp>
        <p:cxnSp>
          <p:nvCxnSpPr>
            <p:cNvPr id="33" name="Straight Connector 32"/>
            <p:cNvCxnSpPr>
              <a:stCxn id="32" idx="2"/>
            </p:cNvCxnSpPr>
            <p:nvPr/>
          </p:nvCxnSpPr>
          <p:spPr>
            <a:xfrm>
              <a:off x="4070685" y="4245429"/>
              <a:ext cx="0" cy="938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860760" y="2747468"/>
              <a:ext cx="0" cy="374156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bwMode="gray">
            <a:xfrm>
              <a:off x="5217346" y="5129462"/>
              <a:ext cx="2506927" cy="328863"/>
            </a:xfrm>
            <a:prstGeom prst="roundRect">
              <a:avLst/>
            </a:prstGeom>
            <a:solidFill>
              <a:schemeClr val="accent2"/>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Xmake-mobile-</a:t>
              </a:r>
              <a:r>
                <a:rPr kumimoji="0" lang="en-US" sz="1050" b="0"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rPr>
                <a:t>dev</a:t>
              </a:r>
              <a:endPar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38" name="Rounded Rectangle 37"/>
            <p:cNvSpPr/>
            <p:nvPr/>
          </p:nvSpPr>
          <p:spPr bwMode="gray">
            <a:xfrm>
              <a:off x="5217345" y="4322427"/>
              <a:ext cx="2506927" cy="328863"/>
            </a:xfrm>
            <a:prstGeom prst="roundRect">
              <a:avLst/>
            </a:prstGeom>
            <a:solidFill>
              <a:schemeClr val="bg1">
                <a:lumMod val="65000"/>
              </a:schemeClr>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tx1">
                      <a:lumMod val="95000"/>
                      <a:lumOff val="5000"/>
                    </a:schemeClr>
                  </a:solidFill>
                  <a:effectLst/>
                  <a:uLnTx/>
                  <a:uFillTx/>
                  <a:ea typeface="Arial Unicode MS" pitchFamily="34" charset="-128"/>
                  <a:cs typeface="Arial Unicode MS" pitchFamily="34" charset="-128"/>
                </a:rPr>
                <a:t>xmake</a:t>
              </a:r>
            </a:p>
          </p:txBody>
        </p:sp>
        <p:sp>
          <p:nvSpPr>
            <p:cNvPr id="39" name="Rounded Rectangle 38"/>
            <p:cNvSpPr/>
            <p:nvPr/>
          </p:nvSpPr>
          <p:spPr bwMode="gray">
            <a:xfrm>
              <a:off x="5289884" y="3850953"/>
              <a:ext cx="826168" cy="328863"/>
            </a:xfrm>
            <a:prstGeom prst="roundRect">
              <a:avLst/>
            </a:prstGeom>
            <a:solidFill>
              <a:schemeClr val="accent1"/>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Maven</a:t>
              </a:r>
            </a:p>
          </p:txBody>
        </p:sp>
        <p:sp>
          <p:nvSpPr>
            <p:cNvPr id="40" name="Rounded Rectangle 39"/>
            <p:cNvSpPr/>
            <p:nvPr/>
          </p:nvSpPr>
          <p:spPr bwMode="gray">
            <a:xfrm>
              <a:off x="5466348" y="3428282"/>
              <a:ext cx="473240" cy="328863"/>
            </a:xfrm>
            <a:prstGeom prst="roundRect">
              <a:avLst/>
            </a:prstGeom>
            <a:solidFill>
              <a:schemeClr val="accent1"/>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MiOS</a:t>
              </a:r>
            </a:p>
          </p:txBody>
        </p:sp>
        <p:cxnSp>
          <p:nvCxnSpPr>
            <p:cNvPr id="41" name="Straight Connector 40"/>
            <p:cNvCxnSpPr>
              <a:stCxn id="40" idx="2"/>
              <a:endCxn id="39" idx="0"/>
            </p:cNvCxnSpPr>
            <p:nvPr/>
          </p:nvCxnSpPr>
          <p:spPr>
            <a:xfrm>
              <a:off x="5702968" y="3757145"/>
              <a:ext cx="0" cy="938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2"/>
            </p:cNvCxnSpPr>
            <p:nvPr/>
          </p:nvCxnSpPr>
          <p:spPr>
            <a:xfrm>
              <a:off x="5702968" y="4179816"/>
              <a:ext cx="0" cy="14261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bwMode="gray">
            <a:xfrm>
              <a:off x="6900110" y="3886531"/>
              <a:ext cx="473240" cy="328863"/>
            </a:xfrm>
            <a:prstGeom prst="roundRect">
              <a:avLst/>
            </a:prstGeom>
            <a:solidFill>
              <a:schemeClr val="accent1"/>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tango</a:t>
              </a:r>
            </a:p>
          </p:txBody>
        </p:sp>
        <p:cxnSp>
          <p:nvCxnSpPr>
            <p:cNvPr id="46" name="Straight Connector 45"/>
            <p:cNvCxnSpPr>
              <a:stCxn id="45" idx="2"/>
            </p:cNvCxnSpPr>
            <p:nvPr/>
          </p:nvCxnSpPr>
          <p:spPr>
            <a:xfrm>
              <a:off x="7136730" y="4215394"/>
              <a:ext cx="0" cy="938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bwMode="gray">
            <a:xfrm>
              <a:off x="8445534" y="5129462"/>
              <a:ext cx="2506927" cy="328863"/>
            </a:xfrm>
            <a:prstGeom prst="roundRect">
              <a:avLst/>
            </a:prstGeom>
            <a:solidFill>
              <a:schemeClr val="accent2"/>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Xmake-mobile-</a:t>
              </a:r>
              <a:r>
                <a:rPr kumimoji="0" lang="en-US" sz="1050" b="0"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rPr>
                <a:t>dev</a:t>
              </a:r>
              <a:endPar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48" name="Rounded Rectangle 47"/>
            <p:cNvSpPr/>
            <p:nvPr/>
          </p:nvSpPr>
          <p:spPr bwMode="gray">
            <a:xfrm>
              <a:off x="8445533" y="4322427"/>
              <a:ext cx="2506927" cy="328863"/>
            </a:xfrm>
            <a:prstGeom prst="roundRect">
              <a:avLst/>
            </a:prstGeom>
            <a:solidFill>
              <a:schemeClr val="bg1">
                <a:lumMod val="65000"/>
              </a:schemeClr>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tx1">
                      <a:lumMod val="95000"/>
                      <a:lumOff val="5000"/>
                    </a:schemeClr>
                  </a:solidFill>
                  <a:effectLst/>
                  <a:uLnTx/>
                  <a:uFillTx/>
                  <a:ea typeface="Arial Unicode MS" pitchFamily="34" charset="-128"/>
                  <a:cs typeface="Arial Unicode MS" pitchFamily="34" charset="-128"/>
                </a:rPr>
                <a:t>xmake</a:t>
              </a:r>
            </a:p>
          </p:txBody>
        </p:sp>
        <p:sp>
          <p:nvSpPr>
            <p:cNvPr id="49" name="Rounded Rectangle 48"/>
            <p:cNvSpPr/>
            <p:nvPr/>
          </p:nvSpPr>
          <p:spPr bwMode="gray">
            <a:xfrm>
              <a:off x="8518072" y="3850953"/>
              <a:ext cx="826168" cy="328863"/>
            </a:xfrm>
            <a:prstGeom prst="roundRect">
              <a:avLst/>
            </a:prstGeom>
            <a:solidFill>
              <a:schemeClr val="accent1"/>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Maven</a:t>
              </a:r>
            </a:p>
          </p:txBody>
        </p:sp>
        <p:sp>
          <p:nvSpPr>
            <p:cNvPr id="50" name="Rounded Rectangle 49"/>
            <p:cNvSpPr/>
            <p:nvPr/>
          </p:nvSpPr>
          <p:spPr bwMode="gray">
            <a:xfrm>
              <a:off x="8694536" y="3428282"/>
              <a:ext cx="473240" cy="328863"/>
            </a:xfrm>
            <a:prstGeom prst="roundRect">
              <a:avLst/>
            </a:prstGeom>
            <a:solidFill>
              <a:schemeClr val="accent1"/>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MiOS</a:t>
              </a:r>
            </a:p>
          </p:txBody>
        </p:sp>
        <p:cxnSp>
          <p:nvCxnSpPr>
            <p:cNvPr id="51" name="Straight Connector 50"/>
            <p:cNvCxnSpPr>
              <a:stCxn id="50" idx="2"/>
              <a:endCxn id="49" idx="0"/>
            </p:cNvCxnSpPr>
            <p:nvPr/>
          </p:nvCxnSpPr>
          <p:spPr>
            <a:xfrm>
              <a:off x="8931156" y="3757145"/>
              <a:ext cx="0" cy="938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9" idx="2"/>
            </p:cNvCxnSpPr>
            <p:nvPr/>
          </p:nvCxnSpPr>
          <p:spPr>
            <a:xfrm>
              <a:off x="8931156" y="4179816"/>
              <a:ext cx="0" cy="14261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bwMode="gray">
            <a:xfrm>
              <a:off x="9675028" y="3886531"/>
              <a:ext cx="1303996" cy="328863"/>
            </a:xfrm>
            <a:prstGeom prst="roundRect">
              <a:avLst/>
            </a:prstGeom>
            <a:solidFill>
              <a:schemeClr val="bg1">
                <a:lumMod val="65000"/>
              </a:schemeClr>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1050" kern="0" dirty="0">
                  <a:solidFill>
                    <a:schemeClr val="tx1">
                      <a:lumMod val="95000"/>
                      <a:lumOff val="5000"/>
                    </a:schemeClr>
                  </a:solidFill>
                  <a:ea typeface="Arial Unicode MS" pitchFamily="34" charset="-128"/>
                  <a:cs typeface="Arial Unicode MS" pitchFamily="34" charset="-128"/>
                </a:rPr>
                <a:t>Common libs</a:t>
              </a:r>
            </a:p>
          </p:txBody>
        </p:sp>
        <p:cxnSp>
          <p:nvCxnSpPr>
            <p:cNvPr id="55" name="Straight Connector 54"/>
            <p:cNvCxnSpPr/>
            <p:nvPr/>
          </p:nvCxnSpPr>
          <p:spPr>
            <a:xfrm flipV="1">
              <a:off x="8149391" y="2175601"/>
              <a:ext cx="0" cy="426720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9641372" y="3608507"/>
              <a:ext cx="1371309" cy="287218"/>
              <a:chOff x="9712920" y="3608507"/>
              <a:chExt cx="1371309" cy="287218"/>
            </a:xfrm>
          </p:grpSpPr>
          <p:cxnSp>
            <p:nvCxnSpPr>
              <p:cNvPr id="69" name="Straight Connector 68"/>
              <p:cNvCxnSpPr>
                <a:stCxn id="58" idx="2"/>
              </p:cNvCxnSpPr>
              <p:nvPr/>
            </p:nvCxnSpPr>
            <p:spPr>
              <a:xfrm>
                <a:off x="9917744" y="3807949"/>
                <a:ext cx="162" cy="8777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3" idx="2"/>
              </p:cNvCxnSpPr>
              <p:nvPr/>
            </p:nvCxnSpPr>
            <p:spPr>
              <a:xfrm>
                <a:off x="10879405" y="3807949"/>
                <a:ext cx="526" cy="7825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bwMode="gray">
              <a:xfrm>
                <a:off x="9712920" y="3608507"/>
                <a:ext cx="409648" cy="199442"/>
              </a:xfrm>
              <a:prstGeom prst="roundRect">
                <a:avLst/>
              </a:prstGeom>
              <a:solidFill>
                <a:schemeClr val="accent1"/>
              </a:solidFill>
              <a:ln w="6350" algn="ctr">
                <a:solidFill>
                  <a:schemeClr val="accent1"/>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lang="en-US" sz="800" kern="0" dirty="0" smtClean="0">
                    <a:solidFill>
                      <a:schemeClr val="bg1"/>
                    </a:solidFill>
                    <a:ea typeface="Arial Unicode MS" pitchFamily="34" charset="-128"/>
                    <a:cs typeface="Arial Unicode MS" pitchFamily="34" charset="-128"/>
                  </a:rPr>
                  <a:t>iOS </a:t>
                </a:r>
                <a:r>
                  <a:rPr lang="en-US" sz="800" kern="0" dirty="0" err="1" smtClean="0">
                    <a:solidFill>
                      <a:schemeClr val="bg1"/>
                    </a:solidFill>
                    <a:ea typeface="Arial Unicode MS" pitchFamily="34" charset="-128"/>
                    <a:cs typeface="Arial Unicode MS" pitchFamily="34" charset="-128"/>
                  </a:rPr>
                  <a:t>std</a:t>
                </a:r>
                <a:endParaRPr kumimoji="0" lang="en-US" sz="80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71" name="Rounded Rectangle 70"/>
              <p:cNvSpPr/>
              <p:nvPr/>
            </p:nvSpPr>
            <p:spPr bwMode="gray">
              <a:xfrm>
                <a:off x="10193751" y="3608507"/>
                <a:ext cx="409648" cy="199442"/>
              </a:xfrm>
              <a:prstGeom prst="roundRect">
                <a:avLst/>
              </a:prstGeom>
              <a:solidFill>
                <a:schemeClr val="accent4">
                  <a:lumMod val="75000"/>
                </a:schemeClr>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lang="en-US" sz="800" kern="0" dirty="0" smtClean="0">
                    <a:solidFill>
                      <a:schemeClr val="bg1"/>
                    </a:solidFill>
                    <a:ea typeface="Arial Unicode MS" pitchFamily="34" charset="-128"/>
                    <a:cs typeface="Arial Unicode MS" pitchFamily="34" charset="-128"/>
                  </a:rPr>
                  <a:t>tango</a:t>
                </a:r>
                <a:endParaRPr kumimoji="0" lang="en-US" sz="80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73" name="Rounded Rectangle 72"/>
              <p:cNvSpPr/>
              <p:nvPr/>
            </p:nvSpPr>
            <p:spPr bwMode="gray">
              <a:xfrm>
                <a:off x="10674581" y="3608507"/>
                <a:ext cx="409648" cy="199442"/>
              </a:xfrm>
              <a:prstGeom prst="roundRect">
                <a:avLst/>
              </a:prstGeom>
              <a:solidFill>
                <a:schemeClr val="accent4">
                  <a:lumMod val="75000"/>
                </a:schemeClr>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lang="en-US" sz="600" kern="0" dirty="0">
                    <a:solidFill>
                      <a:schemeClr val="bg1"/>
                    </a:solidFill>
                    <a:ea typeface="Arial Unicode MS" pitchFamily="34" charset="-128"/>
                    <a:cs typeface="Arial Unicode MS" pitchFamily="34" charset="-128"/>
                  </a:rPr>
                  <a:t>Custom builds</a:t>
                </a:r>
              </a:p>
            </p:txBody>
          </p:sp>
          <p:cxnSp>
            <p:nvCxnSpPr>
              <p:cNvPr id="79" name="Straight Connector 78"/>
              <p:cNvCxnSpPr>
                <a:stCxn id="71" idx="2"/>
                <a:endCxn id="53" idx="0"/>
              </p:cNvCxnSpPr>
              <p:nvPr/>
            </p:nvCxnSpPr>
            <p:spPr>
              <a:xfrm flipH="1">
                <a:off x="10398574" y="3807949"/>
                <a:ext cx="1" cy="785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1" name="Right Arrow 90"/>
          <p:cNvSpPr/>
          <p:nvPr/>
        </p:nvSpPr>
        <p:spPr bwMode="gray">
          <a:xfrm>
            <a:off x="3773909" y="4929658"/>
            <a:ext cx="1320681" cy="300819"/>
          </a:xfrm>
          <a:prstGeom prst="rightArrow">
            <a:avLst>
              <a:gd name="adj1" fmla="val 100000"/>
              <a:gd name="adj2" fmla="val 38833"/>
            </a:avLst>
          </a:prstGeom>
          <a:gradFill>
            <a:gsLst>
              <a:gs pos="0">
                <a:srgbClr val="E5F6FF"/>
              </a:gs>
              <a:gs pos="74000">
                <a:schemeClr val="tx2">
                  <a:lumMod val="40000"/>
                  <a:lumOff val="60000"/>
                </a:schemeClr>
              </a:gs>
              <a:gs pos="83000">
                <a:schemeClr val="tx2">
                  <a:lumMod val="40000"/>
                  <a:lumOff val="60000"/>
                </a:schemeClr>
              </a:gs>
              <a:gs pos="100000">
                <a:schemeClr val="tx2">
                  <a:lumMod val="60000"/>
                  <a:lumOff val="40000"/>
                </a:schemeClr>
              </a:gs>
            </a:gsLst>
            <a:lin ang="5400000" scaled="1"/>
          </a:gra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smtClean="0">
                <a:ln>
                  <a:noFill/>
                </a:ln>
                <a:effectLst/>
                <a:uLnTx/>
                <a:uFillTx/>
                <a:ea typeface="Arial Unicode MS" pitchFamily="34" charset="-128"/>
                <a:cs typeface="Arial Unicode MS" pitchFamily="34" charset="-128"/>
              </a:rPr>
              <a:t>Landscape Consolidation</a:t>
            </a:r>
          </a:p>
        </p:txBody>
      </p:sp>
      <p:sp>
        <p:nvSpPr>
          <p:cNvPr id="92" name="Right Arrow 91"/>
          <p:cNvSpPr/>
          <p:nvPr/>
        </p:nvSpPr>
        <p:spPr bwMode="gray">
          <a:xfrm>
            <a:off x="1796913" y="1497345"/>
            <a:ext cx="2690865" cy="300819"/>
          </a:xfrm>
          <a:prstGeom prst="rightArrow">
            <a:avLst>
              <a:gd name="adj1" fmla="val 100000"/>
              <a:gd name="adj2" fmla="val 38833"/>
            </a:avLst>
          </a:prstGeom>
          <a:gradFill>
            <a:gsLst>
              <a:gs pos="0">
                <a:srgbClr val="E5F6FF"/>
              </a:gs>
              <a:gs pos="74000">
                <a:schemeClr val="tx2">
                  <a:lumMod val="40000"/>
                  <a:lumOff val="60000"/>
                </a:schemeClr>
              </a:gs>
              <a:gs pos="83000">
                <a:schemeClr val="tx2">
                  <a:lumMod val="40000"/>
                  <a:lumOff val="60000"/>
                </a:schemeClr>
              </a:gs>
              <a:gs pos="100000">
                <a:schemeClr val="tx2">
                  <a:lumMod val="60000"/>
                  <a:lumOff val="40000"/>
                </a:schemeClr>
              </a:gs>
            </a:gsLst>
            <a:lin ang="5400000" scaled="1"/>
          </a:gra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Wave 16/2</a:t>
            </a:r>
          </a:p>
        </p:txBody>
      </p:sp>
      <p:sp>
        <p:nvSpPr>
          <p:cNvPr id="93" name="Right Arrow 92"/>
          <p:cNvSpPr/>
          <p:nvPr/>
        </p:nvSpPr>
        <p:spPr bwMode="gray">
          <a:xfrm>
            <a:off x="4540400" y="1494128"/>
            <a:ext cx="3236009" cy="300819"/>
          </a:xfrm>
          <a:prstGeom prst="rightArrow">
            <a:avLst>
              <a:gd name="adj1" fmla="val 100000"/>
              <a:gd name="adj2" fmla="val 38833"/>
            </a:avLst>
          </a:prstGeom>
          <a:gradFill>
            <a:gsLst>
              <a:gs pos="0">
                <a:srgbClr val="E5F6FF"/>
              </a:gs>
              <a:gs pos="74000">
                <a:schemeClr val="tx2">
                  <a:lumMod val="40000"/>
                  <a:lumOff val="60000"/>
                </a:schemeClr>
              </a:gs>
              <a:gs pos="83000">
                <a:schemeClr val="tx2">
                  <a:lumMod val="40000"/>
                  <a:lumOff val="60000"/>
                </a:schemeClr>
              </a:gs>
              <a:gs pos="100000">
                <a:schemeClr val="tx2">
                  <a:lumMod val="60000"/>
                  <a:lumOff val="40000"/>
                </a:schemeClr>
              </a:gs>
            </a:gsLst>
            <a:lin ang="5400000" scaled="1"/>
          </a:gra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Wave 16/3</a:t>
            </a:r>
          </a:p>
        </p:txBody>
      </p:sp>
      <p:sp>
        <p:nvSpPr>
          <p:cNvPr id="94" name="Right Arrow 93"/>
          <p:cNvSpPr/>
          <p:nvPr/>
        </p:nvSpPr>
        <p:spPr bwMode="gray">
          <a:xfrm>
            <a:off x="7819735" y="1479529"/>
            <a:ext cx="3236009" cy="300819"/>
          </a:xfrm>
          <a:prstGeom prst="rightArrow">
            <a:avLst>
              <a:gd name="adj1" fmla="val 100000"/>
              <a:gd name="adj2" fmla="val 38833"/>
            </a:avLst>
          </a:prstGeom>
          <a:gradFill>
            <a:gsLst>
              <a:gs pos="0">
                <a:srgbClr val="E5F6FF"/>
              </a:gs>
              <a:gs pos="74000">
                <a:schemeClr val="tx2">
                  <a:lumMod val="40000"/>
                  <a:lumOff val="60000"/>
                </a:schemeClr>
              </a:gs>
              <a:gs pos="83000">
                <a:schemeClr val="tx2">
                  <a:lumMod val="40000"/>
                  <a:lumOff val="60000"/>
                </a:schemeClr>
              </a:gs>
              <a:gs pos="100000">
                <a:schemeClr val="tx2">
                  <a:lumMod val="60000"/>
                  <a:lumOff val="40000"/>
                </a:schemeClr>
              </a:gs>
            </a:gsLst>
            <a:lin ang="5400000" scaled="1"/>
          </a:gra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1" u="none" strike="noStrike" kern="0" cap="none" spc="0" normalizeH="0" baseline="0" noProof="0" dirty="0" smtClean="0">
                <a:ln>
                  <a:noFill/>
                </a:ln>
                <a:solidFill>
                  <a:schemeClr val="tx2">
                    <a:lumMod val="50000"/>
                  </a:schemeClr>
                </a:solidFill>
                <a:effectLst/>
                <a:uLnTx/>
                <a:uFillTx/>
                <a:ea typeface="Arial Unicode MS" pitchFamily="34" charset="-128"/>
                <a:cs typeface="Arial Unicode MS" pitchFamily="34" charset="-128"/>
              </a:rPr>
              <a:t>Wave 16/4</a:t>
            </a:r>
          </a:p>
        </p:txBody>
      </p:sp>
      <p:sp>
        <p:nvSpPr>
          <p:cNvPr id="95" name="Right Arrow 94"/>
          <p:cNvSpPr/>
          <p:nvPr/>
        </p:nvSpPr>
        <p:spPr bwMode="gray">
          <a:xfrm rot="16200000">
            <a:off x="3549381" y="2802255"/>
            <a:ext cx="311602" cy="246340"/>
          </a:xfrm>
          <a:prstGeom prst="rightArrow">
            <a:avLst/>
          </a:prstGeom>
          <a:gradFill>
            <a:gsLst>
              <a:gs pos="0">
                <a:srgbClr val="E5F6FF"/>
              </a:gs>
              <a:gs pos="74000">
                <a:schemeClr val="tx2">
                  <a:lumMod val="40000"/>
                  <a:lumOff val="60000"/>
                </a:schemeClr>
              </a:gs>
              <a:gs pos="83000">
                <a:schemeClr val="tx2">
                  <a:lumMod val="40000"/>
                  <a:lumOff val="60000"/>
                </a:schemeClr>
              </a:gs>
              <a:gs pos="100000">
                <a:schemeClr val="tx2">
                  <a:lumMod val="60000"/>
                  <a:lumOff val="40000"/>
                </a:schemeClr>
              </a:gs>
            </a:gsLst>
            <a:lin ang="5400000" scaled="1"/>
          </a:gra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6" name="TextBox 95"/>
          <p:cNvSpPr txBox="1"/>
          <p:nvPr/>
        </p:nvSpPr>
        <p:spPr>
          <a:xfrm>
            <a:off x="3195659" y="2249881"/>
            <a:ext cx="1027474" cy="461665"/>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kern="0" dirty="0" smtClean="0">
                <a:solidFill>
                  <a:schemeClr val="tx1">
                    <a:lumMod val="65000"/>
                    <a:lumOff val="35000"/>
                  </a:schemeClr>
                </a:solidFill>
                <a:ea typeface="Arial Unicode MS" pitchFamily="34" charset="-128"/>
                <a:cs typeface="Arial Unicode MS" pitchFamily="34" charset="-128"/>
              </a:rPr>
              <a:t>Pragmatic first offering for Apple/HCP SDK</a:t>
            </a:r>
          </a:p>
        </p:txBody>
      </p:sp>
      <p:sp>
        <p:nvSpPr>
          <p:cNvPr id="97" name="Right Arrow 96"/>
          <p:cNvSpPr/>
          <p:nvPr/>
        </p:nvSpPr>
        <p:spPr bwMode="gray">
          <a:xfrm rot="16200000">
            <a:off x="6596599" y="2793665"/>
            <a:ext cx="311602" cy="246340"/>
          </a:xfrm>
          <a:prstGeom prst="rightArrow">
            <a:avLst/>
          </a:prstGeom>
          <a:gradFill>
            <a:gsLst>
              <a:gs pos="0">
                <a:srgbClr val="E5F6FF"/>
              </a:gs>
              <a:gs pos="74000">
                <a:schemeClr val="tx2">
                  <a:lumMod val="40000"/>
                  <a:lumOff val="60000"/>
                </a:schemeClr>
              </a:gs>
              <a:gs pos="83000">
                <a:schemeClr val="tx2">
                  <a:lumMod val="40000"/>
                  <a:lumOff val="60000"/>
                </a:schemeClr>
              </a:gs>
              <a:gs pos="100000">
                <a:schemeClr val="tx2">
                  <a:lumMod val="60000"/>
                  <a:lumOff val="40000"/>
                </a:schemeClr>
              </a:gs>
            </a:gsLst>
            <a:lin ang="5400000" scaled="1"/>
          </a:gra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9" name="TextBox 98"/>
          <p:cNvSpPr txBox="1"/>
          <p:nvPr/>
        </p:nvSpPr>
        <p:spPr>
          <a:xfrm>
            <a:off x="6222885" y="2425725"/>
            <a:ext cx="1027474" cy="3077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kern="0" dirty="0" smtClean="0">
                <a:solidFill>
                  <a:schemeClr val="tx1">
                    <a:lumMod val="65000"/>
                    <a:lumOff val="35000"/>
                  </a:schemeClr>
                </a:solidFill>
                <a:ea typeface="Arial Unicode MS" pitchFamily="34" charset="-128"/>
                <a:cs typeface="Arial Unicode MS" pitchFamily="34" charset="-128"/>
              </a:rPr>
              <a:t>Improved to ship first 5 Apps</a:t>
            </a:r>
          </a:p>
        </p:txBody>
      </p:sp>
      <p:sp>
        <p:nvSpPr>
          <p:cNvPr id="101" name="TextBox 100"/>
          <p:cNvSpPr txBox="1"/>
          <p:nvPr/>
        </p:nvSpPr>
        <p:spPr>
          <a:xfrm>
            <a:off x="4622203" y="2136478"/>
            <a:ext cx="1361605"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800" kern="0" dirty="0" smtClean="0">
                <a:solidFill>
                  <a:schemeClr val="tx1">
                    <a:lumMod val="65000"/>
                    <a:lumOff val="35000"/>
                  </a:schemeClr>
                </a:solidFill>
                <a:ea typeface="Arial Unicode MS" pitchFamily="34" charset="-128"/>
                <a:cs typeface="Arial Unicode MS" pitchFamily="34" charset="-128"/>
              </a:rPr>
              <a:t>Same feature</a:t>
            </a:r>
            <a:br>
              <a:rPr lang="en-US" sz="800" kern="0" dirty="0" smtClean="0">
                <a:solidFill>
                  <a:schemeClr val="tx1">
                    <a:lumMod val="65000"/>
                    <a:lumOff val="35000"/>
                  </a:schemeClr>
                </a:solidFill>
                <a:ea typeface="Arial Unicode MS" pitchFamily="34" charset="-128"/>
                <a:cs typeface="Arial Unicode MS" pitchFamily="34" charset="-128"/>
              </a:rPr>
            </a:br>
            <a:r>
              <a:rPr lang="en-US" sz="800" kern="0" dirty="0" smtClean="0">
                <a:solidFill>
                  <a:schemeClr val="tx1">
                    <a:lumMod val="65000"/>
                    <a:lumOff val="35000"/>
                  </a:schemeClr>
                </a:solidFill>
                <a:ea typeface="Arial Unicode MS" pitchFamily="34" charset="-128"/>
                <a:cs typeface="Arial Unicode MS" pitchFamily="34" charset="-128"/>
              </a:rPr>
              <a:t>scope as before , but running and signing on </a:t>
            </a:r>
            <a:r>
              <a:rPr lang="en-US" sz="800" kern="0" dirty="0" err="1" smtClean="0">
                <a:solidFill>
                  <a:schemeClr val="tx1">
                    <a:lumMod val="65000"/>
                    <a:lumOff val="35000"/>
                  </a:schemeClr>
                </a:solidFill>
                <a:ea typeface="Arial Unicode MS" pitchFamily="34" charset="-128"/>
                <a:cs typeface="Arial Unicode MS" pitchFamily="34" charset="-128"/>
              </a:rPr>
              <a:t>xcode</a:t>
            </a:r>
            <a:r>
              <a:rPr lang="en-US" sz="800" kern="0" dirty="0" smtClean="0">
                <a:solidFill>
                  <a:schemeClr val="tx1">
                    <a:lumMod val="65000"/>
                    <a:lumOff val="35000"/>
                  </a:schemeClr>
                </a:solidFill>
                <a:ea typeface="Arial Unicode MS" pitchFamily="34" charset="-128"/>
                <a:cs typeface="Arial Unicode MS" pitchFamily="34" charset="-128"/>
              </a:rPr>
              <a:t> 8</a:t>
            </a:r>
          </a:p>
        </p:txBody>
      </p:sp>
      <p:sp>
        <p:nvSpPr>
          <p:cNvPr id="102" name="Right Arrow 101"/>
          <p:cNvSpPr/>
          <p:nvPr/>
        </p:nvSpPr>
        <p:spPr bwMode="gray">
          <a:xfrm>
            <a:off x="3765885" y="5348272"/>
            <a:ext cx="1320681" cy="300819"/>
          </a:xfrm>
          <a:prstGeom prst="rightArrow">
            <a:avLst>
              <a:gd name="adj1" fmla="val 100000"/>
              <a:gd name="adj2" fmla="val 38833"/>
            </a:avLst>
          </a:prstGeom>
          <a:gradFill>
            <a:gsLst>
              <a:gs pos="0">
                <a:srgbClr val="E5F6FF"/>
              </a:gs>
              <a:gs pos="74000">
                <a:schemeClr val="tx2">
                  <a:lumMod val="40000"/>
                  <a:lumOff val="60000"/>
                </a:schemeClr>
              </a:gs>
              <a:gs pos="83000">
                <a:schemeClr val="tx2">
                  <a:lumMod val="40000"/>
                  <a:lumOff val="60000"/>
                </a:schemeClr>
              </a:gs>
              <a:gs pos="100000">
                <a:schemeClr val="tx2">
                  <a:lumMod val="60000"/>
                  <a:lumOff val="40000"/>
                </a:schemeClr>
              </a:gs>
            </a:gsLst>
            <a:lin ang="5400000" scaled="1"/>
          </a:gra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smtClean="0">
                <a:ln>
                  <a:noFill/>
                </a:ln>
                <a:effectLst/>
                <a:uLnTx/>
                <a:uFillTx/>
                <a:ea typeface="Arial Unicode MS" pitchFamily="34" charset="-128"/>
                <a:cs typeface="Arial Unicode MS" pitchFamily="34" charset="-128"/>
              </a:rPr>
              <a:t>MiOS</a:t>
            </a:r>
            <a:r>
              <a:rPr kumimoji="0" lang="en-US" sz="800" b="0" i="0" u="none" strike="noStrike" kern="0" cap="none" spc="0" normalizeH="0" noProof="0" dirty="0" smtClean="0">
                <a:ln>
                  <a:noFill/>
                </a:ln>
                <a:effectLst/>
                <a:uLnTx/>
                <a:uFillTx/>
                <a:ea typeface="Arial Unicode MS" pitchFamily="34" charset="-128"/>
                <a:cs typeface="Arial Unicode MS" pitchFamily="34" charset="-128"/>
              </a:rPr>
              <a:t> to xmake/MiOS Migration</a:t>
            </a:r>
            <a:endParaRPr kumimoji="0" lang="en-US" sz="8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3" name="TextBox 102"/>
          <p:cNvSpPr txBox="1"/>
          <p:nvPr/>
        </p:nvSpPr>
        <p:spPr>
          <a:xfrm>
            <a:off x="1831784" y="2895909"/>
            <a:ext cx="1361605"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kern="0" dirty="0" err="1" smtClean="0">
                <a:solidFill>
                  <a:schemeClr val="tx1">
                    <a:lumMod val="65000"/>
                    <a:lumOff val="35000"/>
                  </a:schemeClr>
                </a:solidFill>
                <a:ea typeface="Arial Unicode MS" pitchFamily="34" charset="-128"/>
                <a:cs typeface="Arial Unicode MS" pitchFamily="34" charset="-128"/>
              </a:rPr>
              <a:t>xcode</a:t>
            </a:r>
            <a:r>
              <a:rPr lang="en-US" sz="1000" kern="0" dirty="0" smtClean="0">
                <a:solidFill>
                  <a:schemeClr val="tx1">
                    <a:lumMod val="65000"/>
                    <a:lumOff val="35000"/>
                  </a:schemeClr>
                </a:solidFill>
                <a:ea typeface="Arial Unicode MS" pitchFamily="34" charset="-128"/>
                <a:cs typeface="Arial Unicode MS" pitchFamily="34" charset="-128"/>
              </a:rPr>
              <a:t> 7</a:t>
            </a:r>
          </a:p>
        </p:txBody>
      </p:sp>
      <p:sp>
        <p:nvSpPr>
          <p:cNvPr id="104" name="TextBox 103"/>
          <p:cNvSpPr txBox="1"/>
          <p:nvPr/>
        </p:nvSpPr>
        <p:spPr>
          <a:xfrm>
            <a:off x="10656690" y="3179999"/>
            <a:ext cx="798108"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800" kern="0" dirty="0" smtClean="0">
                <a:solidFill>
                  <a:schemeClr val="tx1">
                    <a:lumMod val="65000"/>
                    <a:lumOff val="35000"/>
                  </a:schemeClr>
                </a:solidFill>
                <a:ea typeface="Arial Unicode MS" pitchFamily="34" charset="-128"/>
                <a:cs typeface="Arial Unicode MS" pitchFamily="34" charset="-128"/>
              </a:rPr>
              <a:t>Common lib for </a:t>
            </a:r>
            <a:br>
              <a:rPr lang="en-US" sz="800" kern="0" dirty="0" smtClean="0">
                <a:solidFill>
                  <a:schemeClr val="tx1">
                    <a:lumMod val="65000"/>
                    <a:lumOff val="35000"/>
                  </a:schemeClr>
                </a:solidFill>
                <a:ea typeface="Arial Unicode MS" pitchFamily="34" charset="-128"/>
                <a:cs typeface="Arial Unicode MS" pitchFamily="34" charset="-128"/>
              </a:rPr>
            </a:br>
            <a:r>
              <a:rPr lang="en-US" sz="800" kern="0" dirty="0" err="1" smtClean="0">
                <a:solidFill>
                  <a:schemeClr val="tx1">
                    <a:lumMod val="65000"/>
                    <a:lumOff val="35000"/>
                  </a:schemeClr>
                </a:solidFill>
                <a:ea typeface="Arial Unicode MS" pitchFamily="34" charset="-128"/>
                <a:cs typeface="Arial Unicode MS" pitchFamily="34" charset="-128"/>
              </a:rPr>
              <a:t>siging</a:t>
            </a:r>
            <a:r>
              <a:rPr lang="en-US" sz="800" kern="0" dirty="0" smtClean="0">
                <a:solidFill>
                  <a:schemeClr val="tx1">
                    <a:lumMod val="65000"/>
                    <a:lumOff val="35000"/>
                  </a:schemeClr>
                </a:solidFill>
                <a:ea typeface="Arial Unicode MS" pitchFamily="34" charset="-128"/>
                <a:cs typeface="Arial Unicode MS" pitchFamily="34" charset="-128"/>
              </a:rPr>
              <a:t>, OTA, …</a:t>
            </a:r>
          </a:p>
        </p:txBody>
      </p:sp>
      <p:sp>
        <p:nvSpPr>
          <p:cNvPr id="105" name="TextBox 104"/>
          <p:cNvSpPr txBox="1"/>
          <p:nvPr/>
        </p:nvSpPr>
        <p:spPr>
          <a:xfrm>
            <a:off x="9003817" y="2452194"/>
            <a:ext cx="91268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800" kern="0" dirty="0" smtClean="0">
                <a:solidFill>
                  <a:schemeClr val="tx1">
                    <a:lumMod val="65000"/>
                    <a:lumOff val="35000"/>
                  </a:schemeClr>
                </a:solidFill>
                <a:ea typeface="Arial Unicode MS" pitchFamily="34" charset="-128"/>
                <a:cs typeface="Arial Unicode MS" pitchFamily="34" charset="-128"/>
              </a:rPr>
              <a:t>Our Standard</a:t>
            </a:r>
            <a:br>
              <a:rPr lang="en-US" sz="800" kern="0" dirty="0" smtClean="0">
                <a:solidFill>
                  <a:schemeClr val="tx1">
                    <a:lumMod val="65000"/>
                    <a:lumOff val="35000"/>
                  </a:schemeClr>
                </a:solidFill>
                <a:ea typeface="Arial Unicode MS" pitchFamily="34" charset="-128"/>
                <a:cs typeface="Arial Unicode MS" pitchFamily="34" charset="-128"/>
              </a:rPr>
            </a:br>
            <a:r>
              <a:rPr lang="en-US" sz="800" kern="0" dirty="0" smtClean="0">
                <a:solidFill>
                  <a:schemeClr val="tx1">
                    <a:lumMod val="65000"/>
                    <a:lumOff val="35000"/>
                  </a:schemeClr>
                </a:solidFill>
                <a:ea typeface="Arial Unicode MS" pitchFamily="34" charset="-128"/>
                <a:cs typeface="Arial Unicode MS" pitchFamily="34" charset="-128"/>
              </a:rPr>
              <a:t>Offering for </a:t>
            </a:r>
            <a:r>
              <a:rPr lang="en-US" sz="800" kern="0" dirty="0" err="1" smtClean="0">
                <a:solidFill>
                  <a:schemeClr val="tx1">
                    <a:lumMod val="65000"/>
                    <a:lumOff val="35000"/>
                  </a:schemeClr>
                </a:solidFill>
                <a:ea typeface="Arial Unicode MS" pitchFamily="34" charset="-128"/>
                <a:cs typeface="Arial Unicode MS" pitchFamily="34" charset="-128"/>
              </a:rPr>
              <a:t>xcode</a:t>
            </a:r>
            <a:r>
              <a:rPr lang="en-US" sz="800" kern="0" dirty="0" smtClean="0">
                <a:solidFill>
                  <a:schemeClr val="tx1">
                    <a:lumMod val="65000"/>
                    <a:lumOff val="35000"/>
                  </a:schemeClr>
                </a:solidFill>
                <a:ea typeface="Arial Unicode MS" pitchFamily="34" charset="-128"/>
                <a:cs typeface="Arial Unicode MS" pitchFamily="34" charset="-128"/>
              </a:rPr>
              <a:t> 8 and future</a:t>
            </a:r>
          </a:p>
        </p:txBody>
      </p:sp>
      <p:sp>
        <p:nvSpPr>
          <p:cNvPr id="106" name="Right Arrow 105"/>
          <p:cNvSpPr/>
          <p:nvPr/>
        </p:nvSpPr>
        <p:spPr bwMode="gray">
          <a:xfrm rot="7945139">
            <a:off x="10032566" y="2538736"/>
            <a:ext cx="311602" cy="246340"/>
          </a:xfrm>
          <a:prstGeom prst="rightArrow">
            <a:avLst/>
          </a:prstGeom>
          <a:solidFill>
            <a:schemeClr val="accent4">
              <a:lumMod val="75000"/>
            </a:schemeClr>
          </a:solidFill>
          <a:ln w="6350" algn="ctr">
            <a:no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7" name="TextBox 106"/>
          <p:cNvSpPr txBox="1"/>
          <p:nvPr/>
        </p:nvSpPr>
        <p:spPr>
          <a:xfrm>
            <a:off x="10166428" y="2241059"/>
            <a:ext cx="91268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800" kern="0" dirty="0" smtClean="0">
                <a:solidFill>
                  <a:schemeClr val="tx1">
                    <a:lumMod val="65000"/>
                    <a:lumOff val="35000"/>
                  </a:schemeClr>
                </a:solidFill>
                <a:ea typeface="Arial Unicode MS" pitchFamily="34" charset="-128"/>
                <a:cs typeface="Arial Unicode MS" pitchFamily="34" charset="-128"/>
              </a:rPr>
              <a:t>Custom Solutions, if standard offering not sufficient</a:t>
            </a:r>
          </a:p>
        </p:txBody>
      </p:sp>
      <p:grpSp>
        <p:nvGrpSpPr>
          <p:cNvPr id="7" name="Group 6"/>
          <p:cNvGrpSpPr/>
          <p:nvPr/>
        </p:nvGrpSpPr>
        <p:grpSpPr>
          <a:xfrm>
            <a:off x="8191642" y="2830055"/>
            <a:ext cx="681254" cy="537411"/>
            <a:chOff x="8239768" y="2830055"/>
            <a:chExt cx="681254" cy="537411"/>
          </a:xfrm>
        </p:grpSpPr>
        <p:cxnSp>
          <p:nvCxnSpPr>
            <p:cNvPr id="59" name="Straight Connector 58"/>
            <p:cNvCxnSpPr/>
            <p:nvPr/>
          </p:nvCxnSpPr>
          <p:spPr>
            <a:xfrm flipH="1">
              <a:off x="8254483" y="2830055"/>
              <a:ext cx="666539" cy="537411"/>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239768" y="2830055"/>
              <a:ext cx="666539" cy="537411"/>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7841206" y="2252755"/>
            <a:ext cx="91268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800" kern="0" dirty="0" smtClean="0">
                <a:solidFill>
                  <a:schemeClr val="tx1">
                    <a:lumMod val="65000"/>
                    <a:lumOff val="35000"/>
                  </a:schemeClr>
                </a:solidFill>
                <a:ea typeface="Arial Unicode MS" pitchFamily="34" charset="-128"/>
                <a:cs typeface="Arial Unicode MS" pitchFamily="34" charset="-128"/>
              </a:rPr>
              <a:t>Deprecated as soon as feature parity in iOS </a:t>
            </a:r>
            <a:r>
              <a:rPr lang="en-US" sz="800" kern="0" dirty="0" err="1" smtClean="0">
                <a:solidFill>
                  <a:schemeClr val="tx1">
                    <a:lumMod val="65000"/>
                    <a:lumOff val="35000"/>
                  </a:schemeClr>
                </a:solidFill>
                <a:ea typeface="Arial Unicode MS" pitchFamily="34" charset="-128"/>
                <a:cs typeface="Arial Unicode MS" pitchFamily="34" charset="-128"/>
              </a:rPr>
              <a:t>Std</a:t>
            </a:r>
            <a:endParaRPr lang="en-US" sz="800" kern="0" dirty="0" smtClean="0">
              <a:solidFill>
                <a:schemeClr val="tx1">
                  <a:lumMod val="65000"/>
                  <a:lumOff val="35000"/>
                </a:schemeClr>
              </a:solidFill>
              <a:ea typeface="Arial Unicode MS" pitchFamily="34" charset="-128"/>
              <a:cs typeface="Arial Unicode MS" pitchFamily="34" charset="-128"/>
            </a:endParaRPr>
          </a:p>
        </p:txBody>
      </p:sp>
      <p:sp>
        <p:nvSpPr>
          <p:cNvPr id="6" name="Curved Up Arrow 5"/>
          <p:cNvSpPr/>
          <p:nvPr/>
        </p:nvSpPr>
        <p:spPr bwMode="gray">
          <a:xfrm flipV="1">
            <a:off x="8868406" y="2851048"/>
            <a:ext cx="341979" cy="100527"/>
          </a:xfrm>
          <a:prstGeom prst="curvedUpArrow">
            <a:avLst/>
          </a:prstGeom>
          <a:gradFill>
            <a:gsLst>
              <a:gs pos="0">
                <a:srgbClr val="E5F6FF"/>
              </a:gs>
              <a:gs pos="74000">
                <a:schemeClr val="tx2">
                  <a:lumMod val="40000"/>
                  <a:lumOff val="60000"/>
                </a:schemeClr>
              </a:gs>
              <a:gs pos="83000">
                <a:schemeClr val="tx2">
                  <a:lumMod val="40000"/>
                  <a:lumOff val="60000"/>
                </a:schemeClr>
              </a:gs>
              <a:gs pos="100000">
                <a:schemeClr val="tx2">
                  <a:lumMod val="60000"/>
                  <a:lumOff val="40000"/>
                </a:schemeClr>
              </a:gs>
            </a:gsLst>
            <a:lin ang="5400000" scaled="1"/>
          </a:gradFill>
          <a:ln w="6350" algn="ctr">
            <a:solidFill>
              <a:schemeClr val="accent5"/>
            </a:solidFill>
            <a:miter lim="800000"/>
            <a:headEnd/>
            <a:tailEnd/>
          </a:ln>
          <a:effectLst>
            <a:outerShdw blurRad="50800" dist="38100" dir="2700000" algn="tl" rotWithShape="0">
              <a:prstClr val="black">
                <a:alpha val="40000"/>
              </a:prstClr>
            </a:outerShdw>
          </a:effectLst>
        </p:spPr>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76322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v8Gz2Xn60e1etP08woSN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imBlu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a:gsLst>
            <a:gs pos="0">
              <a:srgbClr val="E5F6FF"/>
            </a:gs>
            <a:gs pos="74000">
              <a:schemeClr val="tx2">
                <a:lumMod val="40000"/>
                <a:lumOff val="60000"/>
              </a:schemeClr>
            </a:gs>
            <a:gs pos="83000">
              <a:schemeClr val="tx2">
                <a:lumMod val="40000"/>
                <a:lumOff val="60000"/>
              </a:schemeClr>
            </a:gs>
            <a:gs pos="100000">
              <a:schemeClr val="tx2">
                <a:lumMod val="60000"/>
                <a:lumOff val="40000"/>
              </a:schemeClr>
            </a:gs>
          </a:gsLst>
          <a:lin ang="5400000" scaled="1"/>
        </a:gradFill>
        <a:ln w="6350" algn="ctr">
          <a:noFill/>
          <a:miter lim="800000"/>
          <a:headEnd/>
          <a:tailEnd/>
        </a:ln>
        <a:effectLst>
          <a:outerShdw blurRad="50800" dist="38100" dir="2700000" algn="tl" rotWithShape="0">
            <a:prstClr val="black">
              <a:alpha val="40000"/>
            </a:prstClr>
          </a:outerShdw>
        </a:effectLst>
      </a:spPr>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6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ChaimBlue" id="{06ABA1E7-4E5F-4691-80B3-E1DC075F941A}" vid="{7E3A1003-EFD2-4313-AF93-967899E2B96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Words>
  <Application>Microsoft Office PowerPoint</Application>
  <PresentationFormat>Widescreen</PresentationFormat>
  <Paragraphs>56</Paragraphs>
  <Slides>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vt:i4>
      </vt:variant>
    </vt:vector>
  </HeadingPairs>
  <TitlesOfParts>
    <vt:vector size="15" baseType="lpstr">
      <vt:lpstr>Arial Unicode MS</vt:lpstr>
      <vt:lpstr>Arial</vt:lpstr>
      <vt:lpstr>BentonSans Light</vt:lpstr>
      <vt:lpstr>BentonSans Regular</vt:lpstr>
      <vt:lpstr>Calibri</vt:lpstr>
      <vt:lpstr>Calibri Light</vt:lpstr>
      <vt:lpstr>Segoe UI</vt:lpstr>
      <vt:lpstr>Wingdings</vt:lpstr>
      <vt:lpstr>Wingdings 2</vt:lpstr>
      <vt:lpstr>Office Theme</vt:lpstr>
      <vt:lpstr>ChaimBlue</vt:lpstr>
      <vt:lpstr>PowerPoint Presentation</vt:lpstr>
      <vt:lpstr>PowerPoint Presentation</vt:lpstr>
      <vt:lpstr>Mobile Service Offering</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Dirk Lüdtke</dc:creator>
  <cp:lastModifiedBy>Dirk Lüdtke</cp:lastModifiedBy>
  <cp:revision>18</cp:revision>
  <dcterms:created xsi:type="dcterms:W3CDTF">2016-08-11T13:10:43Z</dcterms:created>
  <dcterms:modified xsi:type="dcterms:W3CDTF">2016-08-22T08:11:32Z</dcterms:modified>
</cp:coreProperties>
</file>