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533-FCEE-FB48-9842-B5EE5510748C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AB9E-3ED4-B94E-9D8B-7A6F2DCD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“AVER MMFP2”</a:t>
            </a:r>
            <a:r>
              <a:rPr lang="en-US" baseline="0" dirty="0" smtClean="0"/>
              <a:t> </a:t>
            </a:r>
            <a:r>
              <a:rPr lang="en-US" dirty="0" smtClean="0"/>
              <a:t>and “AVER FLUC&gt;”</a:t>
            </a:r>
            <a:r>
              <a:rPr lang="en-US" baseline="0" dirty="0" smtClean="0"/>
              <a:t> for the last 1000 frames of MD simulation with our protocol.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/CONJ MMFP2&gt;</a:t>
            </a:r>
            <a:r>
              <a:rPr lang="en-US" baseline="0" dirty="0" smtClean="0"/>
              <a:t>  from MD simulation with our protocol.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“TOTAL_E” :</a:t>
            </a:r>
            <a:r>
              <a:rPr lang="en-US" baseline="0" dirty="0" smtClean="0"/>
              <a:t> </a:t>
            </a:r>
            <a:r>
              <a:rPr lang="en-US" dirty="0" smtClean="0"/>
              <a:t>AVER&gt; values and FLUC&gt;</a:t>
            </a:r>
            <a:r>
              <a:rPr lang="en-US" baseline="0" dirty="0" smtClean="0"/>
              <a:t> for the last 1000 frames of MD simulation with our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“TOTAL_E” :</a:t>
            </a:r>
            <a:r>
              <a:rPr lang="en-US" baseline="0" dirty="0" smtClean="0"/>
              <a:t> after minimizing MD simulation with our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AB9E-3ED4-B94E-9D8B-7A6F2DCD05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B85E-E1EE-1942-BC2F-D0D71AE1745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26B7-3058-BA4E-AE70-819C661D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scanning normal mode 7 of protein 1AY7-Ligand_u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MMFP2 from MD</a:t>
            </a:r>
            <a:endParaRPr lang="en-US" dirty="0"/>
          </a:p>
        </p:txBody>
      </p:sp>
      <p:pic>
        <p:nvPicPr>
          <p:cNvPr id="6" name="Content Placeholder 5" descr="mmfp_dy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 b="11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80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MMFP2 from MD, after minimization </a:t>
            </a:r>
            <a:endParaRPr lang="en-US" dirty="0"/>
          </a:p>
        </p:txBody>
      </p:sp>
      <p:pic>
        <p:nvPicPr>
          <p:cNvPr id="4" name="Content Placeholder 3" descr="mmfp_mi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14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TOTAL_E from MD</a:t>
            </a:r>
            <a:endParaRPr lang="en-US" dirty="0"/>
          </a:p>
        </p:txBody>
      </p:sp>
      <p:pic>
        <p:nvPicPr>
          <p:cNvPr id="4" name="Content Placeholder 3" descr="ener_dy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747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TOTAL_E from MD, after minimization </a:t>
            </a:r>
            <a:endParaRPr lang="en-US" dirty="0"/>
          </a:p>
        </p:txBody>
      </p:sp>
      <p:pic>
        <p:nvPicPr>
          <p:cNvPr id="4" name="Content Placeholder 3" descr="ener_min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204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</Words>
  <Application>Microsoft Macintosh PowerPoint</Application>
  <PresentationFormat>On-screen Show (4:3)</PresentationFormat>
  <Paragraphs>13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Results for scanning normal mode 7 of protein 1AY7-Ligand_u</vt:lpstr>
      <vt:lpstr>MMFP2 from MD</vt:lpstr>
      <vt:lpstr>MMFP2 from MD, after minimization </vt:lpstr>
      <vt:lpstr>TOTAL_E from MD</vt:lpstr>
      <vt:lpstr>TOTAL_E from MD, after minimization 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for scanning normal mode 7 of protein 1AY7-Ligand_u</dc:title>
  <dc:creator>Diego</dc:creator>
  <cp:lastModifiedBy>Diego</cp:lastModifiedBy>
  <cp:revision>3</cp:revision>
  <dcterms:created xsi:type="dcterms:W3CDTF">2011-12-08T13:19:10Z</dcterms:created>
  <dcterms:modified xsi:type="dcterms:W3CDTF">2011-12-08T13:38:54Z</dcterms:modified>
</cp:coreProperties>
</file>