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7"/>
  </p:notesMasterIdLst>
  <p:handoutMasterIdLst>
    <p:handoutMasterId r:id="rId8"/>
  </p:handoutMasterIdLst>
  <p:sldIdLst>
    <p:sldId id="256" r:id="rId2"/>
    <p:sldId id="1378" r:id="rId3"/>
    <p:sldId id="1379" r:id="rId4"/>
    <p:sldId id="1384" r:id="rId5"/>
    <p:sldId id="13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706" autoAdjust="0"/>
  </p:normalViewPr>
  <p:slideViewPr>
    <p:cSldViewPr>
      <p:cViewPr varScale="1">
        <p:scale>
          <a:sx n="72" d="100"/>
          <a:sy n="72" d="100"/>
        </p:scale>
        <p:origin x="1596" y="7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18/05/2022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18/05/2022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es-ES" sz="3600" b="1" dirty="0"/>
              <a:t>Curso Introducción</a:t>
            </a:r>
          </a:p>
          <a:p>
            <a:pPr algn="ctr" rtl="0"/>
            <a:r>
              <a:rPr lang="es-ES" sz="4000" b="1" dirty="0"/>
              <a:t>NET 6.0 – CLASE 8</a:t>
            </a: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Arrays - Matrices</a:t>
            </a:r>
            <a:endParaRPr lang="en-US" sz="3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D49E86-3F23-417B-838D-513F170875FF}"/>
              </a:ext>
            </a:extLst>
          </p:cNvPr>
          <p:cNvSpPr txBox="1"/>
          <p:nvPr/>
        </p:nvSpPr>
        <p:spPr>
          <a:xfrm>
            <a:off x="507165" y="2791408"/>
            <a:ext cx="4640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/>
              <a:t>Vector</a:t>
            </a:r>
            <a:r>
              <a:rPr lang="es-MX" sz="2400" dirty="0"/>
              <a:t>: de una dimensión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/>
              <a:t>Matriz</a:t>
            </a:r>
            <a:r>
              <a:rPr lang="es-MX" sz="2400" dirty="0"/>
              <a:t>:  dos dimensiones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/>
              <a:t>Matriz multidimensional</a:t>
            </a:r>
            <a:r>
              <a:rPr lang="es-MX" sz="2400" dirty="0"/>
              <a:t>: “n” dimensiones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293CB4-CA0D-4045-A2DA-F2C7C2C8A4CE}"/>
              </a:ext>
            </a:extLst>
          </p:cNvPr>
          <p:cNvSpPr/>
          <p:nvPr/>
        </p:nvSpPr>
        <p:spPr>
          <a:xfrm>
            <a:off x="315723" y="1196752"/>
            <a:ext cx="828872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Es un conjunto finito y ordenado de datos homogéneos a los que se acceden mediante el índice de la matriz. Las matrices pueden ser de distintas dimensiones.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2C3A97-8182-41B8-A85D-52B47E4E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204864"/>
            <a:ext cx="2808311" cy="28083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97E8CF-2F10-45F6-94A3-27B66184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14" y="3864226"/>
            <a:ext cx="3132560" cy="24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s-AR" sz="3200" b="0" i="0" dirty="0">
                <a:solidFill>
                  <a:srgbClr val="555555"/>
                </a:solidFill>
                <a:effectLst/>
                <a:latin typeface="Ruda"/>
              </a:rPr>
              <a:t>Matrices Unidimensionales - Vector</a:t>
            </a:r>
            <a:endParaRPr lang="en-US" sz="3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F0C371-21D0-43B2-A359-7ADDC190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1" y="1959678"/>
            <a:ext cx="5096566" cy="29814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F591DA-5347-4633-B0FA-2F017BEE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65" y="2145110"/>
            <a:ext cx="3407418" cy="2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s-AR" sz="3200" b="0" i="0" dirty="0">
                <a:solidFill>
                  <a:srgbClr val="555555"/>
                </a:solidFill>
                <a:effectLst/>
                <a:latin typeface="Ruda"/>
              </a:rPr>
              <a:t>Matrices - Multidimensionales</a:t>
            </a:r>
            <a:endParaRPr lang="en-US" sz="3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991D49-B808-44C0-9164-183F450F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0" y="1270129"/>
            <a:ext cx="6223889" cy="31741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A2AFDD-A4D4-4096-B1EE-6D62D7A9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70" y="3815346"/>
            <a:ext cx="4466378" cy="22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2036</TotalTime>
  <Words>68</Words>
  <Application>Microsoft Office PowerPoint</Application>
  <PresentationFormat>Presentación en pantalla (4:3)</PresentationFormat>
  <Paragraphs>12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Century Gothic</vt:lpstr>
      <vt:lpstr>Ruda</vt:lpstr>
      <vt:lpstr>Wingdings</vt:lpstr>
      <vt:lpstr>Retrospección</vt:lpstr>
      <vt:lpstr>Presentación de PowerPoint</vt:lpstr>
      <vt:lpstr>Arrays - Matrices</vt:lpstr>
      <vt:lpstr>Matrices Unidimensionales - Vector</vt:lpstr>
      <vt:lpstr>Matrices - Multidimensionales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Ruben Benegas</cp:lastModifiedBy>
  <cp:revision>87</cp:revision>
  <dcterms:created xsi:type="dcterms:W3CDTF">2018-05-05T10:11:19Z</dcterms:created>
  <dcterms:modified xsi:type="dcterms:W3CDTF">2022-05-19T13:03:20Z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