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9"/>
  </p:notesMasterIdLst>
  <p:handoutMasterIdLst>
    <p:handoutMasterId r:id="rId10"/>
  </p:handoutMasterIdLst>
  <p:sldIdLst>
    <p:sldId id="256" r:id="rId2"/>
    <p:sldId id="1378" r:id="rId3"/>
    <p:sldId id="1379" r:id="rId4"/>
    <p:sldId id="1380" r:id="rId5"/>
    <p:sldId id="1382" r:id="rId6"/>
    <p:sldId id="1383" r:id="rId7"/>
    <p:sldId id="135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01" autoAdjust="0"/>
    <p:restoredTop sz="94706" autoAdjust="0"/>
  </p:normalViewPr>
  <p:slideViewPr>
    <p:cSldViewPr>
      <p:cViewPr varScale="1">
        <p:scale>
          <a:sx n="114" d="100"/>
          <a:sy n="114" d="100"/>
        </p:scale>
        <p:origin x="1914" y="120"/>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1" d="100"/>
          <a:sy n="81" d="100"/>
        </p:scale>
        <p:origin x="325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76E5CC90-50E2-494D-85B0-AA5E9E464148}" type="datetime1">
              <a:rPr lang="es-ES" smtClean="0"/>
              <a:t>05/05/2022</a:t>
            </a:fld>
            <a:endParaRPr lang="es-ES" dirty="0"/>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s-ES"/>
              <a:t>‹Nº›</a:t>
            </a:fld>
            <a:endParaRPr lang="es-ES"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D179947B-0153-48D6-A205-22DB6B1F15D8}" type="datetime1">
              <a:rPr lang="es-ES" noProof="0" smtClean="0"/>
              <a:t>05/05/2022</a:t>
            </a:fld>
            <a:endParaRPr lang="es-ES" noProof="0" dirty="0"/>
          </a:p>
        </p:txBody>
      </p:sp>
      <p:sp>
        <p:nvSpPr>
          <p:cNvPr id="4" name="Marcador de posición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9C971FF-EF28-4195-A575-329446EFAA55}" type="slidenum">
              <a:rPr lang="es-ES" noProof="0"/>
              <a:t>‹Nº›</a:t>
            </a:fld>
            <a:endParaRPr lang="es-ES"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9C971FF-EF28-4195-A575-329446EFAA55}" type="slidenum">
              <a:rPr lang="es-ES" smtClean="0"/>
              <a:t>1</a:t>
            </a:fld>
            <a:endParaRPr lang="es-ES" dirty="0"/>
          </a:p>
        </p:txBody>
      </p:sp>
    </p:spTree>
    <p:extLst>
      <p:ext uri="{BB962C8B-B14F-4D97-AF65-F5344CB8AC3E}">
        <p14:creationId xmlns:p14="http://schemas.microsoft.com/office/powerpoint/2010/main" val="208118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9C971FF-EF28-4195-A575-329446EFAA55}" type="slidenum">
              <a:rPr lang="es-ES" smtClean="0"/>
              <a:t>7</a:t>
            </a:fld>
            <a:endParaRPr lang="es-ES" dirty="0"/>
          </a:p>
        </p:txBody>
      </p:sp>
    </p:spTree>
    <p:extLst>
      <p:ext uri="{BB962C8B-B14F-4D97-AF65-F5344CB8AC3E}">
        <p14:creationId xmlns:p14="http://schemas.microsoft.com/office/powerpoint/2010/main" val="373978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95466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6222928F-3E31-4EBC-B372-5A42C9B3805C}" type="datetime1">
              <a:rPr lang="es-ES" noProof="0" smtClean="0"/>
              <a:t>05/05/2022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F36C87F6-986D-49E6-AF40-1B3A1EE8064D}" type="slidenum">
              <a:rPr lang="es-ES" noProof="0" smtClean="0"/>
              <a:t>‹Nº›</a:t>
            </a:fld>
            <a:endParaRPr lang="es-ES" noProof="0" dirty="0"/>
          </a:p>
        </p:txBody>
      </p:sp>
    </p:spTree>
    <p:extLst>
      <p:ext uri="{BB962C8B-B14F-4D97-AF65-F5344CB8AC3E}">
        <p14:creationId xmlns:p14="http://schemas.microsoft.com/office/powerpoint/2010/main" val="194678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C541A855-3B54-417F-9667-4D97047369ED}" type="datetime1">
              <a:rPr lang="es-ES" noProof="0" smtClean="0"/>
              <a:t>05/05/2022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F36C87F6-986D-49E6-AF40-1B3A1EE8064D}" type="slidenum">
              <a:rPr lang="es-ES" noProof="0" smtClean="0"/>
              <a:t>‹Nº›</a:t>
            </a:fld>
            <a:endParaRPr lang="es-ES" noProof="0" dirty="0"/>
          </a:p>
        </p:txBody>
      </p:sp>
    </p:spTree>
    <p:extLst>
      <p:ext uri="{BB962C8B-B14F-4D97-AF65-F5344CB8AC3E}">
        <p14:creationId xmlns:p14="http://schemas.microsoft.com/office/powerpoint/2010/main" val="122369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818A627-F158-453F-81F0-08C0F51A737D}" type="datetime1">
              <a:rPr lang="es-ES" noProof="0" smtClean="0"/>
              <a:t>05/05/2022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F36C87F6-986D-49E6-AF40-1B3A1EE8064D}" type="slidenum">
              <a:rPr lang="es-ES" noProof="0" smtClean="0"/>
              <a:pPr rtl="0"/>
              <a:t>‹Nº›</a:t>
            </a:fld>
            <a:endParaRPr lang="es-ES" noProof="0" dirty="0"/>
          </a:p>
        </p:txBody>
      </p:sp>
    </p:spTree>
    <p:extLst>
      <p:ext uri="{BB962C8B-B14F-4D97-AF65-F5344CB8AC3E}">
        <p14:creationId xmlns:p14="http://schemas.microsoft.com/office/powerpoint/2010/main" val="10787856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366DF7D1-80B5-400F-8632-6771598A5781}" type="datetime1">
              <a:rPr lang="es-ES" noProof="0" smtClean="0"/>
              <a:t>05/05/2022</a:t>
            </a:fld>
            <a:endParaRPr lang="es-ES" noProof="0" dirty="0"/>
          </a:p>
        </p:txBody>
      </p:sp>
      <p:sp>
        <p:nvSpPr>
          <p:cNvPr id="5" name="Footer Placeholder 4"/>
          <p:cNvSpPr>
            <a:spLocks noGrp="1"/>
          </p:cNvSpPr>
          <p:nvPr>
            <p:ph type="ftr" sz="quarter" idx="11"/>
          </p:nvPr>
        </p:nvSpPr>
        <p:spPr/>
        <p:txBody>
          <a:bodyPr/>
          <a:lstStyle/>
          <a:p>
            <a:pPr rtl="0"/>
            <a:r>
              <a:rPr lang="es-ES" noProof="0"/>
              <a:t>Agregar un pie de página</a:t>
            </a:r>
            <a:endParaRPr lang="es-ES" noProof="0" dirty="0"/>
          </a:p>
        </p:txBody>
      </p:sp>
      <p:sp>
        <p:nvSpPr>
          <p:cNvPr id="6" name="Slide Number Placeholder 5"/>
          <p:cNvSpPr>
            <a:spLocks noGrp="1"/>
          </p:cNvSpPr>
          <p:nvPr>
            <p:ph type="sldNum" sz="quarter" idx="12"/>
          </p:nvPr>
        </p:nvSpPr>
        <p:spPr/>
        <p:txBody>
          <a:bodyPr/>
          <a:lstStyle/>
          <a:p>
            <a:pPr rtl="0"/>
            <a:fld id="{F36C87F6-986D-49E6-AF40-1B3A1EE8064D}" type="slidenum">
              <a:rPr lang="es-ES" noProof="0" smtClean="0"/>
              <a:t>‹Nº›</a:t>
            </a:fld>
            <a:endParaRPr lang="es-ES" noProof="0"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36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0818A627-F158-453F-81F0-08C0F51A737D}" type="datetime1">
              <a:rPr lang="es-ES" noProof="0" smtClean="0"/>
              <a:t>05/05/2022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F36C87F6-986D-49E6-AF40-1B3A1EE8064D}" type="slidenum">
              <a:rPr lang="es-ES" noProof="0" smtClean="0"/>
              <a:pPr rtl="0"/>
              <a:t>‹Nº›</a:t>
            </a:fld>
            <a:endParaRPr lang="es-ES" noProof="0" dirty="0"/>
          </a:p>
        </p:txBody>
      </p:sp>
    </p:spTree>
    <p:extLst>
      <p:ext uri="{BB962C8B-B14F-4D97-AF65-F5344CB8AC3E}">
        <p14:creationId xmlns:p14="http://schemas.microsoft.com/office/powerpoint/2010/main" val="24978677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22960" y="2582335"/>
            <a:ext cx="370332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7BD4A2AD-3C2D-44F0-8327-2C2A24CDF8DA}" type="datetime1">
              <a:rPr lang="es-ES" noProof="0" smtClean="0"/>
              <a:t>05/05/2022</a:t>
            </a:fld>
            <a:endParaRPr lang="es-ES" noProof="0" dirty="0"/>
          </a:p>
        </p:txBody>
      </p:sp>
      <p:sp>
        <p:nvSpPr>
          <p:cNvPr id="8" name="Footer Placeholder 7"/>
          <p:cNvSpPr>
            <a:spLocks noGrp="1"/>
          </p:cNvSpPr>
          <p:nvPr>
            <p:ph type="ftr" sz="quarter" idx="11"/>
          </p:nvPr>
        </p:nvSpPr>
        <p:spPr/>
        <p:txBody>
          <a:body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F36C87F6-986D-49E6-AF40-1B3A1EE8064D}" type="slidenum">
              <a:rPr lang="es-ES" noProof="0" smtClean="0"/>
              <a:t>‹Nº›</a:t>
            </a:fld>
            <a:endParaRPr lang="es-ES" noProof="0" dirty="0"/>
          </a:p>
        </p:txBody>
      </p:sp>
    </p:spTree>
    <p:extLst>
      <p:ext uri="{BB962C8B-B14F-4D97-AF65-F5344CB8AC3E}">
        <p14:creationId xmlns:p14="http://schemas.microsoft.com/office/powerpoint/2010/main" val="317980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FB3A605E-10DB-4F3E-951E-4D6CD28397BE}" type="datetime1">
              <a:rPr lang="es-ES" noProof="0" smtClean="0"/>
              <a:t>05/05/2022</a:t>
            </a:fld>
            <a:endParaRPr lang="es-ES" noProof="0" dirty="0"/>
          </a:p>
        </p:txBody>
      </p:sp>
      <p:sp>
        <p:nvSpPr>
          <p:cNvPr id="4" name="Footer Placeholder 3"/>
          <p:cNvSpPr>
            <a:spLocks noGrp="1"/>
          </p:cNvSpPr>
          <p:nvPr>
            <p:ph type="ftr" sz="quarter" idx="11"/>
          </p:nvPr>
        </p:nvSpPr>
        <p:spPr/>
        <p:txBody>
          <a:bodyPr/>
          <a:lstStyle/>
          <a:p>
            <a:pPr rtl="0"/>
            <a:r>
              <a:rPr lang="es-ES" noProof="0"/>
              <a:t>Agregar un pie de página</a:t>
            </a:r>
            <a:endParaRPr lang="es-ES" noProof="0" dirty="0"/>
          </a:p>
        </p:txBody>
      </p:sp>
      <p:sp>
        <p:nvSpPr>
          <p:cNvPr id="5" name="Slide Number Placeholder 4"/>
          <p:cNvSpPr>
            <a:spLocks noGrp="1"/>
          </p:cNvSpPr>
          <p:nvPr>
            <p:ph type="sldNum" sz="quarter" idx="12"/>
          </p:nvPr>
        </p:nvSpPr>
        <p:spPr/>
        <p:txBody>
          <a:bodyPr/>
          <a:lstStyle/>
          <a:p>
            <a:pPr rtl="0"/>
            <a:fld id="{F36C87F6-986D-49E6-AF40-1B3A1EE8064D}" type="slidenum">
              <a:rPr lang="es-ES" noProof="0" smtClean="0"/>
              <a:t>‹Nº›</a:t>
            </a:fld>
            <a:endParaRPr lang="es-ES" noProof="0" dirty="0"/>
          </a:p>
        </p:txBody>
      </p:sp>
    </p:spTree>
    <p:extLst>
      <p:ext uri="{BB962C8B-B14F-4D97-AF65-F5344CB8AC3E}">
        <p14:creationId xmlns:p14="http://schemas.microsoft.com/office/powerpoint/2010/main" val="422760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fld id="{DDDD5F98-7049-4142-8CFC-E0FCDA217BB9}" type="datetime1">
              <a:rPr lang="es-ES" noProof="0" smtClean="0"/>
              <a:t>05/05/2022</a:t>
            </a:fld>
            <a:endParaRPr lang="es-ES"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r>
              <a:rPr lang="es-ES" noProof="0"/>
              <a:t>Agregar un pie de página</a:t>
            </a:r>
            <a:endParaRPr lang="es-ES" noProof="0" dirty="0"/>
          </a:p>
        </p:txBody>
      </p:sp>
      <p:sp>
        <p:nvSpPr>
          <p:cNvPr id="9" name="Slide Number Placeholder 8"/>
          <p:cNvSpPr>
            <a:spLocks noGrp="1"/>
          </p:cNvSpPr>
          <p:nvPr>
            <p:ph type="sldNum" sz="quarter" idx="12"/>
          </p:nvPr>
        </p:nvSpPr>
        <p:spPr/>
        <p:txBody>
          <a:bodyPr/>
          <a:lstStyle/>
          <a:p>
            <a:pPr rtl="0"/>
            <a:fld id="{F36C87F6-986D-49E6-AF40-1B3A1EE8064D}" type="slidenum">
              <a:rPr lang="es-ES" noProof="0" smtClean="0"/>
              <a:t>‹Nº›</a:t>
            </a:fld>
            <a:endParaRPr lang="es-ES" noProof="0" dirty="0"/>
          </a:p>
        </p:txBody>
      </p:sp>
    </p:spTree>
    <p:extLst>
      <p:ext uri="{BB962C8B-B14F-4D97-AF65-F5344CB8AC3E}">
        <p14:creationId xmlns:p14="http://schemas.microsoft.com/office/powerpoint/2010/main" val="115245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rtl="0"/>
            <a:fld id="{0818A627-F158-453F-81F0-08C0F51A737D}" type="datetime1">
              <a:rPr lang="es-ES" noProof="0" smtClean="0"/>
              <a:t>05/05/2022</a:t>
            </a:fld>
            <a:endParaRPr lang="es-ES" noProof="0"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F36C87F6-986D-49E6-AF40-1B3A1EE8064D}" type="slidenum">
              <a:rPr lang="es-ES" noProof="0" smtClean="0"/>
              <a:pPr rtl="0"/>
              <a:t>‹Nº›</a:t>
            </a:fld>
            <a:endParaRPr lang="es-ES" noProof="0" dirty="0"/>
          </a:p>
        </p:txBody>
      </p:sp>
    </p:spTree>
    <p:extLst>
      <p:ext uri="{BB962C8B-B14F-4D97-AF65-F5344CB8AC3E}">
        <p14:creationId xmlns:p14="http://schemas.microsoft.com/office/powerpoint/2010/main" val="11156593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0818A627-F158-453F-81F0-08C0F51A737D}" type="datetime1">
              <a:rPr lang="es-ES" noProof="0" smtClean="0"/>
              <a:t>05/05/2022</a:t>
            </a:fld>
            <a:endParaRPr lang="es-ES" noProof="0" dirty="0"/>
          </a:p>
        </p:txBody>
      </p:sp>
      <p:sp>
        <p:nvSpPr>
          <p:cNvPr id="6" name="Footer Placeholder 5"/>
          <p:cNvSpPr>
            <a:spLocks noGrp="1"/>
          </p:cNvSpPr>
          <p:nvPr>
            <p:ph type="ftr" sz="quarter" idx="11"/>
          </p:nvPr>
        </p:nvSpPr>
        <p:spPr/>
        <p:txBody>
          <a:bodyPr/>
          <a:lstStyle/>
          <a:p>
            <a:pPr rtl="0"/>
            <a:r>
              <a:rPr lang="es-ES" noProof="0"/>
              <a:t>Agregar un pie de página</a:t>
            </a:r>
            <a:endParaRPr lang="es-ES" noProof="0" dirty="0"/>
          </a:p>
        </p:txBody>
      </p:sp>
      <p:sp>
        <p:nvSpPr>
          <p:cNvPr id="7" name="Slide Number Placeholder 6"/>
          <p:cNvSpPr>
            <a:spLocks noGrp="1"/>
          </p:cNvSpPr>
          <p:nvPr>
            <p:ph type="sldNum" sz="quarter" idx="12"/>
          </p:nvPr>
        </p:nvSpPr>
        <p:spPr/>
        <p:txBody>
          <a:bodyPr/>
          <a:lstStyle/>
          <a:p>
            <a:pPr rtl="0"/>
            <a:fld id="{F36C87F6-986D-49E6-AF40-1B3A1EE8064D}" type="slidenum">
              <a:rPr lang="es-ES" noProof="0" smtClean="0"/>
              <a:pPr rtl="0"/>
              <a:t>‹Nº›</a:t>
            </a:fld>
            <a:endParaRPr lang="es-ES" noProof="0" dirty="0"/>
          </a:p>
        </p:txBody>
      </p:sp>
    </p:spTree>
    <p:extLst>
      <p:ext uri="{BB962C8B-B14F-4D97-AF65-F5344CB8AC3E}">
        <p14:creationId xmlns:p14="http://schemas.microsoft.com/office/powerpoint/2010/main" val="12815803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rtl="0"/>
            <a:fld id="{0818A627-F158-453F-81F0-08C0F51A737D}" type="datetime1">
              <a:rPr lang="es-ES" noProof="0" smtClean="0"/>
              <a:t>05/05/2022</a:t>
            </a:fld>
            <a:endParaRPr lang="es-ES" noProof="0"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r>
              <a:rPr lang="es-ES" noProof="0"/>
              <a:t>Agregar un pie de página</a:t>
            </a:r>
            <a:endParaRPr lang="es-ES" noProof="0"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rtl="0"/>
            <a:fld id="{F36C87F6-986D-49E6-AF40-1B3A1EE8064D}" type="slidenum">
              <a:rPr lang="es-ES" noProof="0" smtClean="0"/>
              <a:pPr rtl="0"/>
              <a:t>‹Nº›</a:t>
            </a:fld>
            <a:endParaRPr lang="es-ES" noProof="0"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42640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ítulo 2">
            <a:extLst>
              <a:ext uri="{FF2B5EF4-FFF2-40B4-BE49-F238E27FC236}">
                <a16:creationId xmlns:a16="http://schemas.microsoft.com/office/drawing/2014/main" id="{3CC98BC3-1A2E-4FDF-861F-193DFF168BF4}"/>
              </a:ext>
            </a:extLst>
          </p:cNvPr>
          <p:cNvSpPr>
            <a:spLocks noGrp="1"/>
          </p:cNvSpPr>
          <p:nvPr>
            <p:ph type="subTitle" idx="1"/>
          </p:nvPr>
        </p:nvSpPr>
        <p:spPr>
          <a:xfrm>
            <a:off x="499516" y="3573016"/>
            <a:ext cx="8144965" cy="1143000"/>
          </a:xfrm>
        </p:spPr>
        <p:txBody>
          <a:bodyPr rtlCol="0">
            <a:normAutofit fontScale="92500" lnSpcReduction="10000"/>
          </a:bodyPr>
          <a:lstStyle/>
          <a:p>
            <a:pPr algn="ctr" rtl="0"/>
            <a:r>
              <a:rPr lang="es-ES" sz="3600" b="1" dirty="0"/>
              <a:t>Curso Introducción</a:t>
            </a:r>
          </a:p>
          <a:p>
            <a:pPr algn="ctr" rtl="0"/>
            <a:r>
              <a:rPr lang="es-ES" sz="4000" b="1" dirty="0"/>
              <a:t>NET 6.0 – CLASE 4</a:t>
            </a:r>
          </a:p>
        </p:txBody>
      </p:sp>
      <p:pic>
        <p:nvPicPr>
          <p:cNvPr id="17" name="Imagen 16" descr="Imagen que contiene Logotipo&#10;&#10;Descripción generada automáticamente">
            <a:extLst>
              <a:ext uri="{FF2B5EF4-FFF2-40B4-BE49-F238E27FC236}">
                <a16:creationId xmlns:a16="http://schemas.microsoft.com/office/drawing/2014/main" id="{1D21B2DA-11A6-4B1B-968D-EF22BD2D46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181" y="476672"/>
            <a:ext cx="7453807" cy="2899531"/>
          </a:xfrm>
          <a:prstGeom prst="rect">
            <a:avLst/>
          </a:prstGeom>
        </p:spPr>
      </p:pic>
      <p:pic>
        <p:nvPicPr>
          <p:cNvPr id="3" name="Imagen 2" descr="Interfaz de usuario gráfica&#10;&#10;Descripción generada automáticamente con confianza media">
            <a:extLst>
              <a:ext uri="{FF2B5EF4-FFF2-40B4-BE49-F238E27FC236}">
                <a16:creationId xmlns:a16="http://schemas.microsoft.com/office/drawing/2014/main" id="{5B637A36-90A6-4BB8-BA3F-4C147F9652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69" y="5126014"/>
            <a:ext cx="2355847" cy="808244"/>
          </a:xfrm>
          <a:prstGeom prst="rect">
            <a:avLst/>
          </a:prstGeom>
        </p:spPr>
      </p:pic>
      <p:pic>
        <p:nvPicPr>
          <p:cNvPr id="7" name="Imagen 6" descr="Icono&#10;&#10;Descripción generada automáticamente">
            <a:extLst>
              <a:ext uri="{FF2B5EF4-FFF2-40B4-BE49-F238E27FC236}">
                <a16:creationId xmlns:a16="http://schemas.microsoft.com/office/drawing/2014/main" id="{5BAA4082-2931-4DB4-972F-DA73E8BC1A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78029" y="5157192"/>
            <a:ext cx="1587941" cy="708186"/>
          </a:xfrm>
          <a:prstGeom prst="rect">
            <a:avLst/>
          </a:prstGeom>
        </p:spPr>
      </p:pic>
      <p:pic>
        <p:nvPicPr>
          <p:cNvPr id="9" name="Imagen 8" descr="Imagen que contiene dibujo&#10;&#10;Descripción generada automáticamente">
            <a:extLst>
              <a:ext uri="{FF2B5EF4-FFF2-40B4-BE49-F238E27FC236}">
                <a16:creationId xmlns:a16="http://schemas.microsoft.com/office/drawing/2014/main" id="{5C91ABB8-5B28-43CC-A42F-C287750265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7741" y="5126014"/>
            <a:ext cx="1619562" cy="812335"/>
          </a:xfrm>
          <a:prstGeom prst="rect">
            <a:avLst/>
          </a:prstGeom>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162D6-A24E-4015-BE47-59B2443F31AC}"/>
              </a:ext>
            </a:extLst>
          </p:cNvPr>
          <p:cNvSpPr>
            <a:spLocks noGrp="1"/>
          </p:cNvSpPr>
          <p:nvPr>
            <p:ph type="title"/>
          </p:nvPr>
        </p:nvSpPr>
        <p:spPr>
          <a:xfrm>
            <a:off x="315723" y="-549272"/>
            <a:ext cx="7543800" cy="1450757"/>
          </a:xfrm>
        </p:spPr>
        <p:txBody>
          <a:bodyPr/>
          <a:lstStyle/>
          <a:p>
            <a:r>
              <a:rPr lang="en-US" dirty="0" err="1"/>
              <a:t>Sentencia</a:t>
            </a:r>
            <a:r>
              <a:rPr lang="en-US" dirty="0"/>
              <a:t> </a:t>
            </a:r>
            <a:r>
              <a:rPr lang="en-US" dirty="0" err="1"/>
              <a:t>condicional</a:t>
            </a:r>
            <a:endParaRPr lang="en-US" dirty="0"/>
          </a:p>
        </p:txBody>
      </p:sp>
      <p:sp>
        <p:nvSpPr>
          <p:cNvPr id="12" name="Elipse 11">
            <a:extLst>
              <a:ext uri="{FF2B5EF4-FFF2-40B4-BE49-F238E27FC236}">
                <a16:creationId xmlns:a16="http://schemas.microsoft.com/office/drawing/2014/main" id="{503B86BC-62C5-4CBF-945C-23E02D481DE0}"/>
              </a:ext>
            </a:extLst>
          </p:cNvPr>
          <p:cNvSpPr/>
          <p:nvPr/>
        </p:nvSpPr>
        <p:spPr>
          <a:xfrm>
            <a:off x="827584" y="1556792"/>
            <a:ext cx="7776864" cy="3600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CuadroTexto 8">
            <a:extLst>
              <a:ext uri="{FF2B5EF4-FFF2-40B4-BE49-F238E27FC236}">
                <a16:creationId xmlns:a16="http://schemas.microsoft.com/office/drawing/2014/main" id="{54D49E86-3F23-417B-838D-513F170875FF}"/>
              </a:ext>
            </a:extLst>
          </p:cNvPr>
          <p:cNvSpPr txBox="1"/>
          <p:nvPr/>
        </p:nvSpPr>
        <p:spPr>
          <a:xfrm>
            <a:off x="315723" y="2356115"/>
            <a:ext cx="5768445" cy="2031325"/>
          </a:xfrm>
          <a:prstGeom prst="rect">
            <a:avLst/>
          </a:prstGeom>
          <a:noFill/>
        </p:spPr>
        <p:txBody>
          <a:bodyPr wrap="square">
            <a:spAutoFit/>
          </a:bodyPr>
          <a:lstStyle/>
          <a:p>
            <a:endParaRPr lang="es-MX" dirty="0"/>
          </a:p>
          <a:p>
            <a:r>
              <a:rPr lang="es-MX" dirty="0"/>
              <a:t>Los tipos mas conocidos de sentencias condicionales son:</a:t>
            </a:r>
          </a:p>
          <a:p>
            <a:endParaRPr lang="es-MX" dirty="0"/>
          </a:p>
          <a:p>
            <a:pPr marL="285750" indent="-285750">
              <a:buFont typeface="Wingdings" panose="05000000000000000000" pitchFamily="2" charset="2"/>
              <a:buChar char="Ø"/>
            </a:pPr>
            <a:r>
              <a:rPr lang="es-MX" dirty="0"/>
              <a:t>SI (</a:t>
            </a:r>
            <a:r>
              <a:rPr lang="es-MX" dirty="0" err="1"/>
              <a:t>if</a:t>
            </a:r>
            <a:r>
              <a:rPr lang="es-MX" dirty="0"/>
              <a:t>) </a:t>
            </a:r>
          </a:p>
          <a:p>
            <a:pPr marL="285750" indent="-285750">
              <a:buFont typeface="Wingdings" panose="05000000000000000000" pitchFamily="2" charset="2"/>
              <a:buChar char="Ø"/>
            </a:pPr>
            <a:r>
              <a:rPr lang="es-MX" dirty="0"/>
              <a:t>SI..SINO (</a:t>
            </a:r>
            <a:r>
              <a:rPr lang="es-MX" dirty="0" err="1"/>
              <a:t>if</a:t>
            </a:r>
            <a:r>
              <a:rPr lang="es-MX" dirty="0"/>
              <a:t>..</a:t>
            </a:r>
            <a:r>
              <a:rPr lang="es-MX" dirty="0" err="1"/>
              <a:t>else</a:t>
            </a:r>
            <a:r>
              <a:rPr lang="es-MX" dirty="0"/>
              <a:t>)</a:t>
            </a:r>
          </a:p>
          <a:p>
            <a:pPr marL="285750" indent="-285750">
              <a:buFont typeface="Wingdings" panose="05000000000000000000" pitchFamily="2" charset="2"/>
              <a:buChar char="Ø"/>
            </a:pPr>
            <a:r>
              <a:rPr lang="es-MX" dirty="0"/>
              <a:t>SEGÚN (case o switch)</a:t>
            </a:r>
          </a:p>
          <a:p>
            <a:endParaRPr lang="es-MX" dirty="0"/>
          </a:p>
        </p:txBody>
      </p:sp>
      <p:sp>
        <p:nvSpPr>
          <p:cNvPr id="11" name="Rectángulo: esquinas redondeadas 10">
            <a:extLst>
              <a:ext uri="{FF2B5EF4-FFF2-40B4-BE49-F238E27FC236}">
                <a16:creationId xmlns:a16="http://schemas.microsoft.com/office/drawing/2014/main" id="{D8293CB4-CA0D-4045-A2DA-F2C7C2C8A4CE}"/>
              </a:ext>
            </a:extLst>
          </p:cNvPr>
          <p:cNvSpPr/>
          <p:nvPr/>
        </p:nvSpPr>
        <p:spPr>
          <a:xfrm>
            <a:off x="315723" y="1196752"/>
            <a:ext cx="8288725"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Es una instrucción o grupo de instrucciones que pueden ejecutarse o no en función del valor de una condición.</a:t>
            </a:r>
          </a:p>
        </p:txBody>
      </p:sp>
      <p:pic>
        <p:nvPicPr>
          <p:cNvPr id="5" name="Imagen 4">
            <a:extLst>
              <a:ext uri="{FF2B5EF4-FFF2-40B4-BE49-F238E27FC236}">
                <a16:creationId xmlns:a16="http://schemas.microsoft.com/office/drawing/2014/main" id="{077202C2-DE2D-49C2-AC45-DFC52A577D2F}"/>
              </a:ext>
            </a:extLst>
          </p:cNvPr>
          <p:cNvPicPr>
            <a:picLocks noChangeAspect="1"/>
          </p:cNvPicPr>
          <p:nvPr/>
        </p:nvPicPr>
        <p:blipFill>
          <a:blip r:embed="rId2"/>
          <a:stretch>
            <a:fillRect/>
          </a:stretch>
        </p:blipFill>
        <p:spPr>
          <a:xfrm>
            <a:off x="971599" y="4240900"/>
            <a:ext cx="3116023" cy="1977901"/>
          </a:xfrm>
          <a:prstGeom prst="rect">
            <a:avLst/>
          </a:prstGeom>
        </p:spPr>
      </p:pic>
      <p:pic>
        <p:nvPicPr>
          <p:cNvPr id="13" name="Imagen 12">
            <a:extLst>
              <a:ext uri="{FF2B5EF4-FFF2-40B4-BE49-F238E27FC236}">
                <a16:creationId xmlns:a16="http://schemas.microsoft.com/office/drawing/2014/main" id="{56AF29F5-E17D-4966-BBCA-A1A179A4B992}"/>
              </a:ext>
            </a:extLst>
          </p:cNvPr>
          <p:cNvPicPr>
            <a:picLocks noChangeAspect="1"/>
          </p:cNvPicPr>
          <p:nvPr/>
        </p:nvPicPr>
        <p:blipFill>
          <a:blip r:embed="rId3"/>
          <a:stretch>
            <a:fillRect/>
          </a:stretch>
        </p:blipFill>
        <p:spPr>
          <a:xfrm>
            <a:off x="5076056" y="3029571"/>
            <a:ext cx="3722279" cy="2802260"/>
          </a:xfrm>
          <a:prstGeom prst="rect">
            <a:avLst/>
          </a:prstGeom>
        </p:spPr>
      </p:pic>
    </p:spTree>
    <p:extLst>
      <p:ext uri="{BB962C8B-B14F-4D97-AF65-F5344CB8AC3E}">
        <p14:creationId xmlns:p14="http://schemas.microsoft.com/office/powerpoint/2010/main" val="233841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162D6-A24E-4015-BE47-59B2443F31AC}"/>
              </a:ext>
            </a:extLst>
          </p:cNvPr>
          <p:cNvSpPr>
            <a:spLocks noGrp="1"/>
          </p:cNvSpPr>
          <p:nvPr>
            <p:ph type="title"/>
          </p:nvPr>
        </p:nvSpPr>
        <p:spPr>
          <a:xfrm>
            <a:off x="315723" y="-549272"/>
            <a:ext cx="7543800" cy="1450757"/>
          </a:xfrm>
        </p:spPr>
        <p:txBody>
          <a:bodyPr/>
          <a:lstStyle/>
          <a:p>
            <a:r>
              <a:rPr lang="en-US" dirty="0" err="1"/>
              <a:t>Condicional</a:t>
            </a:r>
            <a:r>
              <a:rPr lang="en-US" dirty="0"/>
              <a:t> If</a:t>
            </a:r>
          </a:p>
        </p:txBody>
      </p:sp>
      <p:sp>
        <p:nvSpPr>
          <p:cNvPr id="12" name="Elipse 11">
            <a:extLst>
              <a:ext uri="{FF2B5EF4-FFF2-40B4-BE49-F238E27FC236}">
                <a16:creationId xmlns:a16="http://schemas.microsoft.com/office/drawing/2014/main" id="{503B86BC-62C5-4CBF-945C-23E02D481DE0}"/>
              </a:ext>
            </a:extLst>
          </p:cNvPr>
          <p:cNvSpPr/>
          <p:nvPr/>
        </p:nvSpPr>
        <p:spPr>
          <a:xfrm>
            <a:off x="827584" y="1556792"/>
            <a:ext cx="7776864" cy="3600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Imagen 4">
            <a:extLst>
              <a:ext uri="{FF2B5EF4-FFF2-40B4-BE49-F238E27FC236}">
                <a16:creationId xmlns:a16="http://schemas.microsoft.com/office/drawing/2014/main" id="{663F01CD-0488-4A50-87A6-1253567E71A7}"/>
              </a:ext>
            </a:extLst>
          </p:cNvPr>
          <p:cNvPicPr>
            <a:picLocks noChangeAspect="1"/>
          </p:cNvPicPr>
          <p:nvPr/>
        </p:nvPicPr>
        <p:blipFill>
          <a:blip r:embed="rId2"/>
          <a:stretch>
            <a:fillRect/>
          </a:stretch>
        </p:blipFill>
        <p:spPr>
          <a:xfrm>
            <a:off x="179512" y="2356115"/>
            <a:ext cx="3386219" cy="3135923"/>
          </a:xfrm>
          <a:prstGeom prst="rect">
            <a:avLst/>
          </a:prstGeom>
        </p:spPr>
      </p:pic>
      <p:sp>
        <p:nvSpPr>
          <p:cNvPr id="6" name="Rectángulo: esquinas redondeadas 5">
            <a:extLst>
              <a:ext uri="{FF2B5EF4-FFF2-40B4-BE49-F238E27FC236}">
                <a16:creationId xmlns:a16="http://schemas.microsoft.com/office/drawing/2014/main" id="{52BDC42F-1844-4D07-8706-108F69AC0C62}"/>
              </a:ext>
            </a:extLst>
          </p:cNvPr>
          <p:cNvSpPr/>
          <p:nvPr/>
        </p:nvSpPr>
        <p:spPr>
          <a:xfrm>
            <a:off x="315723" y="1196752"/>
            <a:ext cx="8288725"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La sentencia </a:t>
            </a:r>
            <a:r>
              <a:rPr lang="es-MX" dirty="0" err="1"/>
              <a:t>if</a:t>
            </a:r>
            <a:r>
              <a:rPr lang="es-MX" dirty="0"/>
              <a:t> («si») ejecuta las instrucciones sólo si se cumple una condición. Si la condición es falsa, no se hace nada.</a:t>
            </a:r>
            <a:endParaRPr lang="es-AR" dirty="0"/>
          </a:p>
        </p:txBody>
      </p:sp>
      <p:pic>
        <p:nvPicPr>
          <p:cNvPr id="10" name="Imagen 9">
            <a:extLst>
              <a:ext uri="{FF2B5EF4-FFF2-40B4-BE49-F238E27FC236}">
                <a16:creationId xmlns:a16="http://schemas.microsoft.com/office/drawing/2014/main" id="{012022EA-5EA0-45DA-80A6-D72580642F1C}"/>
              </a:ext>
            </a:extLst>
          </p:cNvPr>
          <p:cNvPicPr>
            <a:picLocks noChangeAspect="1"/>
          </p:cNvPicPr>
          <p:nvPr/>
        </p:nvPicPr>
        <p:blipFill>
          <a:blip r:embed="rId3"/>
          <a:stretch>
            <a:fillRect/>
          </a:stretch>
        </p:blipFill>
        <p:spPr>
          <a:xfrm>
            <a:off x="4572000" y="3140969"/>
            <a:ext cx="3880666" cy="1656184"/>
          </a:xfrm>
          <a:prstGeom prst="rect">
            <a:avLst/>
          </a:prstGeom>
        </p:spPr>
      </p:pic>
    </p:spTree>
    <p:extLst>
      <p:ext uri="{BB962C8B-B14F-4D97-AF65-F5344CB8AC3E}">
        <p14:creationId xmlns:p14="http://schemas.microsoft.com/office/powerpoint/2010/main" val="2845529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162D6-A24E-4015-BE47-59B2443F31AC}"/>
              </a:ext>
            </a:extLst>
          </p:cNvPr>
          <p:cNvSpPr>
            <a:spLocks noGrp="1"/>
          </p:cNvSpPr>
          <p:nvPr>
            <p:ph type="title"/>
          </p:nvPr>
        </p:nvSpPr>
        <p:spPr>
          <a:xfrm>
            <a:off x="315723" y="-549272"/>
            <a:ext cx="7543800" cy="1450757"/>
          </a:xfrm>
        </p:spPr>
        <p:txBody>
          <a:bodyPr/>
          <a:lstStyle/>
          <a:p>
            <a:r>
              <a:rPr lang="en-US" dirty="0" err="1"/>
              <a:t>Condicional</a:t>
            </a:r>
            <a:r>
              <a:rPr lang="en-US" dirty="0"/>
              <a:t> If-Else</a:t>
            </a:r>
          </a:p>
        </p:txBody>
      </p:sp>
      <p:sp>
        <p:nvSpPr>
          <p:cNvPr id="12" name="Elipse 11">
            <a:extLst>
              <a:ext uri="{FF2B5EF4-FFF2-40B4-BE49-F238E27FC236}">
                <a16:creationId xmlns:a16="http://schemas.microsoft.com/office/drawing/2014/main" id="{503B86BC-62C5-4CBF-945C-23E02D481DE0}"/>
              </a:ext>
            </a:extLst>
          </p:cNvPr>
          <p:cNvSpPr/>
          <p:nvPr/>
        </p:nvSpPr>
        <p:spPr>
          <a:xfrm>
            <a:off x="827584" y="1556792"/>
            <a:ext cx="7776864" cy="3600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Imagen 4">
            <a:extLst>
              <a:ext uri="{FF2B5EF4-FFF2-40B4-BE49-F238E27FC236}">
                <a16:creationId xmlns:a16="http://schemas.microsoft.com/office/drawing/2014/main" id="{5EE45E82-FC41-475E-B188-31D2D164FE75}"/>
              </a:ext>
            </a:extLst>
          </p:cNvPr>
          <p:cNvPicPr>
            <a:picLocks noChangeAspect="1"/>
          </p:cNvPicPr>
          <p:nvPr/>
        </p:nvPicPr>
        <p:blipFill>
          <a:blip r:embed="rId2"/>
          <a:stretch>
            <a:fillRect/>
          </a:stretch>
        </p:blipFill>
        <p:spPr>
          <a:xfrm>
            <a:off x="315723" y="2620928"/>
            <a:ext cx="3170195" cy="3029975"/>
          </a:xfrm>
          <a:prstGeom prst="rect">
            <a:avLst/>
          </a:prstGeom>
        </p:spPr>
      </p:pic>
      <p:sp>
        <p:nvSpPr>
          <p:cNvPr id="8" name="Rectángulo: esquinas redondeadas 7">
            <a:extLst>
              <a:ext uri="{FF2B5EF4-FFF2-40B4-BE49-F238E27FC236}">
                <a16:creationId xmlns:a16="http://schemas.microsoft.com/office/drawing/2014/main" id="{883CCFF8-1E06-4C62-95DE-75819CB7A09F}"/>
              </a:ext>
            </a:extLst>
          </p:cNvPr>
          <p:cNvSpPr/>
          <p:nvPr/>
        </p:nvSpPr>
        <p:spPr>
          <a:xfrm>
            <a:off x="315723" y="1196752"/>
            <a:ext cx="8288725"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La sentencia </a:t>
            </a:r>
            <a:r>
              <a:rPr lang="es-MX" dirty="0" err="1"/>
              <a:t>if-else</a:t>
            </a:r>
            <a:r>
              <a:rPr lang="es-MX" dirty="0"/>
              <a:t> («si o sino») decide qué instrucciones ejecutar dependiendo si una condición es verdadera o falsa</a:t>
            </a:r>
            <a:endParaRPr lang="es-AR" dirty="0"/>
          </a:p>
        </p:txBody>
      </p:sp>
      <p:pic>
        <p:nvPicPr>
          <p:cNvPr id="9" name="Imagen 8">
            <a:extLst>
              <a:ext uri="{FF2B5EF4-FFF2-40B4-BE49-F238E27FC236}">
                <a16:creationId xmlns:a16="http://schemas.microsoft.com/office/drawing/2014/main" id="{6747F9C1-B619-4BEF-9442-36C3BD72B986}"/>
              </a:ext>
            </a:extLst>
          </p:cNvPr>
          <p:cNvPicPr>
            <a:picLocks noChangeAspect="1"/>
          </p:cNvPicPr>
          <p:nvPr/>
        </p:nvPicPr>
        <p:blipFill>
          <a:blip r:embed="rId3"/>
          <a:stretch>
            <a:fillRect/>
          </a:stretch>
        </p:blipFill>
        <p:spPr>
          <a:xfrm>
            <a:off x="3648202" y="2919766"/>
            <a:ext cx="4955097" cy="2755776"/>
          </a:xfrm>
          <a:prstGeom prst="rect">
            <a:avLst/>
          </a:prstGeom>
        </p:spPr>
      </p:pic>
    </p:spTree>
    <p:extLst>
      <p:ext uri="{BB962C8B-B14F-4D97-AF65-F5344CB8AC3E}">
        <p14:creationId xmlns:p14="http://schemas.microsoft.com/office/powerpoint/2010/main" val="1486194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162D6-A24E-4015-BE47-59B2443F31AC}"/>
              </a:ext>
            </a:extLst>
          </p:cNvPr>
          <p:cNvSpPr>
            <a:spLocks noGrp="1"/>
          </p:cNvSpPr>
          <p:nvPr>
            <p:ph type="title"/>
          </p:nvPr>
        </p:nvSpPr>
        <p:spPr>
          <a:xfrm>
            <a:off x="315723" y="-549272"/>
            <a:ext cx="7543800" cy="1450757"/>
          </a:xfrm>
        </p:spPr>
        <p:txBody>
          <a:bodyPr/>
          <a:lstStyle/>
          <a:p>
            <a:r>
              <a:rPr lang="en-US" dirty="0" err="1"/>
              <a:t>Condicional</a:t>
            </a:r>
            <a:r>
              <a:rPr lang="en-US" dirty="0"/>
              <a:t> if-elseif-else</a:t>
            </a:r>
          </a:p>
        </p:txBody>
      </p:sp>
      <p:sp>
        <p:nvSpPr>
          <p:cNvPr id="12" name="Elipse 11">
            <a:extLst>
              <a:ext uri="{FF2B5EF4-FFF2-40B4-BE49-F238E27FC236}">
                <a16:creationId xmlns:a16="http://schemas.microsoft.com/office/drawing/2014/main" id="{503B86BC-62C5-4CBF-945C-23E02D481DE0}"/>
              </a:ext>
            </a:extLst>
          </p:cNvPr>
          <p:cNvSpPr/>
          <p:nvPr/>
        </p:nvSpPr>
        <p:spPr>
          <a:xfrm>
            <a:off x="827584" y="1556792"/>
            <a:ext cx="7776864" cy="3600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ángulo: esquinas redondeadas 7">
            <a:extLst>
              <a:ext uri="{FF2B5EF4-FFF2-40B4-BE49-F238E27FC236}">
                <a16:creationId xmlns:a16="http://schemas.microsoft.com/office/drawing/2014/main" id="{883CCFF8-1E06-4C62-95DE-75819CB7A09F}"/>
              </a:ext>
            </a:extLst>
          </p:cNvPr>
          <p:cNvSpPr/>
          <p:nvPr/>
        </p:nvSpPr>
        <p:spPr>
          <a:xfrm>
            <a:off x="315723" y="1196752"/>
            <a:ext cx="8288725"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La sentencia </a:t>
            </a:r>
            <a:r>
              <a:rPr lang="es-MX" dirty="0" err="1"/>
              <a:t>if-elseif-else</a:t>
            </a:r>
            <a:r>
              <a:rPr lang="es-MX" dirty="0"/>
              <a:t> depende de dos o más condiciones, que son evaluadas en orden. La primera que es verdadera determina qué instrucciones serán ejecutadas</a:t>
            </a:r>
            <a:endParaRPr lang="es-AR" dirty="0"/>
          </a:p>
        </p:txBody>
      </p:sp>
      <p:pic>
        <p:nvPicPr>
          <p:cNvPr id="7" name="Imagen 6">
            <a:extLst>
              <a:ext uri="{FF2B5EF4-FFF2-40B4-BE49-F238E27FC236}">
                <a16:creationId xmlns:a16="http://schemas.microsoft.com/office/drawing/2014/main" id="{2F81169A-E8D2-45DF-B574-8DFFFDB02A31}"/>
              </a:ext>
            </a:extLst>
          </p:cNvPr>
          <p:cNvPicPr>
            <a:picLocks noChangeAspect="1"/>
          </p:cNvPicPr>
          <p:nvPr/>
        </p:nvPicPr>
        <p:blipFill>
          <a:blip r:embed="rId2"/>
          <a:stretch>
            <a:fillRect/>
          </a:stretch>
        </p:blipFill>
        <p:spPr>
          <a:xfrm>
            <a:off x="0" y="2549246"/>
            <a:ext cx="5094940" cy="3082653"/>
          </a:xfrm>
          <a:prstGeom prst="rect">
            <a:avLst/>
          </a:prstGeom>
        </p:spPr>
      </p:pic>
      <p:pic>
        <p:nvPicPr>
          <p:cNvPr id="11" name="Imagen 10">
            <a:extLst>
              <a:ext uri="{FF2B5EF4-FFF2-40B4-BE49-F238E27FC236}">
                <a16:creationId xmlns:a16="http://schemas.microsoft.com/office/drawing/2014/main" id="{7D688BFB-AF2B-4C6F-9507-8AB231173530}"/>
              </a:ext>
            </a:extLst>
          </p:cNvPr>
          <p:cNvPicPr>
            <a:picLocks noChangeAspect="1"/>
          </p:cNvPicPr>
          <p:nvPr/>
        </p:nvPicPr>
        <p:blipFill>
          <a:blip r:embed="rId3"/>
          <a:stretch>
            <a:fillRect/>
          </a:stretch>
        </p:blipFill>
        <p:spPr>
          <a:xfrm>
            <a:off x="5094940" y="2480000"/>
            <a:ext cx="3800437" cy="3151899"/>
          </a:xfrm>
          <a:prstGeom prst="rect">
            <a:avLst/>
          </a:prstGeom>
        </p:spPr>
      </p:pic>
    </p:spTree>
    <p:extLst>
      <p:ext uri="{BB962C8B-B14F-4D97-AF65-F5344CB8AC3E}">
        <p14:creationId xmlns:p14="http://schemas.microsoft.com/office/powerpoint/2010/main" val="3685795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162D6-A24E-4015-BE47-59B2443F31AC}"/>
              </a:ext>
            </a:extLst>
          </p:cNvPr>
          <p:cNvSpPr>
            <a:spLocks noGrp="1"/>
          </p:cNvSpPr>
          <p:nvPr>
            <p:ph type="title"/>
          </p:nvPr>
        </p:nvSpPr>
        <p:spPr>
          <a:xfrm>
            <a:off x="315723" y="-549272"/>
            <a:ext cx="7543800" cy="1450757"/>
          </a:xfrm>
        </p:spPr>
        <p:txBody>
          <a:bodyPr/>
          <a:lstStyle/>
          <a:p>
            <a:r>
              <a:rPr lang="en-US" dirty="0" err="1"/>
              <a:t>Sentencia</a:t>
            </a:r>
            <a:r>
              <a:rPr lang="en-US" dirty="0"/>
              <a:t> Switch</a:t>
            </a:r>
          </a:p>
        </p:txBody>
      </p:sp>
      <p:sp>
        <p:nvSpPr>
          <p:cNvPr id="12" name="Elipse 11">
            <a:extLst>
              <a:ext uri="{FF2B5EF4-FFF2-40B4-BE49-F238E27FC236}">
                <a16:creationId xmlns:a16="http://schemas.microsoft.com/office/drawing/2014/main" id="{503B86BC-62C5-4CBF-945C-23E02D481DE0}"/>
              </a:ext>
            </a:extLst>
          </p:cNvPr>
          <p:cNvSpPr/>
          <p:nvPr/>
        </p:nvSpPr>
        <p:spPr>
          <a:xfrm>
            <a:off x="827584" y="1556792"/>
            <a:ext cx="7776864" cy="36004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ángulo: esquinas redondeadas 7">
            <a:extLst>
              <a:ext uri="{FF2B5EF4-FFF2-40B4-BE49-F238E27FC236}">
                <a16:creationId xmlns:a16="http://schemas.microsoft.com/office/drawing/2014/main" id="{883CCFF8-1E06-4C62-95DE-75819CB7A09F}"/>
              </a:ext>
            </a:extLst>
          </p:cNvPr>
          <p:cNvSpPr/>
          <p:nvPr/>
        </p:nvSpPr>
        <p:spPr>
          <a:xfrm>
            <a:off x="315723" y="1196752"/>
            <a:ext cx="8288725"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Compara el valor de una variable o el resultado de evaluar una expresión, con un conjunto de valores valor1, valor2, valor3, .., cuando coinciden ejecuta el bloque de sentencias que están asociadas. Si no existe coincidencia, se ejecuta la sentencia default, si es que está presente en el código.</a:t>
            </a:r>
            <a:endParaRPr lang="es-AR" dirty="0"/>
          </a:p>
        </p:txBody>
      </p:sp>
      <p:pic>
        <p:nvPicPr>
          <p:cNvPr id="4" name="Imagen 3">
            <a:extLst>
              <a:ext uri="{FF2B5EF4-FFF2-40B4-BE49-F238E27FC236}">
                <a16:creationId xmlns:a16="http://schemas.microsoft.com/office/drawing/2014/main" id="{F2DEF399-13AA-4C05-884F-FDFBEACE26E5}"/>
              </a:ext>
            </a:extLst>
          </p:cNvPr>
          <p:cNvPicPr>
            <a:picLocks noChangeAspect="1"/>
          </p:cNvPicPr>
          <p:nvPr/>
        </p:nvPicPr>
        <p:blipFill>
          <a:blip r:embed="rId2"/>
          <a:stretch>
            <a:fillRect/>
          </a:stretch>
        </p:blipFill>
        <p:spPr>
          <a:xfrm>
            <a:off x="5436096" y="2551179"/>
            <a:ext cx="3516391" cy="3168352"/>
          </a:xfrm>
          <a:prstGeom prst="rect">
            <a:avLst/>
          </a:prstGeom>
        </p:spPr>
      </p:pic>
      <p:pic>
        <p:nvPicPr>
          <p:cNvPr id="5" name="Imagen 4">
            <a:extLst>
              <a:ext uri="{FF2B5EF4-FFF2-40B4-BE49-F238E27FC236}">
                <a16:creationId xmlns:a16="http://schemas.microsoft.com/office/drawing/2014/main" id="{3D182F8F-A8FE-4E9A-AD97-E9954E3F266B}"/>
              </a:ext>
            </a:extLst>
          </p:cNvPr>
          <p:cNvPicPr>
            <a:picLocks noChangeAspect="1"/>
          </p:cNvPicPr>
          <p:nvPr/>
        </p:nvPicPr>
        <p:blipFill>
          <a:blip r:embed="rId3"/>
          <a:stretch>
            <a:fillRect/>
          </a:stretch>
        </p:blipFill>
        <p:spPr>
          <a:xfrm>
            <a:off x="-3178" y="2810291"/>
            <a:ext cx="5325521" cy="2461997"/>
          </a:xfrm>
          <a:prstGeom prst="rect">
            <a:avLst/>
          </a:prstGeom>
        </p:spPr>
      </p:pic>
    </p:spTree>
    <p:extLst>
      <p:ext uri="{BB962C8B-B14F-4D97-AF65-F5344CB8AC3E}">
        <p14:creationId xmlns:p14="http://schemas.microsoft.com/office/powerpoint/2010/main" val="3844117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45096" y="3604448"/>
            <a:ext cx="5887983" cy="1143000"/>
          </a:xfrm>
        </p:spPr>
        <p:txBody>
          <a:bodyPr rtlCol="0">
            <a:normAutofit fontScale="92500"/>
          </a:bodyPr>
          <a:lstStyle/>
          <a:p>
            <a:pPr rtl="0"/>
            <a:r>
              <a:rPr lang="es-ES" sz="5400" b="1" dirty="0"/>
              <a:t>¡Muchas gracias!</a:t>
            </a:r>
          </a:p>
        </p:txBody>
      </p:sp>
      <p:pic>
        <p:nvPicPr>
          <p:cNvPr id="8" name="Imagen 7" descr="Imagen que contiene Logotipo&#10;&#10;Descripción generada automáticamente">
            <a:extLst>
              <a:ext uri="{FF2B5EF4-FFF2-40B4-BE49-F238E27FC236}">
                <a16:creationId xmlns:a16="http://schemas.microsoft.com/office/drawing/2014/main" id="{63BA513F-D75F-4B7C-AE5E-8516B8236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181" y="490032"/>
            <a:ext cx="7453807" cy="2899531"/>
          </a:xfrm>
          <a:prstGeom prst="rect">
            <a:avLst/>
          </a:prstGeom>
        </p:spPr>
      </p:pic>
      <p:pic>
        <p:nvPicPr>
          <p:cNvPr id="9" name="Imagen 8" descr="Interfaz de usuario gráfica&#10;&#10;Descripción generada automáticamente con confianza media">
            <a:extLst>
              <a:ext uri="{FF2B5EF4-FFF2-40B4-BE49-F238E27FC236}">
                <a16:creationId xmlns:a16="http://schemas.microsoft.com/office/drawing/2014/main" id="{D92399F7-6134-43FC-9FB2-B25D60EE9C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69" y="5126014"/>
            <a:ext cx="2355847" cy="808244"/>
          </a:xfrm>
          <a:prstGeom prst="rect">
            <a:avLst/>
          </a:prstGeom>
        </p:spPr>
      </p:pic>
      <p:pic>
        <p:nvPicPr>
          <p:cNvPr id="10" name="Imagen 9" descr="Icono&#10;&#10;Descripción generada automáticamente">
            <a:extLst>
              <a:ext uri="{FF2B5EF4-FFF2-40B4-BE49-F238E27FC236}">
                <a16:creationId xmlns:a16="http://schemas.microsoft.com/office/drawing/2014/main" id="{25CE2F84-6724-4C53-AC7B-AAD580A690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78029" y="5157192"/>
            <a:ext cx="1587941" cy="708186"/>
          </a:xfrm>
          <a:prstGeom prst="rect">
            <a:avLst/>
          </a:prstGeom>
        </p:spPr>
      </p:pic>
      <p:pic>
        <p:nvPicPr>
          <p:cNvPr id="11" name="Imagen 10" descr="Imagen que contiene dibujo&#10;&#10;Descripción generada automáticamente">
            <a:extLst>
              <a:ext uri="{FF2B5EF4-FFF2-40B4-BE49-F238E27FC236}">
                <a16:creationId xmlns:a16="http://schemas.microsoft.com/office/drawing/2014/main" id="{0FC642D1-B8D6-495B-B9AA-779B586673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7741" y="5126014"/>
            <a:ext cx="1619562" cy="812335"/>
          </a:xfrm>
          <a:prstGeom prst="rect">
            <a:avLst/>
          </a:prstGeom>
        </p:spPr>
      </p:pic>
    </p:spTree>
    <p:extLst>
      <p:ext uri="{BB962C8B-B14F-4D97-AF65-F5344CB8AC3E}">
        <p14:creationId xmlns:p14="http://schemas.microsoft.com/office/powerpoint/2010/main" val="40377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1316</TotalTime>
  <Words>200</Words>
  <Application>Microsoft Office PowerPoint</Application>
  <PresentationFormat>Presentación en pantalla (4:3)</PresentationFormat>
  <Paragraphs>21</Paragraphs>
  <Slides>7</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Calibri</vt:lpstr>
      <vt:lpstr>Calibri Light</vt:lpstr>
      <vt:lpstr>Century Gothic</vt:lpstr>
      <vt:lpstr>Wingdings</vt:lpstr>
      <vt:lpstr>Retrospección</vt:lpstr>
      <vt:lpstr>Presentación de PowerPoint</vt:lpstr>
      <vt:lpstr>Sentencia condicional</vt:lpstr>
      <vt:lpstr>Condicional If</vt:lpstr>
      <vt:lpstr>Condicional If-Else</vt:lpstr>
      <vt:lpstr>Condicional if-elseif-else</vt:lpstr>
      <vt:lpstr>Sentencia Switch</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Eugenio Serrano</dc:creator>
  <cp:lastModifiedBy>Ruben Benegas</cp:lastModifiedBy>
  <cp:revision>79</cp:revision>
  <dcterms:created xsi:type="dcterms:W3CDTF">2018-05-05T10:11:19Z</dcterms:created>
  <dcterms:modified xsi:type="dcterms:W3CDTF">2022-05-05T19:32:07Z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