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10"/>
  </p:notesMasterIdLst>
  <p:handoutMasterIdLst>
    <p:handoutMasterId r:id="rId11"/>
  </p:handoutMasterIdLst>
  <p:sldIdLst>
    <p:sldId id="256" r:id="rId2"/>
    <p:sldId id="1378" r:id="rId3"/>
    <p:sldId id="1380" r:id="rId4"/>
    <p:sldId id="1381" r:id="rId5"/>
    <p:sldId id="1384" r:id="rId6"/>
    <p:sldId id="1383" r:id="rId7"/>
    <p:sldId id="1382" r:id="rId8"/>
    <p:sldId id="13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1914" y="10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25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CC90-50E2-494D-85B0-AA5E9E464148}" type="datetime1">
              <a:rPr lang="es-ES" smtClean="0"/>
              <a:t>28/04/2022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79947B-0153-48D6-A205-22DB6B1F15D8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18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78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2928F-3E31-4EBC-B372-5A42C9B3805C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67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41A855-3B54-417F-9667-4D97047369ED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36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87856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DF7D1-80B5-400F-8632-6771598A5781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7867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4A2AD-3C2D-44F0-8327-2C2A24CDF8DA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798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3A605E-10DB-4F3E-951E-4D6CD28397BE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6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DD5F98-7049-4142-8CFC-E0FCDA217BB9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24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0818A627-F158-453F-81F0-08C0F51A737D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156593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1580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818A627-F158-453F-81F0-08C0F51A737D}" type="datetime1">
              <a:rPr lang="es-ES" noProof="0" smtClean="0"/>
              <a:t>28/04/2022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2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2">
            <a:extLst>
              <a:ext uri="{FF2B5EF4-FFF2-40B4-BE49-F238E27FC236}">
                <a16:creationId xmlns:a16="http://schemas.microsoft.com/office/drawing/2014/main" id="{3CC98BC3-1A2E-4FDF-861F-193DFF1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516" y="3573016"/>
            <a:ext cx="8144965" cy="1143000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es-ES" sz="3600" b="1" dirty="0"/>
              <a:t>Curso Introducción</a:t>
            </a:r>
          </a:p>
          <a:p>
            <a:pPr algn="ctr" rtl="0"/>
            <a:r>
              <a:rPr lang="es-ES" sz="4000" b="1"/>
              <a:t>NET 6.0 – CLASE 2</a:t>
            </a:r>
            <a:endParaRPr lang="es-ES" sz="4000" b="1" dirty="0"/>
          </a:p>
        </p:txBody>
      </p:sp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D21B2DA-11A6-4B1B-968D-EF22BD2D4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76672"/>
            <a:ext cx="7453807" cy="2899531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B637A36-90A6-4BB8-BA3F-4C147F965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BAA4082-2931-4DB4-972F-DA73E8BC1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C91ABB8-5B28-43CC-A42F-C28775026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/>
          <a:lstStyle/>
          <a:p>
            <a:r>
              <a:rPr lang="es-AR" dirty="0"/>
              <a:t>Tipos de datos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36B645-2230-4CF9-A2E2-22AE3BC5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328" y="896752"/>
            <a:ext cx="4092949" cy="53358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0C681B-FEA6-44D4-98B4-394B2CEA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6" y="896752"/>
            <a:ext cx="4460957" cy="49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/>
          <a:lstStyle/>
          <a:p>
            <a:r>
              <a:rPr lang="en-US" dirty="0"/>
              <a:t>Variables y </a:t>
            </a:r>
            <a:r>
              <a:rPr lang="en-US" dirty="0" err="1"/>
              <a:t>constantes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0CEEB7-B0D3-49A8-8CB8-260F004C5DE9}"/>
              </a:ext>
            </a:extLst>
          </p:cNvPr>
          <p:cNvSpPr txBox="1"/>
          <p:nvPr/>
        </p:nvSpPr>
        <p:spPr>
          <a:xfrm>
            <a:off x="827584" y="2035824"/>
            <a:ext cx="727280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b="1" dirty="0"/>
              <a:t>Variable</a:t>
            </a:r>
            <a:r>
              <a:rPr lang="es-MX" b="1" dirty="0"/>
              <a:t>:</a:t>
            </a:r>
            <a:r>
              <a:rPr lang="es-MX" dirty="0"/>
              <a:t> contiene un valor que puede ser modificado en cualquier momento de la ejecución del programa.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b="1" dirty="0"/>
              <a:t>Constante</a:t>
            </a:r>
            <a:r>
              <a:rPr lang="es-MX" b="1" dirty="0"/>
              <a:t>:</a:t>
            </a:r>
            <a:r>
              <a:rPr lang="es-MX" dirty="0"/>
              <a:t> el valor es fijo y no cambia en la ejecución del programa.</a:t>
            </a:r>
            <a:endParaRPr lang="es-AR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0296A72-4E24-49FF-8226-2E1241894F35}"/>
              </a:ext>
            </a:extLst>
          </p:cNvPr>
          <p:cNvSpPr/>
          <p:nvPr/>
        </p:nvSpPr>
        <p:spPr>
          <a:xfrm>
            <a:off x="315723" y="994133"/>
            <a:ext cx="8288725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Representan un espacio de Memoria RAM que guarda un valor que servirá para algún proceso en particular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EF047B8-40AE-4CC9-8E34-6A317456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12" y="3789040"/>
            <a:ext cx="5949822" cy="23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/>
          <a:lstStyle/>
          <a:p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asignación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0296A72-4E24-49FF-8226-2E1241894F35}"/>
              </a:ext>
            </a:extLst>
          </p:cNvPr>
          <p:cNvSpPr/>
          <p:nvPr/>
        </p:nvSpPr>
        <p:spPr>
          <a:xfrm>
            <a:off x="179512" y="994133"/>
            <a:ext cx="8424935" cy="778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El único operador disponible en esta categoría es el operador =. Permite asignar un valor a una variable.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CF41017-41F8-413F-B7ED-C04F3EE283FE}"/>
              </a:ext>
            </a:extLst>
          </p:cNvPr>
          <p:cNvSpPr txBox="1">
            <a:spLocks/>
          </p:cNvSpPr>
          <p:nvPr/>
        </p:nvSpPr>
        <p:spPr>
          <a:xfrm>
            <a:off x="315723" y="2060848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concatenacion</a:t>
            </a:r>
            <a:endParaRPr lang="en-U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ECACCF4-AC49-4929-9EB8-EFA73221148F}"/>
              </a:ext>
            </a:extLst>
          </p:cNvPr>
          <p:cNvSpPr/>
          <p:nvPr/>
        </p:nvSpPr>
        <p:spPr>
          <a:xfrm>
            <a:off x="179512" y="3665695"/>
            <a:ext cx="8424935" cy="778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El operador se utiliza para la concatenación de cadenas de caracteres. Es el mismo operador que se utiliza para la suma +.</a:t>
            </a:r>
          </a:p>
        </p:txBody>
      </p:sp>
      <p:sp>
        <p:nvSpPr>
          <p:cNvPr id="3" name="Signo más 2">
            <a:extLst>
              <a:ext uri="{FF2B5EF4-FFF2-40B4-BE49-F238E27FC236}">
                <a16:creationId xmlns:a16="http://schemas.microsoft.com/office/drawing/2014/main" id="{64ECA236-2A71-4B1B-AB78-D8E408C19E2C}"/>
              </a:ext>
            </a:extLst>
          </p:cNvPr>
          <p:cNvSpPr/>
          <p:nvPr/>
        </p:nvSpPr>
        <p:spPr>
          <a:xfrm>
            <a:off x="3348192" y="4612134"/>
            <a:ext cx="1079792" cy="97710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Es igual a 3">
            <a:extLst>
              <a:ext uri="{FF2B5EF4-FFF2-40B4-BE49-F238E27FC236}">
                <a16:creationId xmlns:a16="http://schemas.microsoft.com/office/drawing/2014/main" id="{E7950568-8D9F-4AA0-9001-33AFE253828F}"/>
              </a:ext>
            </a:extLst>
          </p:cNvPr>
          <p:cNvSpPr/>
          <p:nvPr/>
        </p:nvSpPr>
        <p:spPr>
          <a:xfrm>
            <a:off x="3463190" y="1913731"/>
            <a:ext cx="1080120" cy="80552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aritméticos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0296A72-4E24-49FF-8226-2E1241894F35}"/>
              </a:ext>
            </a:extLst>
          </p:cNvPr>
          <p:cNvSpPr/>
          <p:nvPr/>
        </p:nvSpPr>
        <p:spPr>
          <a:xfrm>
            <a:off x="179512" y="994133"/>
            <a:ext cx="8424935" cy="778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Los operadores aritméticos permiten efectuar cálculos en el contenido de las variables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6A6515-CD41-42B1-BD60-846FF58A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3" y="2335475"/>
            <a:ext cx="832412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aritméticos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0296A72-4E24-49FF-8226-2E1241894F35}"/>
              </a:ext>
            </a:extLst>
          </p:cNvPr>
          <p:cNvSpPr/>
          <p:nvPr/>
        </p:nvSpPr>
        <p:spPr>
          <a:xfrm>
            <a:off x="179512" y="994133"/>
            <a:ext cx="8424935" cy="778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Los operadores aritméticos permiten efectuar cálculos en el contenido de las variables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6A6515-CD41-42B1-BD60-846FF58A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3" y="2335475"/>
            <a:ext cx="832412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162D6-A24E-4015-BE47-59B2443F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3" y="-549272"/>
            <a:ext cx="7543800" cy="1450757"/>
          </a:xfrm>
        </p:spPr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3B86BC-62C5-4CBF-945C-23E02D481DE0}"/>
              </a:ext>
            </a:extLst>
          </p:cNvPr>
          <p:cNvSpPr/>
          <p:nvPr/>
        </p:nvSpPr>
        <p:spPr>
          <a:xfrm>
            <a:off x="827584" y="1556792"/>
            <a:ext cx="7776864" cy="3600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0296A72-4E24-49FF-8226-2E1241894F35}"/>
              </a:ext>
            </a:extLst>
          </p:cNvPr>
          <p:cNvSpPr/>
          <p:nvPr/>
        </p:nvSpPr>
        <p:spPr>
          <a:xfrm>
            <a:off x="179512" y="994133"/>
            <a:ext cx="8424935" cy="778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/>
              <a:t>Los operadores lógicos permiten combinar las expresiones en estructuras condicionales o de bucle.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51C635-1BAB-414D-B8A1-CF1B1FBC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3" y="2045568"/>
            <a:ext cx="8381248" cy="35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5096" y="3604448"/>
            <a:ext cx="5887983" cy="114300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5400" b="1" dirty="0"/>
              <a:t>¡Muchas gracias!</a:t>
            </a:r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3BA513F-D75F-4B7C-AE5E-8516B8236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90032"/>
            <a:ext cx="7453807" cy="2899531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92399F7-6134-43FC-9FB2-B25D60EE9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5CE2F84-6724-4C53-AC7B-AAD580A690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FC642D1-B8D6-495B-B9AA-779B58667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992</TotalTime>
  <Words>161</Words>
  <Application>Microsoft Office PowerPoint</Application>
  <PresentationFormat>Presentación en pantalla (4:3)</PresentationFormat>
  <Paragraphs>22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Century Gothic</vt:lpstr>
      <vt:lpstr>Wingdings</vt:lpstr>
      <vt:lpstr>Retrospección</vt:lpstr>
      <vt:lpstr>Presentación de PowerPoint</vt:lpstr>
      <vt:lpstr>Tipos de datos</vt:lpstr>
      <vt:lpstr>Variables y constantes</vt:lpstr>
      <vt:lpstr>Operador de asignación</vt:lpstr>
      <vt:lpstr>Operadores aritméticos</vt:lpstr>
      <vt:lpstr>Operadores aritméticos</vt:lpstr>
      <vt:lpstr>Operadores lógicos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Eugenio Serrano</dc:creator>
  <cp:lastModifiedBy>Ruben Benegas</cp:lastModifiedBy>
  <cp:revision>69</cp:revision>
  <dcterms:created xsi:type="dcterms:W3CDTF">2018-05-05T10:11:19Z</dcterms:created>
  <dcterms:modified xsi:type="dcterms:W3CDTF">2022-04-28T21:47:32Z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