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8"/>
  </p:notesMasterIdLst>
  <p:sldIdLst>
    <p:sldId id="256" r:id="rId2"/>
    <p:sldId id="257" r:id="rId3"/>
    <p:sldId id="258" r:id="rId4"/>
    <p:sldId id="261" r:id="rId5"/>
    <p:sldId id="262" r:id="rId6"/>
    <p:sldId id="264" r:id="rId7"/>
    <p:sldId id="267" r:id="rId8"/>
    <p:sldId id="268" r:id="rId9"/>
    <p:sldId id="269" r:id="rId10"/>
    <p:sldId id="270" r:id="rId11"/>
    <p:sldId id="298" r:id="rId12"/>
    <p:sldId id="271" r:id="rId13"/>
    <p:sldId id="299"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9" r:id="rId31"/>
    <p:sldId id="292" r:id="rId32"/>
    <p:sldId id="293" r:id="rId33"/>
    <p:sldId id="294" r:id="rId34"/>
    <p:sldId id="295" r:id="rId35"/>
    <p:sldId id="296" r:id="rId36"/>
    <p:sldId id="297" r:id="rId37"/>
  </p:sldIdLst>
  <p:sldSz cx="9144000" cy="5143500" type="screen16x9"/>
  <p:notesSz cx="6858000" cy="9144000"/>
  <p:embeddedFontLst>
    <p:embeddedFont>
      <p:font typeface="Century Gothic" panose="020B0502020202020204" pitchFamily="34" charset="0"/>
      <p:regular r:id="rId39"/>
      <p:bold r:id="rId40"/>
      <p:italic r:id="rId41"/>
      <p:boldItalic r:id="rId42"/>
    </p:embeddedFont>
    <p:embeddedFont>
      <p:font typeface="Lato" panose="020F0502020204030203" pitchFamily="34" charset="0"/>
      <p:regular r:id="rId43"/>
      <p:bold r:id="rId44"/>
      <p:italic r:id="rId45"/>
      <p:boldItalic r:id="rId46"/>
    </p:embeddedFont>
    <p:embeddedFont>
      <p:font typeface="Roboto Mono" panose="00000009000000000000" pitchFamily="49"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8A7795-5D73-49B3-B466-02D25CDE4D4C}">
  <a:tblStyle styleId="{B68A7795-5D73-49B3-B466-02D25CDE4D4C}" styleName="Table_0">
    <a:wholeTbl>
      <a:tcTxStyle b="off" i="off">
        <a:font>
          <a:latin typeface="Century Gothic"/>
          <a:ea typeface="Century Gothic"/>
          <a:cs typeface="Century Gothic"/>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entury Gothic"/>
          <a:ea typeface="Century Gothic"/>
          <a:cs typeface="Century Gothic"/>
        </a:font>
        <a:srgbClr val="FFFFFF"/>
      </a:tcTxStyle>
      <a:tcStyle>
        <a:tcBdr/>
        <a:fill>
          <a:solidFill>
            <a:srgbClr val="A53010"/>
          </a:solidFill>
        </a:fill>
      </a:tcStyle>
    </a:lastCol>
    <a:firstCol>
      <a:tcTxStyle b="on" i="off">
        <a:font>
          <a:latin typeface="Century Gothic"/>
          <a:ea typeface="Century Gothic"/>
          <a:cs typeface="Century Gothic"/>
        </a:font>
        <a:srgbClr val="FFFFFF"/>
      </a:tcTxStyle>
      <a:tcStyle>
        <a:tcBdr/>
        <a:fill>
          <a:solidFill>
            <a:srgbClr val="A53010"/>
          </a:solidFill>
        </a:fill>
      </a:tcStyle>
    </a:firstCol>
    <a:lastRow>
      <a:tcTxStyle b="on" i="off">
        <a:font>
          <a:latin typeface="Century Gothic"/>
          <a:ea typeface="Century Gothic"/>
          <a:cs typeface="Century Gothic"/>
        </a:font>
        <a:srgbClr val="FFFFFF"/>
      </a:tcTxStyle>
      <a:tcStyle>
        <a:tcBdr>
          <a:top>
            <a:ln w="38100" cap="flat" cmpd="sng">
              <a:solidFill>
                <a:srgbClr val="FFFFFF"/>
              </a:solidFill>
              <a:prstDash val="solid"/>
              <a:round/>
              <a:headEnd type="none" w="sm" len="sm"/>
              <a:tailEnd type="none" w="sm" len="sm"/>
            </a:ln>
          </a:top>
        </a:tcBdr>
        <a:fill>
          <a:solidFill>
            <a:srgbClr val="A53010"/>
          </a:solidFill>
        </a:fill>
      </a:tcStyle>
    </a:lastRow>
    <a:seCell>
      <a:tcTxStyle/>
      <a:tcStyle>
        <a:tcBdr/>
      </a:tcStyle>
    </a:seCell>
    <a:swCell>
      <a:tcTxStyle/>
      <a:tcStyle>
        <a:tcBdr/>
      </a:tcStyle>
    </a:swCell>
    <a:firstRow>
      <a:tcTxStyle b="on" i="off">
        <a:font>
          <a:latin typeface="Century Gothic"/>
          <a:ea typeface="Century Gothic"/>
          <a:cs typeface="Century Gothic"/>
        </a:font>
        <a:srgbClr val="FFFFFF"/>
      </a:tcTxStyle>
      <a:tcStyle>
        <a:tcBdr>
          <a:bottom>
            <a:ln w="38100" cap="flat" cmpd="sng">
              <a:solidFill>
                <a:srgbClr val="FFFFFF"/>
              </a:solidFill>
              <a:prstDash val="solid"/>
              <a:round/>
              <a:headEnd type="none" w="sm" len="sm"/>
              <a:tailEnd type="none" w="sm" len="sm"/>
            </a:ln>
          </a:bottom>
        </a:tcBdr>
        <a:fill>
          <a:solidFill>
            <a:srgbClr val="A5301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2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ec0802a4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ec0802a4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db4eb7d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db4eb7d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db4eb7d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db4eb7d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434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db4eb7dd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db4eb7dd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db4eb7dd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db4eb7dd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531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db4eb7dd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1db4eb7dd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db4eb7dd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db4eb7dd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ece7c1aa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1ece7c1aa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ece7c1aa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1ece7c1aa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383c9b35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383c9b35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1ece7c1aa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1ece7c1a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ec0802a4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ec0802a4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ece7c1aa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ece7c1aa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ece7c1aa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ece7c1aa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ece7c1aa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ece7c1a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ece7c1aa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ece7c1aa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ece7c1aa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ece7c1aa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e9501304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e9501304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eae206f7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eae206f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eae206f7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eae206f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eae206f7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eae206f7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eae206f7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eae206f7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e9501304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e9501304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eae206f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eae206f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1eae20738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1eae20738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2042fa91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2042fa918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2042fa918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2042fa918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2042fa918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2042fa918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2042fa918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2042fa918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8ec0802a4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8ec0802a4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e9501304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e9501304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ece7c1aa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ece7c1aa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db4eb7d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db4eb7d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e9501304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e9501304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db4eb7d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db4eb7d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e9501304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e9501304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2 Title slide - BG Whit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075950"/>
            <a:ext cx="7966200" cy="2564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52F41"/>
              </a:buClr>
              <a:buSzPts val="6000"/>
              <a:buNone/>
              <a:defRPr sz="6000">
                <a:solidFill>
                  <a:srgbClr val="F52F41"/>
                </a:solidFill>
              </a:defRPr>
            </a:lvl1pPr>
            <a:lvl2pPr lvl="1" rtl="0">
              <a:spcBef>
                <a:spcPts val="0"/>
              </a:spcBef>
              <a:spcAft>
                <a:spcPts val="0"/>
              </a:spcAft>
              <a:buClr>
                <a:srgbClr val="F52F41"/>
              </a:buClr>
              <a:buSzPts val="6000"/>
              <a:buNone/>
              <a:defRPr sz="6000">
                <a:solidFill>
                  <a:srgbClr val="F52F41"/>
                </a:solidFill>
              </a:defRPr>
            </a:lvl2pPr>
            <a:lvl3pPr lvl="2" rtl="0">
              <a:spcBef>
                <a:spcPts val="0"/>
              </a:spcBef>
              <a:spcAft>
                <a:spcPts val="0"/>
              </a:spcAft>
              <a:buClr>
                <a:srgbClr val="F52F41"/>
              </a:buClr>
              <a:buSzPts val="6000"/>
              <a:buNone/>
              <a:defRPr sz="6000">
                <a:solidFill>
                  <a:srgbClr val="F52F41"/>
                </a:solidFill>
              </a:defRPr>
            </a:lvl3pPr>
            <a:lvl4pPr lvl="3" rtl="0">
              <a:spcBef>
                <a:spcPts val="0"/>
              </a:spcBef>
              <a:spcAft>
                <a:spcPts val="0"/>
              </a:spcAft>
              <a:buClr>
                <a:srgbClr val="F52F41"/>
              </a:buClr>
              <a:buSzPts val="6000"/>
              <a:buNone/>
              <a:defRPr sz="6000">
                <a:solidFill>
                  <a:srgbClr val="F52F41"/>
                </a:solidFill>
              </a:defRPr>
            </a:lvl4pPr>
            <a:lvl5pPr lvl="4" rtl="0">
              <a:spcBef>
                <a:spcPts val="0"/>
              </a:spcBef>
              <a:spcAft>
                <a:spcPts val="0"/>
              </a:spcAft>
              <a:buClr>
                <a:srgbClr val="F52F41"/>
              </a:buClr>
              <a:buSzPts val="6000"/>
              <a:buNone/>
              <a:defRPr sz="6000">
                <a:solidFill>
                  <a:srgbClr val="F52F41"/>
                </a:solidFill>
              </a:defRPr>
            </a:lvl5pPr>
            <a:lvl6pPr lvl="5" rtl="0">
              <a:spcBef>
                <a:spcPts val="0"/>
              </a:spcBef>
              <a:spcAft>
                <a:spcPts val="0"/>
              </a:spcAft>
              <a:buClr>
                <a:srgbClr val="F52F41"/>
              </a:buClr>
              <a:buSzPts val="6000"/>
              <a:buNone/>
              <a:defRPr sz="6000">
                <a:solidFill>
                  <a:srgbClr val="F52F41"/>
                </a:solidFill>
              </a:defRPr>
            </a:lvl6pPr>
            <a:lvl7pPr lvl="6" rtl="0">
              <a:spcBef>
                <a:spcPts val="0"/>
              </a:spcBef>
              <a:spcAft>
                <a:spcPts val="0"/>
              </a:spcAft>
              <a:buClr>
                <a:srgbClr val="F52F41"/>
              </a:buClr>
              <a:buSzPts val="6000"/>
              <a:buNone/>
              <a:defRPr sz="6000">
                <a:solidFill>
                  <a:srgbClr val="F52F41"/>
                </a:solidFill>
              </a:defRPr>
            </a:lvl7pPr>
            <a:lvl8pPr lvl="7" rtl="0">
              <a:spcBef>
                <a:spcPts val="0"/>
              </a:spcBef>
              <a:spcAft>
                <a:spcPts val="0"/>
              </a:spcAft>
              <a:buClr>
                <a:srgbClr val="F52F41"/>
              </a:buClr>
              <a:buSzPts val="6000"/>
              <a:buNone/>
              <a:defRPr sz="6000">
                <a:solidFill>
                  <a:srgbClr val="F52F41"/>
                </a:solidFill>
              </a:defRPr>
            </a:lvl8pPr>
            <a:lvl9pPr lvl="8" rtl="0">
              <a:spcBef>
                <a:spcPts val="0"/>
              </a:spcBef>
              <a:spcAft>
                <a:spcPts val="0"/>
              </a:spcAft>
              <a:buClr>
                <a:srgbClr val="F52F41"/>
              </a:buClr>
              <a:buSzPts val="6000"/>
              <a:buNone/>
              <a:defRPr sz="6000">
                <a:solidFill>
                  <a:srgbClr val="F52F41"/>
                </a:solidFill>
              </a:defRPr>
            </a:lvl9pPr>
          </a:lstStyle>
          <a:p>
            <a:endParaRPr/>
          </a:p>
        </p:txBody>
      </p:sp>
      <p:sp>
        <p:nvSpPr>
          <p:cNvPr id="11" name="Google Shape;11;p2"/>
          <p:cNvSpPr txBox="1">
            <a:spLocks noGrp="1"/>
          </p:cNvSpPr>
          <p:nvPr>
            <p:ph type="subTitle" idx="1"/>
          </p:nvPr>
        </p:nvSpPr>
        <p:spPr>
          <a:xfrm>
            <a:off x="311700" y="3677287"/>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52F41"/>
              </a:buClr>
              <a:buSzPts val="2800"/>
              <a:buFont typeface="Muli"/>
              <a:buNone/>
              <a:defRPr sz="2800" b="1">
                <a:solidFill>
                  <a:srgbClr val="F52F41"/>
                </a:solidFill>
                <a:latin typeface="Muli"/>
                <a:ea typeface="Muli"/>
                <a:cs typeface="Muli"/>
                <a:sym typeface="Muli"/>
              </a:defRPr>
            </a:lvl1pPr>
            <a:lvl2pPr lvl="1"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2pPr>
            <a:lvl3pPr lvl="2"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3pPr>
            <a:lvl4pPr lvl="3"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4pPr>
            <a:lvl5pPr lvl="4"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5pPr>
            <a:lvl6pPr lvl="5"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6pPr>
            <a:lvl7pPr lvl="6"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7pPr>
            <a:lvl8pPr lvl="7"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8pPr>
            <a:lvl9pPr lvl="8"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9pPr>
          </a:lstStyle>
          <a:p>
            <a:endParaRPr/>
          </a:p>
        </p:txBody>
      </p:sp>
      <p:pic>
        <p:nvPicPr>
          <p:cNvPr id="12" name="Google Shape;12;p2"/>
          <p:cNvPicPr preferRelativeResize="0"/>
          <p:nvPr/>
        </p:nvPicPr>
        <p:blipFill>
          <a:blip r:embed="rId2">
            <a:alphaModFix/>
          </a:blip>
          <a:stretch>
            <a:fillRect/>
          </a:stretch>
        </p:blipFill>
        <p:spPr>
          <a:xfrm>
            <a:off x="420325" y="384450"/>
            <a:ext cx="1309123" cy="29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 Section header - Green background">
  <p:cSld name="SECTION_HEADER_1_1_1_1_1">
    <p:bg>
      <p:bgPr>
        <a:solidFill>
          <a:srgbClr val="01C98C"/>
        </a:solid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40" name="Google Shape;40;p11"/>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3 Section header - Turquoise">
  <p:cSld name="SECTION_HEADER_2_1_1_1_1">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BFBF"/>
              </a:buClr>
              <a:buSzPts val="4800"/>
              <a:buNone/>
              <a:defRPr sz="4800">
                <a:solidFill>
                  <a:srgbClr val="1FBFBF"/>
                </a:solidFill>
              </a:defRPr>
            </a:lvl1pPr>
            <a:lvl2pPr lvl="1" rtl="0">
              <a:spcBef>
                <a:spcPts val="0"/>
              </a:spcBef>
              <a:spcAft>
                <a:spcPts val="0"/>
              </a:spcAft>
              <a:buClr>
                <a:srgbClr val="1FBFBF"/>
              </a:buClr>
              <a:buSzPts val="4800"/>
              <a:buNone/>
              <a:defRPr sz="4800">
                <a:solidFill>
                  <a:srgbClr val="1FBFBF"/>
                </a:solidFill>
              </a:defRPr>
            </a:lvl2pPr>
            <a:lvl3pPr lvl="2" rtl="0">
              <a:spcBef>
                <a:spcPts val="0"/>
              </a:spcBef>
              <a:spcAft>
                <a:spcPts val="0"/>
              </a:spcAft>
              <a:buClr>
                <a:srgbClr val="1FBFBF"/>
              </a:buClr>
              <a:buSzPts val="4800"/>
              <a:buNone/>
              <a:defRPr sz="4800">
                <a:solidFill>
                  <a:srgbClr val="1FBFBF"/>
                </a:solidFill>
              </a:defRPr>
            </a:lvl3pPr>
            <a:lvl4pPr lvl="3" rtl="0">
              <a:spcBef>
                <a:spcPts val="0"/>
              </a:spcBef>
              <a:spcAft>
                <a:spcPts val="0"/>
              </a:spcAft>
              <a:buClr>
                <a:srgbClr val="1FBFBF"/>
              </a:buClr>
              <a:buSzPts val="4800"/>
              <a:buNone/>
              <a:defRPr sz="4800">
                <a:solidFill>
                  <a:srgbClr val="1FBFBF"/>
                </a:solidFill>
              </a:defRPr>
            </a:lvl4pPr>
            <a:lvl5pPr lvl="4" rtl="0">
              <a:spcBef>
                <a:spcPts val="0"/>
              </a:spcBef>
              <a:spcAft>
                <a:spcPts val="0"/>
              </a:spcAft>
              <a:buClr>
                <a:srgbClr val="1FBFBF"/>
              </a:buClr>
              <a:buSzPts val="4800"/>
              <a:buNone/>
              <a:defRPr sz="4800">
                <a:solidFill>
                  <a:srgbClr val="1FBFBF"/>
                </a:solidFill>
              </a:defRPr>
            </a:lvl5pPr>
            <a:lvl6pPr lvl="5" rtl="0">
              <a:spcBef>
                <a:spcPts val="0"/>
              </a:spcBef>
              <a:spcAft>
                <a:spcPts val="0"/>
              </a:spcAft>
              <a:buClr>
                <a:srgbClr val="1FBFBF"/>
              </a:buClr>
              <a:buSzPts val="4800"/>
              <a:buNone/>
              <a:defRPr sz="4800">
                <a:solidFill>
                  <a:srgbClr val="1FBFBF"/>
                </a:solidFill>
              </a:defRPr>
            </a:lvl6pPr>
            <a:lvl7pPr lvl="6" rtl="0">
              <a:spcBef>
                <a:spcPts val="0"/>
              </a:spcBef>
              <a:spcAft>
                <a:spcPts val="0"/>
              </a:spcAft>
              <a:buClr>
                <a:srgbClr val="1FBFBF"/>
              </a:buClr>
              <a:buSzPts val="4800"/>
              <a:buNone/>
              <a:defRPr sz="4800">
                <a:solidFill>
                  <a:srgbClr val="1FBFBF"/>
                </a:solidFill>
              </a:defRPr>
            </a:lvl7pPr>
            <a:lvl8pPr lvl="7" rtl="0">
              <a:spcBef>
                <a:spcPts val="0"/>
              </a:spcBef>
              <a:spcAft>
                <a:spcPts val="0"/>
              </a:spcAft>
              <a:buClr>
                <a:srgbClr val="1FBFBF"/>
              </a:buClr>
              <a:buSzPts val="4800"/>
              <a:buNone/>
              <a:defRPr sz="4800">
                <a:solidFill>
                  <a:srgbClr val="1FBFBF"/>
                </a:solidFill>
              </a:defRPr>
            </a:lvl8pPr>
            <a:lvl9pPr lvl="8" rtl="0">
              <a:spcBef>
                <a:spcPts val="0"/>
              </a:spcBef>
              <a:spcAft>
                <a:spcPts val="0"/>
              </a:spcAft>
              <a:buClr>
                <a:srgbClr val="1FBFBF"/>
              </a:buClr>
              <a:buSzPts val="4800"/>
              <a:buNone/>
              <a:defRPr sz="4800">
                <a:solidFill>
                  <a:srgbClr val="1FBFBF"/>
                </a:solidFill>
              </a:defRPr>
            </a:lvl9pPr>
          </a:lstStyle>
          <a:p>
            <a:endParaRPr/>
          </a:p>
        </p:txBody>
      </p:sp>
      <p:sp>
        <p:nvSpPr>
          <p:cNvPr id="43" name="Google Shape;43;p12"/>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1FBFBF"/>
                </a:solidFill>
                <a:latin typeface="Muli"/>
                <a:ea typeface="Muli"/>
                <a:cs typeface="Muli"/>
                <a:sym typeface="Muli"/>
              </a:defRPr>
            </a:lvl1pPr>
            <a:lvl2pPr lvl="1" rtl="0">
              <a:spcBef>
                <a:spcPts val="1600"/>
              </a:spcBef>
              <a:spcAft>
                <a:spcPts val="0"/>
              </a:spcAft>
              <a:buNone/>
              <a:defRPr>
                <a:solidFill>
                  <a:srgbClr val="1FBFBF"/>
                </a:solidFill>
              </a:defRPr>
            </a:lvl2pPr>
            <a:lvl3pPr lvl="2" rtl="0">
              <a:spcBef>
                <a:spcPts val="1600"/>
              </a:spcBef>
              <a:spcAft>
                <a:spcPts val="0"/>
              </a:spcAft>
              <a:buNone/>
              <a:defRPr>
                <a:solidFill>
                  <a:srgbClr val="1FBFBF"/>
                </a:solidFill>
              </a:defRPr>
            </a:lvl3pPr>
            <a:lvl4pPr lvl="3" rtl="0">
              <a:spcBef>
                <a:spcPts val="1600"/>
              </a:spcBef>
              <a:spcAft>
                <a:spcPts val="0"/>
              </a:spcAft>
              <a:buNone/>
              <a:defRPr>
                <a:solidFill>
                  <a:srgbClr val="1FBFBF"/>
                </a:solidFill>
              </a:defRPr>
            </a:lvl4pPr>
            <a:lvl5pPr lvl="4" rtl="0">
              <a:spcBef>
                <a:spcPts val="1600"/>
              </a:spcBef>
              <a:spcAft>
                <a:spcPts val="0"/>
              </a:spcAft>
              <a:buNone/>
              <a:defRPr>
                <a:solidFill>
                  <a:srgbClr val="1FBFBF"/>
                </a:solidFill>
              </a:defRPr>
            </a:lvl5pPr>
            <a:lvl6pPr lvl="5" rtl="0">
              <a:spcBef>
                <a:spcPts val="1600"/>
              </a:spcBef>
              <a:spcAft>
                <a:spcPts val="0"/>
              </a:spcAft>
              <a:buNone/>
              <a:defRPr>
                <a:solidFill>
                  <a:srgbClr val="1FBFBF"/>
                </a:solidFill>
              </a:defRPr>
            </a:lvl6pPr>
            <a:lvl7pPr lvl="6" rtl="0">
              <a:spcBef>
                <a:spcPts val="1600"/>
              </a:spcBef>
              <a:spcAft>
                <a:spcPts val="0"/>
              </a:spcAft>
              <a:buNone/>
              <a:defRPr>
                <a:solidFill>
                  <a:srgbClr val="1FBFBF"/>
                </a:solidFill>
              </a:defRPr>
            </a:lvl7pPr>
            <a:lvl8pPr lvl="7" rtl="0">
              <a:spcBef>
                <a:spcPts val="1600"/>
              </a:spcBef>
              <a:spcAft>
                <a:spcPts val="0"/>
              </a:spcAft>
              <a:buNone/>
              <a:defRPr>
                <a:solidFill>
                  <a:srgbClr val="1FBFBF"/>
                </a:solidFill>
              </a:defRPr>
            </a:lvl8pPr>
            <a:lvl9pPr lvl="8" rtl="0">
              <a:spcBef>
                <a:spcPts val="1600"/>
              </a:spcBef>
              <a:spcAft>
                <a:spcPts val="1600"/>
              </a:spcAft>
              <a:buNone/>
              <a:defRPr>
                <a:solidFill>
                  <a:srgbClr val="1FBFB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4 Section header - Turquoise background">
  <p:cSld name="SECTION_HEADER_1_1_1_1_1_1">
    <p:bg>
      <p:bgPr>
        <a:solidFill>
          <a:srgbClr val="2DCCD3"/>
        </a:solidFill>
        <a:effectLst/>
      </p:bgPr>
    </p:bg>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46" name="Google Shape;46;p13"/>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5 Section header - Blue">
  <p:cSld name="SECTION_HEADER_2_1_1_1_1_1">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2D86F4"/>
              </a:buClr>
              <a:buSzPts val="4800"/>
              <a:buNone/>
              <a:defRPr sz="4800">
                <a:solidFill>
                  <a:srgbClr val="2D86F4"/>
                </a:solidFill>
              </a:defRPr>
            </a:lvl1pPr>
            <a:lvl2pPr lvl="1" rtl="0">
              <a:spcBef>
                <a:spcPts val="0"/>
              </a:spcBef>
              <a:spcAft>
                <a:spcPts val="0"/>
              </a:spcAft>
              <a:buClr>
                <a:srgbClr val="2D86F4"/>
              </a:buClr>
              <a:buSzPts val="4800"/>
              <a:buNone/>
              <a:defRPr sz="4800">
                <a:solidFill>
                  <a:srgbClr val="2D86F4"/>
                </a:solidFill>
              </a:defRPr>
            </a:lvl2pPr>
            <a:lvl3pPr lvl="2" rtl="0">
              <a:spcBef>
                <a:spcPts val="0"/>
              </a:spcBef>
              <a:spcAft>
                <a:spcPts val="0"/>
              </a:spcAft>
              <a:buClr>
                <a:srgbClr val="2D86F4"/>
              </a:buClr>
              <a:buSzPts val="4800"/>
              <a:buNone/>
              <a:defRPr sz="4800">
                <a:solidFill>
                  <a:srgbClr val="2D86F4"/>
                </a:solidFill>
              </a:defRPr>
            </a:lvl3pPr>
            <a:lvl4pPr lvl="3" rtl="0">
              <a:spcBef>
                <a:spcPts val="0"/>
              </a:spcBef>
              <a:spcAft>
                <a:spcPts val="0"/>
              </a:spcAft>
              <a:buClr>
                <a:srgbClr val="2D86F4"/>
              </a:buClr>
              <a:buSzPts val="4800"/>
              <a:buNone/>
              <a:defRPr sz="4800">
                <a:solidFill>
                  <a:srgbClr val="2D86F4"/>
                </a:solidFill>
              </a:defRPr>
            </a:lvl4pPr>
            <a:lvl5pPr lvl="4" rtl="0">
              <a:spcBef>
                <a:spcPts val="0"/>
              </a:spcBef>
              <a:spcAft>
                <a:spcPts val="0"/>
              </a:spcAft>
              <a:buClr>
                <a:srgbClr val="2D86F4"/>
              </a:buClr>
              <a:buSzPts val="4800"/>
              <a:buNone/>
              <a:defRPr sz="4800">
                <a:solidFill>
                  <a:srgbClr val="2D86F4"/>
                </a:solidFill>
              </a:defRPr>
            </a:lvl5pPr>
            <a:lvl6pPr lvl="5" rtl="0">
              <a:spcBef>
                <a:spcPts val="0"/>
              </a:spcBef>
              <a:spcAft>
                <a:spcPts val="0"/>
              </a:spcAft>
              <a:buClr>
                <a:srgbClr val="2D86F4"/>
              </a:buClr>
              <a:buSzPts val="4800"/>
              <a:buNone/>
              <a:defRPr sz="4800">
                <a:solidFill>
                  <a:srgbClr val="2D86F4"/>
                </a:solidFill>
              </a:defRPr>
            </a:lvl6pPr>
            <a:lvl7pPr lvl="6" rtl="0">
              <a:spcBef>
                <a:spcPts val="0"/>
              </a:spcBef>
              <a:spcAft>
                <a:spcPts val="0"/>
              </a:spcAft>
              <a:buClr>
                <a:srgbClr val="2D86F4"/>
              </a:buClr>
              <a:buSzPts val="4800"/>
              <a:buNone/>
              <a:defRPr sz="4800">
                <a:solidFill>
                  <a:srgbClr val="2D86F4"/>
                </a:solidFill>
              </a:defRPr>
            </a:lvl7pPr>
            <a:lvl8pPr lvl="7" rtl="0">
              <a:spcBef>
                <a:spcPts val="0"/>
              </a:spcBef>
              <a:spcAft>
                <a:spcPts val="0"/>
              </a:spcAft>
              <a:buClr>
                <a:srgbClr val="2D86F4"/>
              </a:buClr>
              <a:buSzPts val="4800"/>
              <a:buNone/>
              <a:defRPr sz="4800">
                <a:solidFill>
                  <a:srgbClr val="2D86F4"/>
                </a:solidFill>
              </a:defRPr>
            </a:lvl8pPr>
            <a:lvl9pPr lvl="8" rtl="0">
              <a:spcBef>
                <a:spcPts val="0"/>
              </a:spcBef>
              <a:spcAft>
                <a:spcPts val="0"/>
              </a:spcAft>
              <a:buClr>
                <a:srgbClr val="2D86F4"/>
              </a:buClr>
              <a:buSzPts val="4800"/>
              <a:buNone/>
              <a:defRPr sz="4800">
                <a:solidFill>
                  <a:srgbClr val="2D86F4"/>
                </a:solidFill>
              </a:defRPr>
            </a:lvl9pPr>
          </a:lstStyle>
          <a:p>
            <a:endParaRPr/>
          </a:p>
        </p:txBody>
      </p:sp>
      <p:sp>
        <p:nvSpPr>
          <p:cNvPr id="49" name="Google Shape;49;p14"/>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2D86F4"/>
                </a:solidFill>
                <a:latin typeface="Muli"/>
                <a:ea typeface="Muli"/>
                <a:cs typeface="Muli"/>
                <a:sym typeface="Muli"/>
              </a:defRPr>
            </a:lvl1pPr>
            <a:lvl2pPr lvl="1" rtl="0">
              <a:spcBef>
                <a:spcPts val="1600"/>
              </a:spcBef>
              <a:spcAft>
                <a:spcPts val="0"/>
              </a:spcAft>
              <a:buNone/>
              <a:defRPr>
                <a:solidFill>
                  <a:srgbClr val="2D86F4"/>
                </a:solidFill>
              </a:defRPr>
            </a:lvl2pPr>
            <a:lvl3pPr lvl="2" rtl="0">
              <a:spcBef>
                <a:spcPts val="1600"/>
              </a:spcBef>
              <a:spcAft>
                <a:spcPts val="0"/>
              </a:spcAft>
              <a:buNone/>
              <a:defRPr>
                <a:solidFill>
                  <a:srgbClr val="2D86F4"/>
                </a:solidFill>
              </a:defRPr>
            </a:lvl3pPr>
            <a:lvl4pPr lvl="3" rtl="0">
              <a:spcBef>
                <a:spcPts val="1600"/>
              </a:spcBef>
              <a:spcAft>
                <a:spcPts val="0"/>
              </a:spcAft>
              <a:buNone/>
              <a:defRPr>
                <a:solidFill>
                  <a:srgbClr val="2D86F4"/>
                </a:solidFill>
              </a:defRPr>
            </a:lvl4pPr>
            <a:lvl5pPr lvl="4" rtl="0">
              <a:spcBef>
                <a:spcPts val="1600"/>
              </a:spcBef>
              <a:spcAft>
                <a:spcPts val="0"/>
              </a:spcAft>
              <a:buNone/>
              <a:defRPr>
                <a:solidFill>
                  <a:srgbClr val="2D86F4"/>
                </a:solidFill>
              </a:defRPr>
            </a:lvl5pPr>
            <a:lvl6pPr lvl="5" rtl="0">
              <a:spcBef>
                <a:spcPts val="1600"/>
              </a:spcBef>
              <a:spcAft>
                <a:spcPts val="0"/>
              </a:spcAft>
              <a:buNone/>
              <a:defRPr>
                <a:solidFill>
                  <a:srgbClr val="2D86F4"/>
                </a:solidFill>
              </a:defRPr>
            </a:lvl6pPr>
            <a:lvl7pPr lvl="6" rtl="0">
              <a:spcBef>
                <a:spcPts val="1600"/>
              </a:spcBef>
              <a:spcAft>
                <a:spcPts val="0"/>
              </a:spcAft>
              <a:buNone/>
              <a:defRPr>
                <a:solidFill>
                  <a:srgbClr val="2D86F4"/>
                </a:solidFill>
              </a:defRPr>
            </a:lvl7pPr>
            <a:lvl8pPr lvl="7" rtl="0">
              <a:spcBef>
                <a:spcPts val="1600"/>
              </a:spcBef>
              <a:spcAft>
                <a:spcPts val="0"/>
              </a:spcAft>
              <a:buNone/>
              <a:defRPr>
                <a:solidFill>
                  <a:srgbClr val="2D86F4"/>
                </a:solidFill>
              </a:defRPr>
            </a:lvl8pPr>
            <a:lvl9pPr lvl="8" rtl="0">
              <a:spcBef>
                <a:spcPts val="1600"/>
              </a:spcBef>
              <a:spcAft>
                <a:spcPts val="1600"/>
              </a:spcAft>
              <a:buNone/>
              <a:defRPr>
                <a:solidFill>
                  <a:srgbClr val="2D86F4"/>
                </a:solidFill>
              </a:defRPr>
            </a:lvl9pPr>
          </a:lstStyle>
          <a:p>
            <a:endParaRPr/>
          </a:p>
        </p:txBody>
      </p:sp>
      <p:sp>
        <p:nvSpPr>
          <p:cNvPr id="50" name="Google Shape;50;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273239"/>
                </a:solidFill>
              </a:defRPr>
            </a:lvl1pPr>
            <a:lvl2pPr lvl="1">
              <a:buNone/>
              <a:defRPr sz="1300">
                <a:solidFill>
                  <a:srgbClr val="273239"/>
                </a:solidFill>
              </a:defRPr>
            </a:lvl2pPr>
            <a:lvl3pPr lvl="2">
              <a:buNone/>
              <a:defRPr sz="1300">
                <a:solidFill>
                  <a:srgbClr val="273239"/>
                </a:solidFill>
              </a:defRPr>
            </a:lvl3pPr>
            <a:lvl4pPr lvl="3">
              <a:buNone/>
              <a:defRPr sz="1300">
                <a:solidFill>
                  <a:srgbClr val="273239"/>
                </a:solidFill>
              </a:defRPr>
            </a:lvl4pPr>
            <a:lvl5pPr lvl="4">
              <a:buNone/>
              <a:defRPr sz="1300">
                <a:solidFill>
                  <a:srgbClr val="273239"/>
                </a:solidFill>
              </a:defRPr>
            </a:lvl5pPr>
            <a:lvl6pPr lvl="5">
              <a:buNone/>
              <a:defRPr sz="1300">
                <a:solidFill>
                  <a:srgbClr val="273239"/>
                </a:solidFill>
              </a:defRPr>
            </a:lvl6pPr>
            <a:lvl7pPr lvl="6">
              <a:buNone/>
              <a:defRPr sz="1300">
                <a:solidFill>
                  <a:srgbClr val="273239"/>
                </a:solidFill>
              </a:defRPr>
            </a:lvl7pPr>
            <a:lvl8pPr lvl="7">
              <a:buNone/>
              <a:defRPr sz="1300">
                <a:solidFill>
                  <a:srgbClr val="273239"/>
                </a:solidFill>
              </a:defRPr>
            </a:lvl8pPr>
            <a:lvl9pPr lvl="8">
              <a:buNone/>
              <a:defRPr sz="1300">
                <a:solidFill>
                  <a:srgbClr val="273239"/>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 Section header - Blue background">
  <p:cSld name="SECTION_HEADER_1_1_1_1_1_1_1">
    <p:bg>
      <p:bgPr>
        <a:solidFill>
          <a:srgbClr val="2D86F4"/>
        </a:solidFill>
        <a:effectLst/>
      </p:bgPr>
    </p:bg>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53" name="Google Shape;53;p15"/>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54" name="Google Shape;54;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273239"/>
                </a:solidFill>
              </a:defRPr>
            </a:lvl1pPr>
            <a:lvl2pPr lvl="1">
              <a:buNone/>
              <a:defRPr sz="1300">
                <a:solidFill>
                  <a:srgbClr val="273239"/>
                </a:solidFill>
              </a:defRPr>
            </a:lvl2pPr>
            <a:lvl3pPr lvl="2">
              <a:buNone/>
              <a:defRPr sz="1300">
                <a:solidFill>
                  <a:srgbClr val="273239"/>
                </a:solidFill>
              </a:defRPr>
            </a:lvl3pPr>
            <a:lvl4pPr lvl="3">
              <a:buNone/>
              <a:defRPr sz="1300">
                <a:solidFill>
                  <a:srgbClr val="273239"/>
                </a:solidFill>
              </a:defRPr>
            </a:lvl4pPr>
            <a:lvl5pPr lvl="4">
              <a:buNone/>
              <a:defRPr sz="1300">
                <a:solidFill>
                  <a:srgbClr val="273239"/>
                </a:solidFill>
              </a:defRPr>
            </a:lvl5pPr>
            <a:lvl6pPr lvl="5">
              <a:buNone/>
              <a:defRPr sz="1300">
                <a:solidFill>
                  <a:srgbClr val="273239"/>
                </a:solidFill>
              </a:defRPr>
            </a:lvl6pPr>
            <a:lvl7pPr lvl="6">
              <a:buNone/>
              <a:defRPr sz="1300">
                <a:solidFill>
                  <a:srgbClr val="273239"/>
                </a:solidFill>
              </a:defRPr>
            </a:lvl7pPr>
            <a:lvl8pPr lvl="7">
              <a:buNone/>
              <a:defRPr sz="1300">
                <a:solidFill>
                  <a:srgbClr val="273239"/>
                </a:solidFill>
              </a:defRPr>
            </a:lvl8pPr>
            <a:lvl9pPr lvl="8">
              <a:buNone/>
              <a:defRPr sz="1300">
                <a:solidFill>
                  <a:srgbClr val="273239"/>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7 Section header - Violet">
  <p:cSld name="SECTION_HEADER_2_1_1_1_1_1_1">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8C55E8"/>
              </a:buClr>
              <a:buSzPts val="4800"/>
              <a:buNone/>
              <a:defRPr sz="4800">
                <a:solidFill>
                  <a:srgbClr val="8C55E8"/>
                </a:solidFill>
              </a:defRPr>
            </a:lvl1pPr>
            <a:lvl2pPr lvl="1" rtl="0">
              <a:spcBef>
                <a:spcPts val="0"/>
              </a:spcBef>
              <a:spcAft>
                <a:spcPts val="0"/>
              </a:spcAft>
              <a:buClr>
                <a:srgbClr val="8C55E8"/>
              </a:buClr>
              <a:buSzPts val="4800"/>
              <a:buNone/>
              <a:defRPr sz="4800">
                <a:solidFill>
                  <a:srgbClr val="8C55E8"/>
                </a:solidFill>
              </a:defRPr>
            </a:lvl2pPr>
            <a:lvl3pPr lvl="2" rtl="0">
              <a:spcBef>
                <a:spcPts val="0"/>
              </a:spcBef>
              <a:spcAft>
                <a:spcPts val="0"/>
              </a:spcAft>
              <a:buClr>
                <a:srgbClr val="8C55E8"/>
              </a:buClr>
              <a:buSzPts val="4800"/>
              <a:buNone/>
              <a:defRPr sz="4800">
                <a:solidFill>
                  <a:srgbClr val="8C55E8"/>
                </a:solidFill>
              </a:defRPr>
            </a:lvl3pPr>
            <a:lvl4pPr lvl="3" rtl="0">
              <a:spcBef>
                <a:spcPts val="0"/>
              </a:spcBef>
              <a:spcAft>
                <a:spcPts val="0"/>
              </a:spcAft>
              <a:buClr>
                <a:srgbClr val="8C55E8"/>
              </a:buClr>
              <a:buSzPts val="4800"/>
              <a:buNone/>
              <a:defRPr sz="4800">
                <a:solidFill>
                  <a:srgbClr val="8C55E8"/>
                </a:solidFill>
              </a:defRPr>
            </a:lvl4pPr>
            <a:lvl5pPr lvl="4" rtl="0">
              <a:spcBef>
                <a:spcPts val="0"/>
              </a:spcBef>
              <a:spcAft>
                <a:spcPts val="0"/>
              </a:spcAft>
              <a:buClr>
                <a:srgbClr val="8C55E8"/>
              </a:buClr>
              <a:buSzPts val="4800"/>
              <a:buNone/>
              <a:defRPr sz="4800">
                <a:solidFill>
                  <a:srgbClr val="8C55E8"/>
                </a:solidFill>
              </a:defRPr>
            </a:lvl5pPr>
            <a:lvl6pPr lvl="5" rtl="0">
              <a:spcBef>
                <a:spcPts val="0"/>
              </a:spcBef>
              <a:spcAft>
                <a:spcPts val="0"/>
              </a:spcAft>
              <a:buClr>
                <a:srgbClr val="8C55E8"/>
              </a:buClr>
              <a:buSzPts val="4800"/>
              <a:buNone/>
              <a:defRPr sz="4800">
                <a:solidFill>
                  <a:srgbClr val="8C55E8"/>
                </a:solidFill>
              </a:defRPr>
            </a:lvl6pPr>
            <a:lvl7pPr lvl="6" rtl="0">
              <a:spcBef>
                <a:spcPts val="0"/>
              </a:spcBef>
              <a:spcAft>
                <a:spcPts val="0"/>
              </a:spcAft>
              <a:buClr>
                <a:srgbClr val="8C55E8"/>
              </a:buClr>
              <a:buSzPts val="4800"/>
              <a:buNone/>
              <a:defRPr sz="4800">
                <a:solidFill>
                  <a:srgbClr val="8C55E8"/>
                </a:solidFill>
              </a:defRPr>
            </a:lvl7pPr>
            <a:lvl8pPr lvl="7" rtl="0">
              <a:spcBef>
                <a:spcPts val="0"/>
              </a:spcBef>
              <a:spcAft>
                <a:spcPts val="0"/>
              </a:spcAft>
              <a:buClr>
                <a:srgbClr val="8C55E8"/>
              </a:buClr>
              <a:buSzPts val="4800"/>
              <a:buNone/>
              <a:defRPr sz="4800">
                <a:solidFill>
                  <a:srgbClr val="8C55E8"/>
                </a:solidFill>
              </a:defRPr>
            </a:lvl8pPr>
            <a:lvl9pPr lvl="8" rtl="0">
              <a:spcBef>
                <a:spcPts val="0"/>
              </a:spcBef>
              <a:spcAft>
                <a:spcPts val="0"/>
              </a:spcAft>
              <a:buClr>
                <a:srgbClr val="8C55E8"/>
              </a:buClr>
              <a:buSzPts val="4800"/>
              <a:buNone/>
              <a:defRPr sz="4800">
                <a:solidFill>
                  <a:srgbClr val="8C55E8"/>
                </a:solidFill>
              </a:defRPr>
            </a:lvl9pPr>
          </a:lstStyle>
          <a:p>
            <a:endParaRPr/>
          </a:p>
        </p:txBody>
      </p:sp>
      <p:sp>
        <p:nvSpPr>
          <p:cNvPr id="57" name="Google Shape;57;p16"/>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8C55E8"/>
                </a:solidFill>
                <a:latin typeface="Muli"/>
                <a:ea typeface="Muli"/>
                <a:cs typeface="Muli"/>
                <a:sym typeface="Muli"/>
              </a:defRPr>
            </a:lvl1pPr>
            <a:lvl2pPr lvl="1" rtl="0">
              <a:spcBef>
                <a:spcPts val="1600"/>
              </a:spcBef>
              <a:spcAft>
                <a:spcPts val="0"/>
              </a:spcAft>
              <a:buNone/>
              <a:defRPr>
                <a:solidFill>
                  <a:srgbClr val="8C55E8"/>
                </a:solidFill>
              </a:defRPr>
            </a:lvl2pPr>
            <a:lvl3pPr lvl="2" rtl="0">
              <a:spcBef>
                <a:spcPts val="1600"/>
              </a:spcBef>
              <a:spcAft>
                <a:spcPts val="0"/>
              </a:spcAft>
              <a:buNone/>
              <a:defRPr>
                <a:solidFill>
                  <a:srgbClr val="8C55E8"/>
                </a:solidFill>
              </a:defRPr>
            </a:lvl3pPr>
            <a:lvl4pPr lvl="3" rtl="0">
              <a:spcBef>
                <a:spcPts val="1600"/>
              </a:spcBef>
              <a:spcAft>
                <a:spcPts val="0"/>
              </a:spcAft>
              <a:buNone/>
              <a:defRPr>
                <a:solidFill>
                  <a:srgbClr val="8C55E8"/>
                </a:solidFill>
              </a:defRPr>
            </a:lvl4pPr>
            <a:lvl5pPr lvl="4" rtl="0">
              <a:spcBef>
                <a:spcPts val="1600"/>
              </a:spcBef>
              <a:spcAft>
                <a:spcPts val="0"/>
              </a:spcAft>
              <a:buNone/>
              <a:defRPr>
                <a:solidFill>
                  <a:srgbClr val="8C55E8"/>
                </a:solidFill>
              </a:defRPr>
            </a:lvl5pPr>
            <a:lvl6pPr lvl="5" rtl="0">
              <a:spcBef>
                <a:spcPts val="1600"/>
              </a:spcBef>
              <a:spcAft>
                <a:spcPts val="0"/>
              </a:spcAft>
              <a:buNone/>
              <a:defRPr>
                <a:solidFill>
                  <a:srgbClr val="8C55E8"/>
                </a:solidFill>
              </a:defRPr>
            </a:lvl6pPr>
            <a:lvl7pPr lvl="6" rtl="0">
              <a:spcBef>
                <a:spcPts val="1600"/>
              </a:spcBef>
              <a:spcAft>
                <a:spcPts val="0"/>
              </a:spcAft>
              <a:buNone/>
              <a:defRPr>
                <a:solidFill>
                  <a:srgbClr val="8C55E8"/>
                </a:solidFill>
              </a:defRPr>
            </a:lvl7pPr>
            <a:lvl8pPr lvl="7" rtl="0">
              <a:spcBef>
                <a:spcPts val="1600"/>
              </a:spcBef>
              <a:spcAft>
                <a:spcPts val="0"/>
              </a:spcAft>
              <a:buNone/>
              <a:defRPr>
                <a:solidFill>
                  <a:srgbClr val="8C55E8"/>
                </a:solidFill>
              </a:defRPr>
            </a:lvl8pPr>
            <a:lvl9pPr lvl="8" rtl="0">
              <a:spcBef>
                <a:spcPts val="1600"/>
              </a:spcBef>
              <a:spcAft>
                <a:spcPts val="1600"/>
              </a:spcAft>
              <a:buNone/>
              <a:defRPr>
                <a:solidFill>
                  <a:srgbClr val="8C55E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8 Section header - Violet background">
  <p:cSld name="SECTION_HEADER_1_1_1_1_1_1_1_1">
    <p:bg>
      <p:bgPr>
        <a:solidFill>
          <a:srgbClr val="8C55E8"/>
        </a:solidFill>
        <a:effectLst/>
      </p:bgPr>
    </p:bg>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60" name="Google Shape;60;p17"/>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9 Title and body - Red" type="tx">
  <p:cSld name="TITLE_AND_BODY">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52F41"/>
              </a:buClr>
              <a:buSzPts val="2400"/>
              <a:buNone/>
              <a:defRPr sz="2400">
                <a:solidFill>
                  <a:srgbClr val="F52F41"/>
                </a:solidFill>
              </a:defRPr>
            </a:lvl1pPr>
            <a:lvl2pPr lvl="1">
              <a:spcBef>
                <a:spcPts val="0"/>
              </a:spcBef>
              <a:spcAft>
                <a:spcPts val="0"/>
              </a:spcAft>
              <a:buClr>
                <a:srgbClr val="F52F41"/>
              </a:buClr>
              <a:buSzPts val="2400"/>
              <a:buNone/>
              <a:defRPr sz="2400">
                <a:solidFill>
                  <a:srgbClr val="F52F41"/>
                </a:solidFill>
              </a:defRPr>
            </a:lvl2pPr>
            <a:lvl3pPr lvl="2">
              <a:spcBef>
                <a:spcPts val="0"/>
              </a:spcBef>
              <a:spcAft>
                <a:spcPts val="0"/>
              </a:spcAft>
              <a:buClr>
                <a:srgbClr val="F52F41"/>
              </a:buClr>
              <a:buSzPts val="2400"/>
              <a:buNone/>
              <a:defRPr sz="2400">
                <a:solidFill>
                  <a:srgbClr val="F52F41"/>
                </a:solidFill>
              </a:defRPr>
            </a:lvl3pPr>
            <a:lvl4pPr lvl="3">
              <a:spcBef>
                <a:spcPts val="0"/>
              </a:spcBef>
              <a:spcAft>
                <a:spcPts val="0"/>
              </a:spcAft>
              <a:buClr>
                <a:srgbClr val="F52F41"/>
              </a:buClr>
              <a:buSzPts val="2400"/>
              <a:buNone/>
              <a:defRPr sz="2400">
                <a:solidFill>
                  <a:srgbClr val="F52F41"/>
                </a:solidFill>
              </a:defRPr>
            </a:lvl4pPr>
            <a:lvl5pPr lvl="4">
              <a:spcBef>
                <a:spcPts val="0"/>
              </a:spcBef>
              <a:spcAft>
                <a:spcPts val="0"/>
              </a:spcAft>
              <a:buClr>
                <a:srgbClr val="F52F41"/>
              </a:buClr>
              <a:buSzPts val="2400"/>
              <a:buNone/>
              <a:defRPr sz="2400">
                <a:solidFill>
                  <a:srgbClr val="F52F41"/>
                </a:solidFill>
              </a:defRPr>
            </a:lvl5pPr>
            <a:lvl6pPr lvl="5">
              <a:spcBef>
                <a:spcPts val="0"/>
              </a:spcBef>
              <a:spcAft>
                <a:spcPts val="0"/>
              </a:spcAft>
              <a:buClr>
                <a:srgbClr val="F52F41"/>
              </a:buClr>
              <a:buSzPts val="2400"/>
              <a:buNone/>
              <a:defRPr sz="2400">
                <a:solidFill>
                  <a:srgbClr val="F52F41"/>
                </a:solidFill>
              </a:defRPr>
            </a:lvl6pPr>
            <a:lvl7pPr lvl="6">
              <a:spcBef>
                <a:spcPts val="0"/>
              </a:spcBef>
              <a:spcAft>
                <a:spcPts val="0"/>
              </a:spcAft>
              <a:buClr>
                <a:srgbClr val="F52F41"/>
              </a:buClr>
              <a:buSzPts val="2400"/>
              <a:buNone/>
              <a:defRPr sz="2400">
                <a:solidFill>
                  <a:srgbClr val="F52F41"/>
                </a:solidFill>
              </a:defRPr>
            </a:lvl7pPr>
            <a:lvl8pPr lvl="7">
              <a:spcBef>
                <a:spcPts val="0"/>
              </a:spcBef>
              <a:spcAft>
                <a:spcPts val="0"/>
              </a:spcAft>
              <a:buClr>
                <a:srgbClr val="F52F41"/>
              </a:buClr>
              <a:buSzPts val="2400"/>
              <a:buNone/>
              <a:defRPr sz="2400">
                <a:solidFill>
                  <a:srgbClr val="F52F41"/>
                </a:solidFill>
              </a:defRPr>
            </a:lvl8pPr>
            <a:lvl9pPr lvl="8">
              <a:spcBef>
                <a:spcPts val="0"/>
              </a:spcBef>
              <a:spcAft>
                <a:spcPts val="0"/>
              </a:spcAft>
              <a:buClr>
                <a:srgbClr val="F52F41"/>
              </a:buClr>
              <a:buSzPts val="2400"/>
              <a:buNone/>
              <a:defRPr sz="2400">
                <a:solidFill>
                  <a:srgbClr val="F52F41"/>
                </a:solidFill>
              </a:defRPr>
            </a:lvl9pPr>
          </a:lstStyle>
          <a:p>
            <a:endParaRPr/>
          </a:p>
        </p:txBody>
      </p:sp>
      <p:sp>
        <p:nvSpPr>
          <p:cNvPr id="63" name="Google Shape;63;p18"/>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a:lnSpc>
                <a:spcPct val="150000"/>
              </a:lnSpc>
              <a:spcBef>
                <a:spcPts val="0"/>
              </a:spcBef>
              <a:spcAft>
                <a:spcPts val="0"/>
              </a:spcAft>
              <a:buClr>
                <a:srgbClr val="273239"/>
              </a:buClr>
              <a:buSzPts val="1400"/>
              <a:buChar char="●"/>
              <a:defRPr>
                <a:solidFill>
                  <a:srgbClr val="273239"/>
                </a:solidFill>
              </a:defRPr>
            </a:lvl1pPr>
            <a:lvl2pPr marL="914400" lvl="1" indent="-317500">
              <a:lnSpc>
                <a:spcPct val="150000"/>
              </a:lnSpc>
              <a:spcBef>
                <a:spcPts val="1600"/>
              </a:spcBef>
              <a:spcAft>
                <a:spcPts val="0"/>
              </a:spcAft>
              <a:buClr>
                <a:srgbClr val="273239"/>
              </a:buClr>
              <a:buSzPts val="1400"/>
              <a:buChar char="○"/>
              <a:defRPr>
                <a:solidFill>
                  <a:srgbClr val="273239"/>
                </a:solidFill>
              </a:defRPr>
            </a:lvl2pPr>
            <a:lvl3pPr marL="1371600" lvl="2" indent="-317500">
              <a:lnSpc>
                <a:spcPct val="150000"/>
              </a:lnSpc>
              <a:spcBef>
                <a:spcPts val="1600"/>
              </a:spcBef>
              <a:spcAft>
                <a:spcPts val="0"/>
              </a:spcAft>
              <a:buClr>
                <a:srgbClr val="273239"/>
              </a:buClr>
              <a:buSzPts val="1400"/>
              <a:buChar char="■"/>
              <a:defRPr>
                <a:solidFill>
                  <a:srgbClr val="273239"/>
                </a:solidFill>
              </a:defRPr>
            </a:lvl3pPr>
            <a:lvl4pPr marL="1828800" lvl="3" indent="-317500">
              <a:lnSpc>
                <a:spcPct val="150000"/>
              </a:lnSpc>
              <a:spcBef>
                <a:spcPts val="1600"/>
              </a:spcBef>
              <a:spcAft>
                <a:spcPts val="0"/>
              </a:spcAft>
              <a:buClr>
                <a:srgbClr val="273239"/>
              </a:buClr>
              <a:buSzPts val="1400"/>
              <a:buChar char="●"/>
              <a:defRPr>
                <a:solidFill>
                  <a:srgbClr val="273239"/>
                </a:solidFill>
              </a:defRPr>
            </a:lvl4pPr>
            <a:lvl5pPr marL="2286000" lvl="4" indent="-317500">
              <a:lnSpc>
                <a:spcPct val="150000"/>
              </a:lnSpc>
              <a:spcBef>
                <a:spcPts val="1600"/>
              </a:spcBef>
              <a:spcAft>
                <a:spcPts val="0"/>
              </a:spcAft>
              <a:buClr>
                <a:srgbClr val="273239"/>
              </a:buClr>
              <a:buSzPts val="1400"/>
              <a:buChar char="○"/>
              <a:defRPr>
                <a:solidFill>
                  <a:srgbClr val="273239"/>
                </a:solidFill>
              </a:defRPr>
            </a:lvl5pPr>
            <a:lvl6pPr marL="2743200" lvl="5" indent="-317500">
              <a:lnSpc>
                <a:spcPct val="150000"/>
              </a:lnSpc>
              <a:spcBef>
                <a:spcPts val="1600"/>
              </a:spcBef>
              <a:spcAft>
                <a:spcPts val="0"/>
              </a:spcAft>
              <a:buClr>
                <a:srgbClr val="273239"/>
              </a:buClr>
              <a:buSzPts val="1400"/>
              <a:buChar char="■"/>
              <a:defRPr>
                <a:solidFill>
                  <a:srgbClr val="273239"/>
                </a:solidFill>
              </a:defRPr>
            </a:lvl6pPr>
            <a:lvl7pPr marL="3200400" lvl="6" indent="-317500">
              <a:lnSpc>
                <a:spcPct val="150000"/>
              </a:lnSpc>
              <a:spcBef>
                <a:spcPts val="1600"/>
              </a:spcBef>
              <a:spcAft>
                <a:spcPts val="0"/>
              </a:spcAft>
              <a:buClr>
                <a:srgbClr val="273239"/>
              </a:buClr>
              <a:buSzPts val="1400"/>
              <a:buChar char="●"/>
              <a:defRPr>
                <a:solidFill>
                  <a:srgbClr val="273239"/>
                </a:solidFill>
              </a:defRPr>
            </a:lvl7pPr>
            <a:lvl8pPr marL="3657600" lvl="7" indent="-317500">
              <a:lnSpc>
                <a:spcPct val="150000"/>
              </a:lnSpc>
              <a:spcBef>
                <a:spcPts val="1600"/>
              </a:spcBef>
              <a:spcAft>
                <a:spcPts val="0"/>
              </a:spcAft>
              <a:buClr>
                <a:srgbClr val="273239"/>
              </a:buClr>
              <a:buSzPts val="1400"/>
              <a:buChar char="○"/>
              <a:defRPr>
                <a:solidFill>
                  <a:srgbClr val="273239"/>
                </a:solidFill>
              </a:defRPr>
            </a:lvl8pPr>
            <a:lvl9pPr marL="4114800" lvl="8" indent="-31750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64" name="Google Shape;6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65" name="Google Shape;65;p18"/>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52F41"/>
                </a:solidFill>
                <a:latin typeface="Muli"/>
                <a:ea typeface="Muli"/>
                <a:cs typeface="Muli"/>
                <a:sym typeface="Muli"/>
              </a:defRPr>
            </a:lvl1pPr>
            <a:lvl2pPr lvl="1">
              <a:spcBef>
                <a:spcPts val="1600"/>
              </a:spcBef>
              <a:spcAft>
                <a:spcPts val="0"/>
              </a:spcAft>
              <a:buNone/>
              <a:defRPr>
                <a:solidFill>
                  <a:srgbClr val="F52F41"/>
                </a:solidFill>
                <a:latin typeface="Muli"/>
                <a:ea typeface="Muli"/>
                <a:cs typeface="Muli"/>
                <a:sym typeface="Muli"/>
              </a:defRPr>
            </a:lvl2pPr>
            <a:lvl3pPr lvl="2">
              <a:spcBef>
                <a:spcPts val="1600"/>
              </a:spcBef>
              <a:spcAft>
                <a:spcPts val="0"/>
              </a:spcAft>
              <a:buNone/>
              <a:defRPr>
                <a:solidFill>
                  <a:srgbClr val="F52F41"/>
                </a:solidFill>
                <a:latin typeface="Muli"/>
                <a:ea typeface="Muli"/>
                <a:cs typeface="Muli"/>
                <a:sym typeface="Muli"/>
              </a:defRPr>
            </a:lvl3pPr>
            <a:lvl4pPr lvl="3">
              <a:spcBef>
                <a:spcPts val="1600"/>
              </a:spcBef>
              <a:spcAft>
                <a:spcPts val="0"/>
              </a:spcAft>
              <a:buNone/>
              <a:defRPr>
                <a:solidFill>
                  <a:srgbClr val="F52F41"/>
                </a:solidFill>
                <a:latin typeface="Muli"/>
                <a:ea typeface="Muli"/>
                <a:cs typeface="Muli"/>
                <a:sym typeface="Muli"/>
              </a:defRPr>
            </a:lvl4pPr>
            <a:lvl5pPr lvl="4">
              <a:spcBef>
                <a:spcPts val="1600"/>
              </a:spcBef>
              <a:spcAft>
                <a:spcPts val="0"/>
              </a:spcAft>
              <a:buNone/>
              <a:defRPr>
                <a:solidFill>
                  <a:srgbClr val="F52F41"/>
                </a:solidFill>
                <a:latin typeface="Muli"/>
                <a:ea typeface="Muli"/>
                <a:cs typeface="Muli"/>
                <a:sym typeface="Muli"/>
              </a:defRPr>
            </a:lvl5pPr>
            <a:lvl6pPr lvl="5">
              <a:spcBef>
                <a:spcPts val="1600"/>
              </a:spcBef>
              <a:spcAft>
                <a:spcPts val="0"/>
              </a:spcAft>
              <a:buNone/>
              <a:defRPr>
                <a:solidFill>
                  <a:srgbClr val="F52F41"/>
                </a:solidFill>
                <a:latin typeface="Muli"/>
                <a:ea typeface="Muli"/>
                <a:cs typeface="Muli"/>
                <a:sym typeface="Muli"/>
              </a:defRPr>
            </a:lvl6pPr>
            <a:lvl7pPr lvl="6">
              <a:spcBef>
                <a:spcPts val="1600"/>
              </a:spcBef>
              <a:spcAft>
                <a:spcPts val="0"/>
              </a:spcAft>
              <a:buNone/>
              <a:defRPr>
                <a:solidFill>
                  <a:srgbClr val="F52F41"/>
                </a:solidFill>
                <a:latin typeface="Muli"/>
                <a:ea typeface="Muli"/>
                <a:cs typeface="Muli"/>
                <a:sym typeface="Muli"/>
              </a:defRPr>
            </a:lvl7pPr>
            <a:lvl8pPr lvl="7">
              <a:spcBef>
                <a:spcPts val="1600"/>
              </a:spcBef>
              <a:spcAft>
                <a:spcPts val="0"/>
              </a:spcAft>
              <a:buNone/>
              <a:defRPr>
                <a:solidFill>
                  <a:srgbClr val="F52F41"/>
                </a:solidFill>
                <a:latin typeface="Muli"/>
                <a:ea typeface="Muli"/>
                <a:cs typeface="Muli"/>
                <a:sym typeface="Muli"/>
              </a:defRPr>
            </a:lvl8pPr>
            <a:lvl9pPr lvl="8">
              <a:spcBef>
                <a:spcPts val="1600"/>
              </a:spcBef>
              <a:spcAft>
                <a:spcPts val="1600"/>
              </a:spcAft>
              <a:buNone/>
              <a:defRPr>
                <a:solidFill>
                  <a:srgbClr val="F52F41"/>
                </a:solidFill>
                <a:latin typeface="Muli"/>
                <a:ea typeface="Muli"/>
                <a:cs typeface="Muli"/>
                <a:sym typeface="Muli"/>
              </a:defRPr>
            </a:lvl9pPr>
          </a:lstStyle>
          <a:p>
            <a:endParaRPr/>
          </a:p>
        </p:txBody>
      </p:sp>
      <p:sp>
        <p:nvSpPr>
          <p:cNvPr id="66" name="Google Shape;66;p18"/>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0 Title and body - Pink">
  <p:cSld name="TITLE_AND_BODY_1">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8417F"/>
              </a:buClr>
              <a:buSzPts val="2400"/>
              <a:buNone/>
              <a:defRPr sz="2400">
                <a:solidFill>
                  <a:srgbClr val="F8417F"/>
                </a:solidFill>
              </a:defRPr>
            </a:lvl1pPr>
            <a:lvl2pPr lvl="1" rtl="0">
              <a:spcBef>
                <a:spcPts val="0"/>
              </a:spcBef>
              <a:spcAft>
                <a:spcPts val="0"/>
              </a:spcAft>
              <a:buClr>
                <a:srgbClr val="F8417F"/>
              </a:buClr>
              <a:buSzPts val="2400"/>
              <a:buNone/>
              <a:defRPr sz="2400">
                <a:solidFill>
                  <a:srgbClr val="F8417F"/>
                </a:solidFill>
              </a:defRPr>
            </a:lvl2pPr>
            <a:lvl3pPr lvl="2" rtl="0">
              <a:spcBef>
                <a:spcPts val="0"/>
              </a:spcBef>
              <a:spcAft>
                <a:spcPts val="0"/>
              </a:spcAft>
              <a:buClr>
                <a:srgbClr val="F8417F"/>
              </a:buClr>
              <a:buSzPts val="2400"/>
              <a:buNone/>
              <a:defRPr sz="2400">
                <a:solidFill>
                  <a:srgbClr val="F8417F"/>
                </a:solidFill>
              </a:defRPr>
            </a:lvl3pPr>
            <a:lvl4pPr lvl="3" rtl="0">
              <a:spcBef>
                <a:spcPts val="0"/>
              </a:spcBef>
              <a:spcAft>
                <a:spcPts val="0"/>
              </a:spcAft>
              <a:buClr>
                <a:srgbClr val="F8417F"/>
              </a:buClr>
              <a:buSzPts val="2400"/>
              <a:buNone/>
              <a:defRPr sz="2400">
                <a:solidFill>
                  <a:srgbClr val="F8417F"/>
                </a:solidFill>
              </a:defRPr>
            </a:lvl4pPr>
            <a:lvl5pPr lvl="4" rtl="0">
              <a:spcBef>
                <a:spcPts val="0"/>
              </a:spcBef>
              <a:spcAft>
                <a:spcPts val="0"/>
              </a:spcAft>
              <a:buClr>
                <a:srgbClr val="F8417F"/>
              </a:buClr>
              <a:buSzPts val="2400"/>
              <a:buNone/>
              <a:defRPr sz="2400">
                <a:solidFill>
                  <a:srgbClr val="F8417F"/>
                </a:solidFill>
              </a:defRPr>
            </a:lvl5pPr>
            <a:lvl6pPr lvl="5" rtl="0">
              <a:spcBef>
                <a:spcPts val="0"/>
              </a:spcBef>
              <a:spcAft>
                <a:spcPts val="0"/>
              </a:spcAft>
              <a:buClr>
                <a:srgbClr val="F8417F"/>
              </a:buClr>
              <a:buSzPts val="2400"/>
              <a:buNone/>
              <a:defRPr sz="2400">
                <a:solidFill>
                  <a:srgbClr val="F8417F"/>
                </a:solidFill>
              </a:defRPr>
            </a:lvl6pPr>
            <a:lvl7pPr lvl="6" rtl="0">
              <a:spcBef>
                <a:spcPts val="0"/>
              </a:spcBef>
              <a:spcAft>
                <a:spcPts val="0"/>
              </a:spcAft>
              <a:buClr>
                <a:srgbClr val="F8417F"/>
              </a:buClr>
              <a:buSzPts val="2400"/>
              <a:buNone/>
              <a:defRPr sz="2400">
                <a:solidFill>
                  <a:srgbClr val="F8417F"/>
                </a:solidFill>
              </a:defRPr>
            </a:lvl7pPr>
            <a:lvl8pPr lvl="7" rtl="0">
              <a:spcBef>
                <a:spcPts val="0"/>
              </a:spcBef>
              <a:spcAft>
                <a:spcPts val="0"/>
              </a:spcAft>
              <a:buClr>
                <a:srgbClr val="F8417F"/>
              </a:buClr>
              <a:buSzPts val="2400"/>
              <a:buNone/>
              <a:defRPr sz="2400">
                <a:solidFill>
                  <a:srgbClr val="F8417F"/>
                </a:solidFill>
              </a:defRPr>
            </a:lvl8pPr>
            <a:lvl9pPr lvl="8" rtl="0">
              <a:spcBef>
                <a:spcPts val="0"/>
              </a:spcBef>
              <a:spcAft>
                <a:spcPts val="0"/>
              </a:spcAft>
              <a:buClr>
                <a:srgbClr val="F8417F"/>
              </a:buClr>
              <a:buSzPts val="2400"/>
              <a:buNone/>
              <a:defRPr sz="2400">
                <a:solidFill>
                  <a:srgbClr val="F8417F"/>
                </a:solidFill>
              </a:defRPr>
            </a:lvl9pPr>
          </a:lstStyle>
          <a:p>
            <a:endParaRPr/>
          </a:p>
        </p:txBody>
      </p:sp>
      <p:sp>
        <p:nvSpPr>
          <p:cNvPr id="69" name="Google Shape;69;p19"/>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71" name="Google Shape;71;p19"/>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8417F"/>
                </a:solidFill>
                <a:latin typeface="Muli"/>
                <a:ea typeface="Muli"/>
                <a:cs typeface="Muli"/>
                <a:sym typeface="Muli"/>
              </a:defRPr>
            </a:lvl1pPr>
            <a:lvl2pPr lvl="1" rtl="0">
              <a:spcBef>
                <a:spcPts val="1600"/>
              </a:spcBef>
              <a:spcAft>
                <a:spcPts val="0"/>
              </a:spcAft>
              <a:buNone/>
              <a:defRPr>
                <a:solidFill>
                  <a:srgbClr val="F8417F"/>
                </a:solidFill>
                <a:latin typeface="Muli"/>
                <a:ea typeface="Muli"/>
                <a:cs typeface="Muli"/>
                <a:sym typeface="Muli"/>
              </a:defRPr>
            </a:lvl2pPr>
            <a:lvl3pPr lvl="2" rtl="0">
              <a:spcBef>
                <a:spcPts val="1600"/>
              </a:spcBef>
              <a:spcAft>
                <a:spcPts val="0"/>
              </a:spcAft>
              <a:buNone/>
              <a:defRPr>
                <a:solidFill>
                  <a:srgbClr val="F8417F"/>
                </a:solidFill>
                <a:latin typeface="Muli"/>
                <a:ea typeface="Muli"/>
                <a:cs typeface="Muli"/>
                <a:sym typeface="Muli"/>
              </a:defRPr>
            </a:lvl3pPr>
            <a:lvl4pPr lvl="3" rtl="0">
              <a:spcBef>
                <a:spcPts val="1600"/>
              </a:spcBef>
              <a:spcAft>
                <a:spcPts val="0"/>
              </a:spcAft>
              <a:buNone/>
              <a:defRPr>
                <a:solidFill>
                  <a:srgbClr val="F8417F"/>
                </a:solidFill>
                <a:latin typeface="Muli"/>
                <a:ea typeface="Muli"/>
                <a:cs typeface="Muli"/>
                <a:sym typeface="Muli"/>
              </a:defRPr>
            </a:lvl4pPr>
            <a:lvl5pPr lvl="4" rtl="0">
              <a:spcBef>
                <a:spcPts val="1600"/>
              </a:spcBef>
              <a:spcAft>
                <a:spcPts val="0"/>
              </a:spcAft>
              <a:buNone/>
              <a:defRPr>
                <a:solidFill>
                  <a:srgbClr val="F8417F"/>
                </a:solidFill>
                <a:latin typeface="Muli"/>
                <a:ea typeface="Muli"/>
                <a:cs typeface="Muli"/>
                <a:sym typeface="Muli"/>
              </a:defRPr>
            </a:lvl5pPr>
            <a:lvl6pPr lvl="5" rtl="0">
              <a:spcBef>
                <a:spcPts val="1600"/>
              </a:spcBef>
              <a:spcAft>
                <a:spcPts val="0"/>
              </a:spcAft>
              <a:buNone/>
              <a:defRPr>
                <a:solidFill>
                  <a:srgbClr val="F8417F"/>
                </a:solidFill>
                <a:latin typeface="Muli"/>
                <a:ea typeface="Muli"/>
                <a:cs typeface="Muli"/>
                <a:sym typeface="Muli"/>
              </a:defRPr>
            </a:lvl6pPr>
            <a:lvl7pPr lvl="6" rtl="0">
              <a:spcBef>
                <a:spcPts val="1600"/>
              </a:spcBef>
              <a:spcAft>
                <a:spcPts val="0"/>
              </a:spcAft>
              <a:buNone/>
              <a:defRPr>
                <a:solidFill>
                  <a:srgbClr val="F8417F"/>
                </a:solidFill>
                <a:latin typeface="Muli"/>
                <a:ea typeface="Muli"/>
                <a:cs typeface="Muli"/>
                <a:sym typeface="Muli"/>
              </a:defRPr>
            </a:lvl7pPr>
            <a:lvl8pPr lvl="7" rtl="0">
              <a:spcBef>
                <a:spcPts val="1600"/>
              </a:spcBef>
              <a:spcAft>
                <a:spcPts val="0"/>
              </a:spcAft>
              <a:buNone/>
              <a:defRPr>
                <a:solidFill>
                  <a:srgbClr val="F8417F"/>
                </a:solidFill>
                <a:latin typeface="Muli"/>
                <a:ea typeface="Muli"/>
                <a:cs typeface="Muli"/>
                <a:sym typeface="Muli"/>
              </a:defRPr>
            </a:lvl8pPr>
            <a:lvl9pPr lvl="8" rtl="0">
              <a:spcBef>
                <a:spcPts val="1600"/>
              </a:spcBef>
              <a:spcAft>
                <a:spcPts val="1600"/>
              </a:spcAft>
              <a:buNone/>
              <a:defRPr>
                <a:solidFill>
                  <a:srgbClr val="F8417F"/>
                </a:solidFill>
                <a:latin typeface="Muli"/>
                <a:ea typeface="Muli"/>
                <a:cs typeface="Muli"/>
                <a:sym typeface="Muli"/>
              </a:defRPr>
            </a:lvl9pPr>
          </a:lstStyle>
          <a:p>
            <a:endParaRPr/>
          </a:p>
        </p:txBody>
      </p:sp>
      <p:sp>
        <p:nvSpPr>
          <p:cNvPr id="72" name="Google Shape;72;p19"/>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1 Title and body - Orange">
  <p:cSld name="TITLE_AND_BODY_1_1">
    <p:spTree>
      <p:nvGrpSpPr>
        <p:cNvPr id="1" name="Shape 73"/>
        <p:cNvGrpSpPr/>
        <p:nvPr/>
      </p:nvGrpSpPr>
      <p:grpSpPr>
        <a:xfrm>
          <a:off x="0" y="0"/>
          <a:ext cx="0" cy="0"/>
          <a:chOff x="0" y="0"/>
          <a:chExt cx="0" cy="0"/>
        </a:xfrm>
      </p:grpSpPr>
      <p:sp>
        <p:nvSpPr>
          <p:cNvPr id="74" name="Google Shape;74;p20"/>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513"/>
              </a:buClr>
              <a:buSzPts val="2400"/>
              <a:buNone/>
              <a:defRPr sz="2400">
                <a:solidFill>
                  <a:srgbClr val="FF9513"/>
                </a:solidFill>
              </a:defRPr>
            </a:lvl1pPr>
            <a:lvl2pPr lvl="1" rtl="0">
              <a:spcBef>
                <a:spcPts val="0"/>
              </a:spcBef>
              <a:spcAft>
                <a:spcPts val="0"/>
              </a:spcAft>
              <a:buClr>
                <a:srgbClr val="FF9513"/>
              </a:buClr>
              <a:buSzPts val="2400"/>
              <a:buNone/>
              <a:defRPr sz="2400">
                <a:solidFill>
                  <a:srgbClr val="FF9513"/>
                </a:solidFill>
              </a:defRPr>
            </a:lvl2pPr>
            <a:lvl3pPr lvl="2" rtl="0">
              <a:spcBef>
                <a:spcPts val="0"/>
              </a:spcBef>
              <a:spcAft>
                <a:spcPts val="0"/>
              </a:spcAft>
              <a:buClr>
                <a:srgbClr val="FF9513"/>
              </a:buClr>
              <a:buSzPts val="2400"/>
              <a:buNone/>
              <a:defRPr sz="2400">
                <a:solidFill>
                  <a:srgbClr val="FF9513"/>
                </a:solidFill>
              </a:defRPr>
            </a:lvl3pPr>
            <a:lvl4pPr lvl="3" rtl="0">
              <a:spcBef>
                <a:spcPts val="0"/>
              </a:spcBef>
              <a:spcAft>
                <a:spcPts val="0"/>
              </a:spcAft>
              <a:buClr>
                <a:srgbClr val="FF9513"/>
              </a:buClr>
              <a:buSzPts val="2400"/>
              <a:buNone/>
              <a:defRPr sz="2400">
                <a:solidFill>
                  <a:srgbClr val="FF9513"/>
                </a:solidFill>
              </a:defRPr>
            </a:lvl4pPr>
            <a:lvl5pPr lvl="4" rtl="0">
              <a:spcBef>
                <a:spcPts val="0"/>
              </a:spcBef>
              <a:spcAft>
                <a:spcPts val="0"/>
              </a:spcAft>
              <a:buClr>
                <a:srgbClr val="FF9513"/>
              </a:buClr>
              <a:buSzPts val="2400"/>
              <a:buNone/>
              <a:defRPr sz="2400">
                <a:solidFill>
                  <a:srgbClr val="FF9513"/>
                </a:solidFill>
              </a:defRPr>
            </a:lvl5pPr>
            <a:lvl6pPr lvl="5" rtl="0">
              <a:spcBef>
                <a:spcPts val="0"/>
              </a:spcBef>
              <a:spcAft>
                <a:spcPts val="0"/>
              </a:spcAft>
              <a:buClr>
                <a:srgbClr val="FF9513"/>
              </a:buClr>
              <a:buSzPts val="2400"/>
              <a:buNone/>
              <a:defRPr sz="2400">
                <a:solidFill>
                  <a:srgbClr val="FF9513"/>
                </a:solidFill>
              </a:defRPr>
            </a:lvl6pPr>
            <a:lvl7pPr lvl="6" rtl="0">
              <a:spcBef>
                <a:spcPts val="0"/>
              </a:spcBef>
              <a:spcAft>
                <a:spcPts val="0"/>
              </a:spcAft>
              <a:buClr>
                <a:srgbClr val="FF9513"/>
              </a:buClr>
              <a:buSzPts val="2400"/>
              <a:buNone/>
              <a:defRPr sz="2400">
                <a:solidFill>
                  <a:srgbClr val="FF9513"/>
                </a:solidFill>
              </a:defRPr>
            </a:lvl7pPr>
            <a:lvl8pPr lvl="7" rtl="0">
              <a:spcBef>
                <a:spcPts val="0"/>
              </a:spcBef>
              <a:spcAft>
                <a:spcPts val="0"/>
              </a:spcAft>
              <a:buClr>
                <a:srgbClr val="FF9513"/>
              </a:buClr>
              <a:buSzPts val="2400"/>
              <a:buNone/>
              <a:defRPr sz="2400">
                <a:solidFill>
                  <a:srgbClr val="FF9513"/>
                </a:solidFill>
              </a:defRPr>
            </a:lvl8pPr>
            <a:lvl9pPr lvl="8" rtl="0">
              <a:spcBef>
                <a:spcPts val="0"/>
              </a:spcBef>
              <a:spcAft>
                <a:spcPts val="0"/>
              </a:spcAft>
              <a:buClr>
                <a:srgbClr val="FF9513"/>
              </a:buClr>
              <a:buSzPts val="2400"/>
              <a:buNone/>
              <a:defRPr sz="2400">
                <a:solidFill>
                  <a:srgbClr val="FF9513"/>
                </a:solidFill>
              </a:defRPr>
            </a:lvl9pPr>
          </a:lstStyle>
          <a:p>
            <a:endParaRPr/>
          </a:p>
        </p:txBody>
      </p:sp>
      <p:sp>
        <p:nvSpPr>
          <p:cNvPr id="75" name="Google Shape;75;p20"/>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77" name="Google Shape;77;p20"/>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9513"/>
                </a:solidFill>
                <a:latin typeface="Muli"/>
                <a:ea typeface="Muli"/>
                <a:cs typeface="Muli"/>
                <a:sym typeface="Muli"/>
              </a:defRPr>
            </a:lvl1pPr>
            <a:lvl2pPr lvl="1" rtl="0">
              <a:spcBef>
                <a:spcPts val="1600"/>
              </a:spcBef>
              <a:spcAft>
                <a:spcPts val="0"/>
              </a:spcAft>
              <a:buNone/>
              <a:defRPr>
                <a:solidFill>
                  <a:srgbClr val="FF9513"/>
                </a:solidFill>
                <a:latin typeface="Muli"/>
                <a:ea typeface="Muli"/>
                <a:cs typeface="Muli"/>
                <a:sym typeface="Muli"/>
              </a:defRPr>
            </a:lvl2pPr>
            <a:lvl3pPr lvl="2" rtl="0">
              <a:spcBef>
                <a:spcPts val="1600"/>
              </a:spcBef>
              <a:spcAft>
                <a:spcPts val="0"/>
              </a:spcAft>
              <a:buNone/>
              <a:defRPr>
                <a:solidFill>
                  <a:srgbClr val="FF9513"/>
                </a:solidFill>
                <a:latin typeface="Muli"/>
                <a:ea typeface="Muli"/>
                <a:cs typeface="Muli"/>
                <a:sym typeface="Muli"/>
              </a:defRPr>
            </a:lvl3pPr>
            <a:lvl4pPr lvl="3" rtl="0">
              <a:spcBef>
                <a:spcPts val="1600"/>
              </a:spcBef>
              <a:spcAft>
                <a:spcPts val="0"/>
              </a:spcAft>
              <a:buNone/>
              <a:defRPr>
                <a:solidFill>
                  <a:srgbClr val="FF9513"/>
                </a:solidFill>
                <a:latin typeface="Muli"/>
                <a:ea typeface="Muli"/>
                <a:cs typeface="Muli"/>
                <a:sym typeface="Muli"/>
              </a:defRPr>
            </a:lvl4pPr>
            <a:lvl5pPr lvl="4" rtl="0">
              <a:spcBef>
                <a:spcPts val="1600"/>
              </a:spcBef>
              <a:spcAft>
                <a:spcPts val="0"/>
              </a:spcAft>
              <a:buNone/>
              <a:defRPr>
                <a:solidFill>
                  <a:srgbClr val="FF9513"/>
                </a:solidFill>
                <a:latin typeface="Muli"/>
                <a:ea typeface="Muli"/>
                <a:cs typeface="Muli"/>
                <a:sym typeface="Muli"/>
              </a:defRPr>
            </a:lvl5pPr>
            <a:lvl6pPr lvl="5" rtl="0">
              <a:spcBef>
                <a:spcPts val="1600"/>
              </a:spcBef>
              <a:spcAft>
                <a:spcPts val="0"/>
              </a:spcAft>
              <a:buNone/>
              <a:defRPr>
                <a:solidFill>
                  <a:srgbClr val="FF9513"/>
                </a:solidFill>
                <a:latin typeface="Muli"/>
                <a:ea typeface="Muli"/>
                <a:cs typeface="Muli"/>
                <a:sym typeface="Muli"/>
              </a:defRPr>
            </a:lvl6pPr>
            <a:lvl7pPr lvl="6" rtl="0">
              <a:spcBef>
                <a:spcPts val="1600"/>
              </a:spcBef>
              <a:spcAft>
                <a:spcPts val="0"/>
              </a:spcAft>
              <a:buNone/>
              <a:defRPr>
                <a:solidFill>
                  <a:srgbClr val="FF9513"/>
                </a:solidFill>
                <a:latin typeface="Muli"/>
                <a:ea typeface="Muli"/>
                <a:cs typeface="Muli"/>
                <a:sym typeface="Muli"/>
              </a:defRPr>
            </a:lvl7pPr>
            <a:lvl8pPr lvl="7" rtl="0">
              <a:spcBef>
                <a:spcPts val="1600"/>
              </a:spcBef>
              <a:spcAft>
                <a:spcPts val="0"/>
              </a:spcAft>
              <a:buNone/>
              <a:defRPr>
                <a:solidFill>
                  <a:srgbClr val="FF9513"/>
                </a:solidFill>
                <a:latin typeface="Muli"/>
                <a:ea typeface="Muli"/>
                <a:cs typeface="Muli"/>
                <a:sym typeface="Muli"/>
              </a:defRPr>
            </a:lvl8pPr>
            <a:lvl9pPr lvl="8" rtl="0">
              <a:spcBef>
                <a:spcPts val="1600"/>
              </a:spcBef>
              <a:spcAft>
                <a:spcPts val="1600"/>
              </a:spcAft>
              <a:buNone/>
              <a:defRPr>
                <a:solidFill>
                  <a:srgbClr val="FF9513"/>
                </a:solidFill>
                <a:latin typeface="Muli"/>
                <a:ea typeface="Muli"/>
                <a:cs typeface="Muli"/>
                <a:sym typeface="Muli"/>
              </a:defRPr>
            </a:lvl9pPr>
          </a:lstStyle>
          <a:p>
            <a:endParaRPr/>
          </a:p>
        </p:txBody>
      </p:sp>
      <p:sp>
        <p:nvSpPr>
          <p:cNvPr id="78" name="Google Shape;78;p20"/>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1 Title slide - BG Red">
  <p:cSld name="TITLE_1">
    <p:bg>
      <p:bgPr>
        <a:solidFill>
          <a:srgbClr val="F52F4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311700" y="1075950"/>
            <a:ext cx="7966200" cy="2564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a:endParaRPr/>
          </a:p>
        </p:txBody>
      </p:sp>
      <p:sp>
        <p:nvSpPr>
          <p:cNvPr id="15" name="Google Shape;15;p3"/>
          <p:cNvSpPr txBox="1">
            <a:spLocks noGrp="1"/>
          </p:cNvSpPr>
          <p:nvPr>
            <p:ph type="subTitle" idx="1"/>
          </p:nvPr>
        </p:nvSpPr>
        <p:spPr>
          <a:xfrm>
            <a:off x="311700" y="3677287"/>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Font typeface="Muli"/>
              <a:buNone/>
              <a:defRPr sz="2800" b="1">
                <a:solidFill>
                  <a:srgbClr val="FFFFFF"/>
                </a:solidFill>
                <a:latin typeface="Muli"/>
                <a:ea typeface="Muli"/>
                <a:cs typeface="Muli"/>
                <a:sym typeface="Muli"/>
              </a:defRPr>
            </a:lvl1pPr>
            <a:lvl2pPr lvl="1"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2pPr>
            <a:lvl3pPr lvl="2"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3pPr>
            <a:lvl4pPr lvl="3"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4pPr>
            <a:lvl5pPr lvl="4"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5pPr>
            <a:lvl6pPr lvl="5"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6pPr>
            <a:lvl7pPr lvl="6"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7pPr>
            <a:lvl8pPr lvl="7"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8pPr>
            <a:lvl9pPr lvl="8" rtl="0">
              <a:lnSpc>
                <a:spcPct val="100000"/>
              </a:lnSpc>
              <a:spcBef>
                <a:spcPts val="0"/>
              </a:spcBef>
              <a:spcAft>
                <a:spcPts val="0"/>
              </a:spcAft>
              <a:buClr>
                <a:srgbClr val="FFFFFF"/>
              </a:buClr>
              <a:buSzPts val="2800"/>
              <a:buFont typeface="Muli"/>
              <a:buNone/>
              <a:defRPr sz="2800">
                <a:solidFill>
                  <a:srgbClr val="FFFFFF"/>
                </a:solidFill>
                <a:latin typeface="Muli"/>
                <a:ea typeface="Muli"/>
                <a:cs typeface="Muli"/>
                <a:sym typeface="Muli"/>
              </a:defRPr>
            </a:lvl9pPr>
          </a:lstStyle>
          <a:p>
            <a:endParaRPr/>
          </a:p>
        </p:txBody>
      </p:sp>
      <p:pic>
        <p:nvPicPr>
          <p:cNvPr id="16" name="Google Shape;16;p3"/>
          <p:cNvPicPr preferRelativeResize="0"/>
          <p:nvPr/>
        </p:nvPicPr>
        <p:blipFill>
          <a:blip r:embed="rId2">
            <a:alphaModFix/>
          </a:blip>
          <a:stretch>
            <a:fillRect/>
          </a:stretch>
        </p:blipFill>
        <p:spPr>
          <a:xfrm>
            <a:off x="420325" y="384450"/>
            <a:ext cx="1309086" cy="2972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2 Title and body - Green">
  <p:cSld name="TITLE_AND_BODY_1_1_1_1">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1C98C"/>
              </a:buClr>
              <a:buSzPts val="2400"/>
              <a:buNone/>
              <a:defRPr sz="2400">
                <a:solidFill>
                  <a:srgbClr val="01C98C"/>
                </a:solidFill>
              </a:defRPr>
            </a:lvl1pPr>
            <a:lvl2pPr lvl="1" rtl="0">
              <a:spcBef>
                <a:spcPts val="0"/>
              </a:spcBef>
              <a:spcAft>
                <a:spcPts val="0"/>
              </a:spcAft>
              <a:buClr>
                <a:srgbClr val="01C98C"/>
              </a:buClr>
              <a:buSzPts val="2400"/>
              <a:buNone/>
              <a:defRPr sz="2400">
                <a:solidFill>
                  <a:srgbClr val="01C98C"/>
                </a:solidFill>
              </a:defRPr>
            </a:lvl2pPr>
            <a:lvl3pPr lvl="2" rtl="0">
              <a:spcBef>
                <a:spcPts val="0"/>
              </a:spcBef>
              <a:spcAft>
                <a:spcPts val="0"/>
              </a:spcAft>
              <a:buClr>
                <a:srgbClr val="01C98C"/>
              </a:buClr>
              <a:buSzPts val="2400"/>
              <a:buNone/>
              <a:defRPr sz="2400">
                <a:solidFill>
                  <a:srgbClr val="01C98C"/>
                </a:solidFill>
              </a:defRPr>
            </a:lvl3pPr>
            <a:lvl4pPr lvl="3" rtl="0">
              <a:spcBef>
                <a:spcPts val="0"/>
              </a:spcBef>
              <a:spcAft>
                <a:spcPts val="0"/>
              </a:spcAft>
              <a:buClr>
                <a:srgbClr val="01C98C"/>
              </a:buClr>
              <a:buSzPts val="2400"/>
              <a:buNone/>
              <a:defRPr sz="2400">
                <a:solidFill>
                  <a:srgbClr val="01C98C"/>
                </a:solidFill>
              </a:defRPr>
            </a:lvl4pPr>
            <a:lvl5pPr lvl="4" rtl="0">
              <a:spcBef>
                <a:spcPts val="0"/>
              </a:spcBef>
              <a:spcAft>
                <a:spcPts val="0"/>
              </a:spcAft>
              <a:buClr>
                <a:srgbClr val="01C98C"/>
              </a:buClr>
              <a:buSzPts val="2400"/>
              <a:buNone/>
              <a:defRPr sz="2400">
                <a:solidFill>
                  <a:srgbClr val="01C98C"/>
                </a:solidFill>
              </a:defRPr>
            </a:lvl5pPr>
            <a:lvl6pPr lvl="5" rtl="0">
              <a:spcBef>
                <a:spcPts val="0"/>
              </a:spcBef>
              <a:spcAft>
                <a:spcPts val="0"/>
              </a:spcAft>
              <a:buClr>
                <a:srgbClr val="01C98C"/>
              </a:buClr>
              <a:buSzPts val="2400"/>
              <a:buNone/>
              <a:defRPr sz="2400">
                <a:solidFill>
                  <a:srgbClr val="01C98C"/>
                </a:solidFill>
              </a:defRPr>
            </a:lvl6pPr>
            <a:lvl7pPr lvl="6" rtl="0">
              <a:spcBef>
                <a:spcPts val="0"/>
              </a:spcBef>
              <a:spcAft>
                <a:spcPts val="0"/>
              </a:spcAft>
              <a:buClr>
                <a:srgbClr val="01C98C"/>
              </a:buClr>
              <a:buSzPts val="2400"/>
              <a:buNone/>
              <a:defRPr sz="2400">
                <a:solidFill>
                  <a:srgbClr val="01C98C"/>
                </a:solidFill>
              </a:defRPr>
            </a:lvl7pPr>
            <a:lvl8pPr lvl="7" rtl="0">
              <a:spcBef>
                <a:spcPts val="0"/>
              </a:spcBef>
              <a:spcAft>
                <a:spcPts val="0"/>
              </a:spcAft>
              <a:buClr>
                <a:srgbClr val="01C98C"/>
              </a:buClr>
              <a:buSzPts val="2400"/>
              <a:buNone/>
              <a:defRPr sz="2400">
                <a:solidFill>
                  <a:srgbClr val="01C98C"/>
                </a:solidFill>
              </a:defRPr>
            </a:lvl8pPr>
            <a:lvl9pPr lvl="8" rtl="0">
              <a:spcBef>
                <a:spcPts val="0"/>
              </a:spcBef>
              <a:spcAft>
                <a:spcPts val="0"/>
              </a:spcAft>
              <a:buClr>
                <a:srgbClr val="01C98C"/>
              </a:buClr>
              <a:buSzPts val="2400"/>
              <a:buNone/>
              <a:defRPr sz="2400">
                <a:solidFill>
                  <a:srgbClr val="01C98C"/>
                </a:solidFill>
              </a:defRPr>
            </a:lvl9pPr>
          </a:lstStyle>
          <a:p>
            <a:endParaRPr/>
          </a:p>
        </p:txBody>
      </p:sp>
      <p:sp>
        <p:nvSpPr>
          <p:cNvPr id="81" name="Google Shape;81;p21"/>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83" name="Google Shape;83;p21"/>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1C98C"/>
                </a:solidFill>
                <a:latin typeface="Muli"/>
                <a:ea typeface="Muli"/>
                <a:cs typeface="Muli"/>
                <a:sym typeface="Muli"/>
              </a:defRPr>
            </a:lvl1pPr>
            <a:lvl2pPr lvl="1" rtl="0">
              <a:spcBef>
                <a:spcPts val="1600"/>
              </a:spcBef>
              <a:spcAft>
                <a:spcPts val="0"/>
              </a:spcAft>
              <a:buNone/>
              <a:defRPr>
                <a:solidFill>
                  <a:srgbClr val="01C98C"/>
                </a:solidFill>
                <a:latin typeface="Muli"/>
                <a:ea typeface="Muli"/>
                <a:cs typeface="Muli"/>
                <a:sym typeface="Muli"/>
              </a:defRPr>
            </a:lvl2pPr>
            <a:lvl3pPr lvl="2" rtl="0">
              <a:spcBef>
                <a:spcPts val="1600"/>
              </a:spcBef>
              <a:spcAft>
                <a:spcPts val="0"/>
              </a:spcAft>
              <a:buNone/>
              <a:defRPr>
                <a:solidFill>
                  <a:srgbClr val="01C98C"/>
                </a:solidFill>
                <a:latin typeface="Muli"/>
                <a:ea typeface="Muli"/>
                <a:cs typeface="Muli"/>
                <a:sym typeface="Muli"/>
              </a:defRPr>
            </a:lvl3pPr>
            <a:lvl4pPr lvl="3" rtl="0">
              <a:spcBef>
                <a:spcPts val="1600"/>
              </a:spcBef>
              <a:spcAft>
                <a:spcPts val="0"/>
              </a:spcAft>
              <a:buNone/>
              <a:defRPr>
                <a:solidFill>
                  <a:srgbClr val="01C98C"/>
                </a:solidFill>
                <a:latin typeface="Muli"/>
                <a:ea typeface="Muli"/>
                <a:cs typeface="Muli"/>
                <a:sym typeface="Muli"/>
              </a:defRPr>
            </a:lvl4pPr>
            <a:lvl5pPr lvl="4" rtl="0">
              <a:spcBef>
                <a:spcPts val="1600"/>
              </a:spcBef>
              <a:spcAft>
                <a:spcPts val="0"/>
              </a:spcAft>
              <a:buNone/>
              <a:defRPr>
                <a:solidFill>
                  <a:srgbClr val="01C98C"/>
                </a:solidFill>
                <a:latin typeface="Muli"/>
                <a:ea typeface="Muli"/>
                <a:cs typeface="Muli"/>
                <a:sym typeface="Muli"/>
              </a:defRPr>
            </a:lvl5pPr>
            <a:lvl6pPr lvl="5" rtl="0">
              <a:spcBef>
                <a:spcPts val="1600"/>
              </a:spcBef>
              <a:spcAft>
                <a:spcPts val="0"/>
              </a:spcAft>
              <a:buNone/>
              <a:defRPr>
                <a:solidFill>
                  <a:srgbClr val="01C98C"/>
                </a:solidFill>
                <a:latin typeface="Muli"/>
                <a:ea typeface="Muli"/>
                <a:cs typeface="Muli"/>
                <a:sym typeface="Muli"/>
              </a:defRPr>
            </a:lvl6pPr>
            <a:lvl7pPr lvl="6" rtl="0">
              <a:spcBef>
                <a:spcPts val="1600"/>
              </a:spcBef>
              <a:spcAft>
                <a:spcPts val="0"/>
              </a:spcAft>
              <a:buNone/>
              <a:defRPr>
                <a:solidFill>
                  <a:srgbClr val="01C98C"/>
                </a:solidFill>
                <a:latin typeface="Muli"/>
                <a:ea typeface="Muli"/>
                <a:cs typeface="Muli"/>
                <a:sym typeface="Muli"/>
              </a:defRPr>
            </a:lvl7pPr>
            <a:lvl8pPr lvl="7" rtl="0">
              <a:spcBef>
                <a:spcPts val="1600"/>
              </a:spcBef>
              <a:spcAft>
                <a:spcPts val="0"/>
              </a:spcAft>
              <a:buNone/>
              <a:defRPr>
                <a:solidFill>
                  <a:srgbClr val="01C98C"/>
                </a:solidFill>
                <a:latin typeface="Muli"/>
                <a:ea typeface="Muli"/>
                <a:cs typeface="Muli"/>
                <a:sym typeface="Muli"/>
              </a:defRPr>
            </a:lvl8pPr>
            <a:lvl9pPr lvl="8" rtl="0">
              <a:spcBef>
                <a:spcPts val="1600"/>
              </a:spcBef>
              <a:spcAft>
                <a:spcPts val="1600"/>
              </a:spcAft>
              <a:buNone/>
              <a:defRPr>
                <a:solidFill>
                  <a:srgbClr val="01C98C"/>
                </a:solidFill>
                <a:latin typeface="Muli"/>
                <a:ea typeface="Muli"/>
                <a:cs typeface="Muli"/>
                <a:sym typeface="Muli"/>
              </a:defRPr>
            </a:lvl9pPr>
          </a:lstStyle>
          <a:p>
            <a:endParaRPr/>
          </a:p>
        </p:txBody>
      </p:sp>
      <p:sp>
        <p:nvSpPr>
          <p:cNvPr id="84" name="Google Shape;84;p21"/>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3 Title and body - Turquoise">
  <p:cSld name="TITLE_AND_BODY_1_1_1_1_1">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FBFBF"/>
              </a:buClr>
              <a:buSzPts val="2400"/>
              <a:buNone/>
              <a:defRPr sz="2400">
                <a:solidFill>
                  <a:srgbClr val="1FBFBF"/>
                </a:solidFill>
              </a:defRPr>
            </a:lvl1pPr>
            <a:lvl2pPr lvl="1" rtl="0">
              <a:spcBef>
                <a:spcPts val="0"/>
              </a:spcBef>
              <a:spcAft>
                <a:spcPts val="0"/>
              </a:spcAft>
              <a:buClr>
                <a:srgbClr val="1FBFBF"/>
              </a:buClr>
              <a:buSzPts val="2400"/>
              <a:buNone/>
              <a:defRPr sz="2400">
                <a:solidFill>
                  <a:srgbClr val="1FBFBF"/>
                </a:solidFill>
              </a:defRPr>
            </a:lvl2pPr>
            <a:lvl3pPr lvl="2" rtl="0">
              <a:spcBef>
                <a:spcPts val="0"/>
              </a:spcBef>
              <a:spcAft>
                <a:spcPts val="0"/>
              </a:spcAft>
              <a:buClr>
                <a:srgbClr val="1FBFBF"/>
              </a:buClr>
              <a:buSzPts val="2400"/>
              <a:buNone/>
              <a:defRPr sz="2400">
                <a:solidFill>
                  <a:srgbClr val="1FBFBF"/>
                </a:solidFill>
              </a:defRPr>
            </a:lvl3pPr>
            <a:lvl4pPr lvl="3" rtl="0">
              <a:spcBef>
                <a:spcPts val="0"/>
              </a:spcBef>
              <a:spcAft>
                <a:spcPts val="0"/>
              </a:spcAft>
              <a:buClr>
                <a:srgbClr val="1FBFBF"/>
              </a:buClr>
              <a:buSzPts val="2400"/>
              <a:buNone/>
              <a:defRPr sz="2400">
                <a:solidFill>
                  <a:srgbClr val="1FBFBF"/>
                </a:solidFill>
              </a:defRPr>
            </a:lvl4pPr>
            <a:lvl5pPr lvl="4" rtl="0">
              <a:spcBef>
                <a:spcPts val="0"/>
              </a:spcBef>
              <a:spcAft>
                <a:spcPts val="0"/>
              </a:spcAft>
              <a:buClr>
                <a:srgbClr val="1FBFBF"/>
              </a:buClr>
              <a:buSzPts val="2400"/>
              <a:buNone/>
              <a:defRPr sz="2400">
                <a:solidFill>
                  <a:srgbClr val="1FBFBF"/>
                </a:solidFill>
              </a:defRPr>
            </a:lvl5pPr>
            <a:lvl6pPr lvl="5" rtl="0">
              <a:spcBef>
                <a:spcPts val="0"/>
              </a:spcBef>
              <a:spcAft>
                <a:spcPts val="0"/>
              </a:spcAft>
              <a:buClr>
                <a:srgbClr val="1FBFBF"/>
              </a:buClr>
              <a:buSzPts val="2400"/>
              <a:buNone/>
              <a:defRPr sz="2400">
                <a:solidFill>
                  <a:srgbClr val="1FBFBF"/>
                </a:solidFill>
              </a:defRPr>
            </a:lvl6pPr>
            <a:lvl7pPr lvl="6" rtl="0">
              <a:spcBef>
                <a:spcPts val="0"/>
              </a:spcBef>
              <a:spcAft>
                <a:spcPts val="0"/>
              </a:spcAft>
              <a:buClr>
                <a:srgbClr val="1FBFBF"/>
              </a:buClr>
              <a:buSzPts val="2400"/>
              <a:buNone/>
              <a:defRPr sz="2400">
                <a:solidFill>
                  <a:srgbClr val="1FBFBF"/>
                </a:solidFill>
              </a:defRPr>
            </a:lvl7pPr>
            <a:lvl8pPr lvl="7" rtl="0">
              <a:spcBef>
                <a:spcPts val="0"/>
              </a:spcBef>
              <a:spcAft>
                <a:spcPts val="0"/>
              </a:spcAft>
              <a:buClr>
                <a:srgbClr val="1FBFBF"/>
              </a:buClr>
              <a:buSzPts val="2400"/>
              <a:buNone/>
              <a:defRPr sz="2400">
                <a:solidFill>
                  <a:srgbClr val="1FBFBF"/>
                </a:solidFill>
              </a:defRPr>
            </a:lvl8pPr>
            <a:lvl9pPr lvl="8" rtl="0">
              <a:spcBef>
                <a:spcPts val="0"/>
              </a:spcBef>
              <a:spcAft>
                <a:spcPts val="0"/>
              </a:spcAft>
              <a:buClr>
                <a:srgbClr val="1FBFBF"/>
              </a:buClr>
              <a:buSzPts val="2400"/>
              <a:buNone/>
              <a:defRPr sz="2400">
                <a:solidFill>
                  <a:srgbClr val="1FBFBF"/>
                </a:solidFill>
              </a:defRPr>
            </a:lvl9pPr>
          </a:lstStyle>
          <a:p>
            <a:endParaRPr/>
          </a:p>
        </p:txBody>
      </p:sp>
      <p:sp>
        <p:nvSpPr>
          <p:cNvPr id="87" name="Google Shape;87;p22"/>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89" name="Google Shape;89;p22"/>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BFBF"/>
                </a:solidFill>
                <a:latin typeface="Muli"/>
                <a:ea typeface="Muli"/>
                <a:cs typeface="Muli"/>
                <a:sym typeface="Muli"/>
              </a:defRPr>
            </a:lvl1pPr>
            <a:lvl2pPr lvl="1" rtl="0">
              <a:spcBef>
                <a:spcPts val="1600"/>
              </a:spcBef>
              <a:spcAft>
                <a:spcPts val="0"/>
              </a:spcAft>
              <a:buNone/>
              <a:defRPr>
                <a:solidFill>
                  <a:srgbClr val="1FBFBF"/>
                </a:solidFill>
                <a:latin typeface="Muli"/>
                <a:ea typeface="Muli"/>
                <a:cs typeface="Muli"/>
                <a:sym typeface="Muli"/>
              </a:defRPr>
            </a:lvl2pPr>
            <a:lvl3pPr lvl="2" rtl="0">
              <a:spcBef>
                <a:spcPts val="1600"/>
              </a:spcBef>
              <a:spcAft>
                <a:spcPts val="0"/>
              </a:spcAft>
              <a:buNone/>
              <a:defRPr>
                <a:solidFill>
                  <a:srgbClr val="1FBFBF"/>
                </a:solidFill>
                <a:latin typeface="Muli"/>
                <a:ea typeface="Muli"/>
                <a:cs typeface="Muli"/>
                <a:sym typeface="Muli"/>
              </a:defRPr>
            </a:lvl3pPr>
            <a:lvl4pPr lvl="3" rtl="0">
              <a:spcBef>
                <a:spcPts val="1600"/>
              </a:spcBef>
              <a:spcAft>
                <a:spcPts val="0"/>
              </a:spcAft>
              <a:buNone/>
              <a:defRPr>
                <a:solidFill>
                  <a:srgbClr val="1FBFBF"/>
                </a:solidFill>
                <a:latin typeface="Muli"/>
                <a:ea typeface="Muli"/>
                <a:cs typeface="Muli"/>
                <a:sym typeface="Muli"/>
              </a:defRPr>
            </a:lvl4pPr>
            <a:lvl5pPr lvl="4" rtl="0">
              <a:spcBef>
                <a:spcPts val="1600"/>
              </a:spcBef>
              <a:spcAft>
                <a:spcPts val="0"/>
              </a:spcAft>
              <a:buNone/>
              <a:defRPr>
                <a:solidFill>
                  <a:srgbClr val="1FBFBF"/>
                </a:solidFill>
                <a:latin typeface="Muli"/>
                <a:ea typeface="Muli"/>
                <a:cs typeface="Muli"/>
                <a:sym typeface="Muli"/>
              </a:defRPr>
            </a:lvl5pPr>
            <a:lvl6pPr lvl="5" rtl="0">
              <a:spcBef>
                <a:spcPts val="1600"/>
              </a:spcBef>
              <a:spcAft>
                <a:spcPts val="0"/>
              </a:spcAft>
              <a:buNone/>
              <a:defRPr>
                <a:solidFill>
                  <a:srgbClr val="1FBFBF"/>
                </a:solidFill>
                <a:latin typeface="Muli"/>
                <a:ea typeface="Muli"/>
                <a:cs typeface="Muli"/>
                <a:sym typeface="Muli"/>
              </a:defRPr>
            </a:lvl6pPr>
            <a:lvl7pPr lvl="6" rtl="0">
              <a:spcBef>
                <a:spcPts val="1600"/>
              </a:spcBef>
              <a:spcAft>
                <a:spcPts val="0"/>
              </a:spcAft>
              <a:buNone/>
              <a:defRPr>
                <a:solidFill>
                  <a:srgbClr val="1FBFBF"/>
                </a:solidFill>
                <a:latin typeface="Muli"/>
                <a:ea typeface="Muli"/>
                <a:cs typeface="Muli"/>
                <a:sym typeface="Muli"/>
              </a:defRPr>
            </a:lvl7pPr>
            <a:lvl8pPr lvl="7" rtl="0">
              <a:spcBef>
                <a:spcPts val="1600"/>
              </a:spcBef>
              <a:spcAft>
                <a:spcPts val="0"/>
              </a:spcAft>
              <a:buNone/>
              <a:defRPr>
                <a:solidFill>
                  <a:srgbClr val="1FBFBF"/>
                </a:solidFill>
                <a:latin typeface="Muli"/>
                <a:ea typeface="Muli"/>
                <a:cs typeface="Muli"/>
                <a:sym typeface="Muli"/>
              </a:defRPr>
            </a:lvl8pPr>
            <a:lvl9pPr lvl="8" rtl="0">
              <a:spcBef>
                <a:spcPts val="1600"/>
              </a:spcBef>
              <a:spcAft>
                <a:spcPts val="1600"/>
              </a:spcAft>
              <a:buNone/>
              <a:defRPr>
                <a:solidFill>
                  <a:srgbClr val="1FBFBF"/>
                </a:solidFill>
                <a:latin typeface="Muli"/>
                <a:ea typeface="Muli"/>
                <a:cs typeface="Muli"/>
                <a:sym typeface="Muli"/>
              </a:defRPr>
            </a:lvl9pPr>
          </a:lstStyle>
          <a:p>
            <a:endParaRPr/>
          </a:p>
        </p:txBody>
      </p:sp>
      <p:sp>
        <p:nvSpPr>
          <p:cNvPr id="90" name="Google Shape;90;p22"/>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4 Title and body - Blue">
  <p:cSld name="TITLE_AND_BODY_1_1_1_1_1_1">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D86F4"/>
              </a:buClr>
              <a:buSzPts val="2400"/>
              <a:buNone/>
              <a:defRPr sz="2400">
                <a:solidFill>
                  <a:srgbClr val="2D86F4"/>
                </a:solidFill>
              </a:defRPr>
            </a:lvl1pPr>
            <a:lvl2pPr lvl="1" rtl="0">
              <a:spcBef>
                <a:spcPts val="0"/>
              </a:spcBef>
              <a:spcAft>
                <a:spcPts val="0"/>
              </a:spcAft>
              <a:buClr>
                <a:srgbClr val="2D86F4"/>
              </a:buClr>
              <a:buSzPts val="2400"/>
              <a:buNone/>
              <a:defRPr sz="2400">
                <a:solidFill>
                  <a:srgbClr val="2D86F4"/>
                </a:solidFill>
              </a:defRPr>
            </a:lvl2pPr>
            <a:lvl3pPr lvl="2" rtl="0">
              <a:spcBef>
                <a:spcPts val="0"/>
              </a:spcBef>
              <a:spcAft>
                <a:spcPts val="0"/>
              </a:spcAft>
              <a:buClr>
                <a:srgbClr val="2D86F4"/>
              </a:buClr>
              <a:buSzPts val="2400"/>
              <a:buNone/>
              <a:defRPr sz="2400">
                <a:solidFill>
                  <a:srgbClr val="2D86F4"/>
                </a:solidFill>
              </a:defRPr>
            </a:lvl3pPr>
            <a:lvl4pPr lvl="3" rtl="0">
              <a:spcBef>
                <a:spcPts val="0"/>
              </a:spcBef>
              <a:spcAft>
                <a:spcPts val="0"/>
              </a:spcAft>
              <a:buClr>
                <a:srgbClr val="2D86F4"/>
              </a:buClr>
              <a:buSzPts val="2400"/>
              <a:buNone/>
              <a:defRPr sz="2400">
                <a:solidFill>
                  <a:srgbClr val="2D86F4"/>
                </a:solidFill>
              </a:defRPr>
            </a:lvl4pPr>
            <a:lvl5pPr lvl="4" rtl="0">
              <a:spcBef>
                <a:spcPts val="0"/>
              </a:spcBef>
              <a:spcAft>
                <a:spcPts val="0"/>
              </a:spcAft>
              <a:buClr>
                <a:srgbClr val="2D86F4"/>
              </a:buClr>
              <a:buSzPts val="2400"/>
              <a:buNone/>
              <a:defRPr sz="2400">
                <a:solidFill>
                  <a:srgbClr val="2D86F4"/>
                </a:solidFill>
              </a:defRPr>
            </a:lvl5pPr>
            <a:lvl6pPr lvl="5" rtl="0">
              <a:spcBef>
                <a:spcPts val="0"/>
              </a:spcBef>
              <a:spcAft>
                <a:spcPts val="0"/>
              </a:spcAft>
              <a:buClr>
                <a:srgbClr val="2D86F4"/>
              </a:buClr>
              <a:buSzPts val="2400"/>
              <a:buNone/>
              <a:defRPr sz="2400">
                <a:solidFill>
                  <a:srgbClr val="2D86F4"/>
                </a:solidFill>
              </a:defRPr>
            </a:lvl6pPr>
            <a:lvl7pPr lvl="6" rtl="0">
              <a:spcBef>
                <a:spcPts val="0"/>
              </a:spcBef>
              <a:spcAft>
                <a:spcPts val="0"/>
              </a:spcAft>
              <a:buClr>
                <a:srgbClr val="2D86F4"/>
              </a:buClr>
              <a:buSzPts val="2400"/>
              <a:buNone/>
              <a:defRPr sz="2400">
                <a:solidFill>
                  <a:srgbClr val="2D86F4"/>
                </a:solidFill>
              </a:defRPr>
            </a:lvl7pPr>
            <a:lvl8pPr lvl="7" rtl="0">
              <a:spcBef>
                <a:spcPts val="0"/>
              </a:spcBef>
              <a:spcAft>
                <a:spcPts val="0"/>
              </a:spcAft>
              <a:buClr>
                <a:srgbClr val="2D86F4"/>
              </a:buClr>
              <a:buSzPts val="2400"/>
              <a:buNone/>
              <a:defRPr sz="2400">
                <a:solidFill>
                  <a:srgbClr val="2D86F4"/>
                </a:solidFill>
              </a:defRPr>
            </a:lvl8pPr>
            <a:lvl9pPr lvl="8" rtl="0">
              <a:spcBef>
                <a:spcPts val="0"/>
              </a:spcBef>
              <a:spcAft>
                <a:spcPts val="0"/>
              </a:spcAft>
              <a:buClr>
                <a:srgbClr val="2D86F4"/>
              </a:buClr>
              <a:buSzPts val="2400"/>
              <a:buNone/>
              <a:defRPr sz="2400">
                <a:solidFill>
                  <a:srgbClr val="2D86F4"/>
                </a:solidFill>
              </a:defRPr>
            </a:lvl9pPr>
          </a:lstStyle>
          <a:p>
            <a:endParaRPr/>
          </a:p>
        </p:txBody>
      </p:sp>
      <p:sp>
        <p:nvSpPr>
          <p:cNvPr id="93" name="Google Shape;93;p23"/>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95" name="Google Shape;95;p23"/>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2D86F4"/>
                </a:solidFill>
                <a:latin typeface="Muli"/>
                <a:ea typeface="Muli"/>
                <a:cs typeface="Muli"/>
                <a:sym typeface="Muli"/>
              </a:defRPr>
            </a:lvl1pPr>
            <a:lvl2pPr lvl="1" rtl="0">
              <a:spcBef>
                <a:spcPts val="1600"/>
              </a:spcBef>
              <a:spcAft>
                <a:spcPts val="0"/>
              </a:spcAft>
              <a:buNone/>
              <a:defRPr>
                <a:solidFill>
                  <a:srgbClr val="2D86F4"/>
                </a:solidFill>
                <a:latin typeface="Muli"/>
                <a:ea typeface="Muli"/>
                <a:cs typeface="Muli"/>
                <a:sym typeface="Muli"/>
              </a:defRPr>
            </a:lvl2pPr>
            <a:lvl3pPr lvl="2" rtl="0">
              <a:spcBef>
                <a:spcPts val="1600"/>
              </a:spcBef>
              <a:spcAft>
                <a:spcPts val="0"/>
              </a:spcAft>
              <a:buNone/>
              <a:defRPr>
                <a:solidFill>
                  <a:srgbClr val="2D86F4"/>
                </a:solidFill>
                <a:latin typeface="Muli"/>
                <a:ea typeface="Muli"/>
                <a:cs typeface="Muli"/>
                <a:sym typeface="Muli"/>
              </a:defRPr>
            </a:lvl3pPr>
            <a:lvl4pPr lvl="3" rtl="0">
              <a:spcBef>
                <a:spcPts val="1600"/>
              </a:spcBef>
              <a:spcAft>
                <a:spcPts val="0"/>
              </a:spcAft>
              <a:buNone/>
              <a:defRPr>
                <a:solidFill>
                  <a:srgbClr val="2D86F4"/>
                </a:solidFill>
                <a:latin typeface="Muli"/>
                <a:ea typeface="Muli"/>
                <a:cs typeface="Muli"/>
                <a:sym typeface="Muli"/>
              </a:defRPr>
            </a:lvl4pPr>
            <a:lvl5pPr lvl="4" rtl="0">
              <a:spcBef>
                <a:spcPts val="1600"/>
              </a:spcBef>
              <a:spcAft>
                <a:spcPts val="0"/>
              </a:spcAft>
              <a:buNone/>
              <a:defRPr>
                <a:solidFill>
                  <a:srgbClr val="2D86F4"/>
                </a:solidFill>
                <a:latin typeface="Muli"/>
                <a:ea typeface="Muli"/>
                <a:cs typeface="Muli"/>
                <a:sym typeface="Muli"/>
              </a:defRPr>
            </a:lvl5pPr>
            <a:lvl6pPr lvl="5" rtl="0">
              <a:spcBef>
                <a:spcPts val="1600"/>
              </a:spcBef>
              <a:spcAft>
                <a:spcPts val="0"/>
              </a:spcAft>
              <a:buNone/>
              <a:defRPr>
                <a:solidFill>
                  <a:srgbClr val="2D86F4"/>
                </a:solidFill>
                <a:latin typeface="Muli"/>
                <a:ea typeface="Muli"/>
                <a:cs typeface="Muli"/>
                <a:sym typeface="Muli"/>
              </a:defRPr>
            </a:lvl6pPr>
            <a:lvl7pPr lvl="6" rtl="0">
              <a:spcBef>
                <a:spcPts val="1600"/>
              </a:spcBef>
              <a:spcAft>
                <a:spcPts val="0"/>
              </a:spcAft>
              <a:buNone/>
              <a:defRPr>
                <a:solidFill>
                  <a:srgbClr val="2D86F4"/>
                </a:solidFill>
                <a:latin typeface="Muli"/>
                <a:ea typeface="Muli"/>
                <a:cs typeface="Muli"/>
                <a:sym typeface="Muli"/>
              </a:defRPr>
            </a:lvl7pPr>
            <a:lvl8pPr lvl="7" rtl="0">
              <a:spcBef>
                <a:spcPts val="1600"/>
              </a:spcBef>
              <a:spcAft>
                <a:spcPts val="0"/>
              </a:spcAft>
              <a:buNone/>
              <a:defRPr>
                <a:solidFill>
                  <a:srgbClr val="2D86F4"/>
                </a:solidFill>
                <a:latin typeface="Muli"/>
                <a:ea typeface="Muli"/>
                <a:cs typeface="Muli"/>
                <a:sym typeface="Muli"/>
              </a:defRPr>
            </a:lvl8pPr>
            <a:lvl9pPr lvl="8" rtl="0">
              <a:spcBef>
                <a:spcPts val="1600"/>
              </a:spcBef>
              <a:spcAft>
                <a:spcPts val="1600"/>
              </a:spcAft>
              <a:buNone/>
              <a:defRPr>
                <a:solidFill>
                  <a:srgbClr val="2D86F4"/>
                </a:solidFill>
                <a:latin typeface="Muli"/>
                <a:ea typeface="Muli"/>
                <a:cs typeface="Muli"/>
                <a:sym typeface="Muli"/>
              </a:defRPr>
            </a:lvl9pPr>
          </a:lstStyle>
          <a:p>
            <a:endParaRPr/>
          </a:p>
        </p:txBody>
      </p:sp>
      <p:sp>
        <p:nvSpPr>
          <p:cNvPr id="96" name="Google Shape;96;p23"/>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5 Title and body - Violet">
  <p:cSld name="TITLE_AND_BODY_1_1_1_1_1_1_1">
    <p:spTree>
      <p:nvGrpSpPr>
        <p:cNvPr id="1" name="Shape 97"/>
        <p:cNvGrpSpPr/>
        <p:nvPr/>
      </p:nvGrpSpPr>
      <p:grpSpPr>
        <a:xfrm>
          <a:off x="0" y="0"/>
          <a:ext cx="0" cy="0"/>
          <a:chOff x="0" y="0"/>
          <a:chExt cx="0" cy="0"/>
        </a:xfrm>
      </p:grpSpPr>
      <p:sp>
        <p:nvSpPr>
          <p:cNvPr id="98" name="Google Shape;98;p24"/>
          <p:cNvSpPr txBox="1">
            <a:spLocks noGrp="1"/>
          </p:cNvSpPr>
          <p:nvPr>
            <p:ph type="title"/>
          </p:nvPr>
        </p:nvSpPr>
        <p:spPr>
          <a:xfrm>
            <a:off x="311700" y="512877"/>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55E8"/>
              </a:buClr>
              <a:buSzPts val="2400"/>
              <a:buNone/>
              <a:defRPr sz="2400">
                <a:solidFill>
                  <a:srgbClr val="8C55E8"/>
                </a:solidFill>
              </a:defRPr>
            </a:lvl1pPr>
            <a:lvl2pPr lvl="1" rtl="0">
              <a:spcBef>
                <a:spcPts val="0"/>
              </a:spcBef>
              <a:spcAft>
                <a:spcPts val="0"/>
              </a:spcAft>
              <a:buClr>
                <a:srgbClr val="8C55E8"/>
              </a:buClr>
              <a:buSzPts val="2400"/>
              <a:buNone/>
              <a:defRPr sz="2400">
                <a:solidFill>
                  <a:srgbClr val="8C55E8"/>
                </a:solidFill>
              </a:defRPr>
            </a:lvl2pPr>
            <a:lvl3pPr lvl="2" rtl="0">
              <a:spcBef>
                <a:spcPts val="0"/>
              </a:spcBef>
              <a:spcAft>
                <a:spcPts val="0"/>
              </a:spcAft>
              <a:buClr>
                <a:srgbClr val="8C55E8"/>
              </a:buClr>
              <a:buSzPts val="2400"/>
              <a:buNone/>
              <a:defRPr sz="2400">
                <a:solidFill>
                  <a:srgbClr val="8C55E8"/>
                </a:solidFill>
              </a:defRPr>
            </a:lvl3pPr>
            <a:lvl4pPr lvl="3" rtl="0">
              <a:spcBef>
                <a:spcPts val="0"/>
              </a:spcBef>
              <a:spcAft>
                <a:spcPts val="0"/>
              </a:spcAft>
              <a:buClr>
                <a:srgbClr val="8C55E8"/>
              </a:buClr>
              <a:buSzPts val="2400"/>
              <a:buNone/>
              <a:defRPr sz="2400">
                <a:solidFill>
                  <a:srgbClr val="8C55E8"/>
                </a:solidFill>
              </a:defRPr>
            </a:lvl4pPr>
            <a:lvl5pPr lvl="4" rtl="0">
              <a:spcBef>
                <a:spcPts val="0"/>
              </a:spcBef>
              <a:spcAft>
                <a:spcPts val="0"/>
              </a:spcAft>
              <a:buClr>
                <a:srgbClr val="8C55E8"/>
              </a:buClr>
              <a:buSzPts val="2400"/>
              <a:buNone/>
              <a:defRPr sz="2400">
                <a:solidFill>
                  <a:srgbClr val="8C55E8"/>
                </a:solidFill>
              </a:defRPr>
            </a:lvl5pPr>
            <a:lvl6pPr lvl="5" rtl="0">
              <a:spcBef>
                <a:spcPts val="0"/>
              </a:spcBef>
              <a:spcAft>
                <a:spcPts val="0"/>
              </a:spcAft>
              <a:buClr>
                <a:srgbClr val="8C55E8"/>
              </a:buClr>
              <a:buSzPts val="2400"/>
              <a:buNone/>
              <a:defRPr sz="2400">
                <a:solidFill>
                  <a:srgbClr val="8C55E8"/>
                </a:solidFill>
              </a:defRPr>
            </a:lvl6pPr>
            <a:lvl7pPr lvl="6" rtl="0">
              <a:spcBef>
                <a:spcPts val="0"/>
              </a:spcBef>
              <a:spcAft>
                <a:spcPts val="0"/>
              </a:spcAft>
              <a:buClr>
                <a:srgbClr val="8C55E8"/>
              </a:buClr>
              <a:buSzPts val="2400"/>
              <a:buNone/>
              <a:defRPr sz="2400">
                <a:solidFill>
                  <a:srgbClr val="8C55E8"/>
                </a:solidFill>
              </a:defRPr>
            </a:lvl7pPr>
            <a:lvl8pPr lvl="7" rtl="0">
              <a:spcBef>
                <a:spcPts val="0"/>
              </a:spcBef>
              <a:spcAft>
                <a:spcPts val="0"/>
              </a:spcAft>
              <a:buClr>
                <a:srgbClr val="8C55E8"/>
              </a:buClr>
              <a:buSzPts val="2400"/>
              <a:buNone/>
              <a:defRPr sz="2400">
                <a:solidFill>
                  <a:srgbClr val="8C55E8"/>
                </a:solidFill>
              </a:defRPr>
            </a:lvl8pPr>
            <a:lvl9pPr lvl="8" rtl="0">
              <a:spcBef>
                <a:spcPts val="0"/>
              </a:spcBef>
              <a:spcAft>
                <a:spcPts val="0"/>
              </a:spcAft>
              <a:buClr>
                <a:srgbClr val="8C55E8"/>
              </a:buClr>
              <a:buSzPts val="2400"/>
              <a:buNone/>
              <a:defRPr sz="2400">
                <a:solidFill>
                  <a:srgbClr val="8C55E8"/>
                </a:solidFill>
              </a:defRPr>
            </a:lvl9pPr>
          </a:lstStyle>
          <a:p>
            <a:endParaRPr/>
          </a:p>
        </p:txBody>
      </p:sp>
      <p:sp>
        <p:nvSpPr>
          <p:cNvPr id="99" name="Google Shape;99;p24"/>
          <p:cNvSpPr txBox="1">
            <a:spLocks noGrp="1"/>
          </p:cNvSpPr>
          <p:nvPr>
            <p:ph type="body" idx="1"/>
          </p:nvPr>
        </p:nvSpPr>
        <p:spPr>
          <a:xfrm>
            <a:off x="311700" y="1161200"/>
            <a:ext cx="8520600" cy="31014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73239"/>
              </a:buClr>
              <a:buSzPts val="1400"/>
              <a:buChar char="●"/>
              <a:defRPr>
                <a:solidFill>
                  <a:srgbClr val="273239"/>
                </a:solidFill>
              </a:defRPr>
            </a:lvl1pPr>
            <a:lvl2pPr marL="914400" lvl="1" indent="-317500" rtl="0">
              <a:lnSpc>
                <a:spcPct val="150000"/>
              </a:lnSpc>
              <a:spcBef>
                <a:spcPts val="1600"/>
              </a:spcBef>
              <a:spcAft>
                <a:spcPts val="0"/>
              </a:spcAft>
              <a:buClr>
                <a:srgbClr val="273239"/>
              </a:buClr>
              <a:buSzPts val="1400"/>
              <a:buChar char="○"/>
              <a:defRPr>
                <a:solidFill>
                  <a:srgbClr val="273239"/>
                </a:solidFill>
              </a:defRPr>
            </a:lvl2pPr>
            <a:lvl3pPr marL="1371600" lvl="2" indent="-317500" rtl="0">
              <a:lnSpc>
                <a:spcPct val="150000"/>
              </a:lnSpc>
              <a:spcBef>
                <a:spcPts val="1600"/>
              </a:spcBef>
              <a:spcAft>
                <a:spcPts val="0"/>
              </a:spcAft>
              <a:buClr>
                <a:srgbClr val="273239"/>
              </a:buClr>
              <a:buSzPts val="1400"/>
              <a:buChar char="■"/>
              <a:defRPr>
                <a:solidFill>
                  <a:srgbClr val="273239"/>
                </a:solidFill>
              </a:defRPr>
            </a:lvl3pPr>
            <a:lvl4pPr marL="1828800" lvl="3" indent="-317500" rtl="0">
              <a:lnSpc>
                <a:spcPct val="150000"/>
              </a:lnSpc>
              <a:spcBef>
                <a:spcPts val="1600"/>
              </a:spcBef>
              <a:spcAft>
                <a:spcPts val="0"/>
              </a:spcAft>
              <a:buClr>
                <a:srgbClr val="273239"/>
              </a:buClr>
              <a:buSzPts val="1400"/>
              <a:buChar char="●"/>
              <a:defRPr>
                <a:solidFill>
                  <a:srgbClr val="273239"/>
                </a:solidFill>
              </a:defRPr>
            </a:lvl4pPr>
            <a:lvl5pPr marL="2286000" lvl="4" indent="-317500" rtl="0">
              <a:lnSpc>
                <a:spcPct val="150000"/>
              </a:lnSpc>
              <a:spcBef>
                <a:spcPts val="1600"/>
              </a:spcBef>
              <a:spcAft>
                <a:spcPts val="0"/>
              </a:spcAft>
              <a:buClr>
                <a:srgbClr val="273239"/>
              </a:buClr>
              <a:buSzPts val="1400"/>
              <a:buChar char="○"/>
              <a:defRPr>
                <a:solidFill>
                  <a:srgbClr val="273239"/>
                </a:solidFill>
              </a:defRPr>
            </a:lvl5pPr>
            <a:lvl6pPr marL="2743200" lvl="5" indent="-317500" rtl="0">
              <a:lnSpc>
                <a:spcPct val="150000"/>
              </a:lnSpc>
              <a:spcBef>
                <a:spcPts val="1600"/>
              </a:spcBef>
              <a:spcAft>
                <a:spcPts val="0"/>
              </a:spcAft>
              <a:buClr>
                <a:srgbClr val="273239"/>
              </a:buClr>
              <a:buSzPts val="1400"/>
              <a:buChar char="■"/>
              <a:defRPr>
                <a:solidFill>
                  <a:srgbClr val="273239"/>
                </a:solidFill>
              </a:defRPr>
            </a:lvl6pPr>
            <a:lvl7pPr marL="3200400" lvl="6" indent="-317500" rtl="0">
              <a:lnSpc>
                <a:spcPct val="150000"/>
              </a:lnSpc>
              <a:spcBef>
                <a:spcPts val="1600"/>
              </a:spcBef>
              <a:spcAft>
                <a:spcPts val="0"/>
              </a:spcAft>
              <a:buClr>
                <a:srgbClr val="273239"/>
              </a:buClr>
              <a:buSzPts val="1400"/>
              <a:buChar char="●"/>
              <a:defRPr>
                <a:solidFill>
                  <a:srgbClr val="273239"/>
                </a:solidFill>
              </a:defRPr>
            </a:lvl7pPr>
            <a:lvl8pPr marL="3657600" lvl="7" indent="-317500" rtl="0">
              <a:lnSpc>
                <a:spcPct val="150000"/>
              </a:lnSpc>
              <a:spcBef>
                <a:spcPts val="1600"/>
              </a:spcBef>
              <a:spcAft>
                <a:spcPts val="0"/>
              </a:spcAft>
              <a:buClr>
                <a:srgbClr val="273239"/>
              </a:buClr>
              <a:buSzPts val="1400"/>
              <a:buChar char="○"/>
              <a:defRPr>
                <a:solidFill>
                  <a:srgbClr val="273239"/>
                </a:solidFill>
              </a:defRPr>
            </a:lvl8pPr>
            <a:lvl9pPr marL="4114800" lvl="8" indent="-317500" rtl="0">
              <a:lnSpc>
                <a:spcPct val="150000"/>
              </a:lnSpc>
              <a:spcBef>
                <a:spcPts val="1600"/>
              </a:spcBef>
              <a:spcAft>
                <a:spcPts val="1600"/>
              </a:spcAft>
              <a:buClr>
                <a:srgbClr val="273239"/>
              </a:buClr>
              <a:buSzPts val="1400"/>
              <a:buChar char="■"/>
              <a:defRPr>
                <a:solidFill>
                  <a:srgbClr val="273239"/>
                </a:solidFill>
              </a:defRPr>
            </a:lvl9pPr>
          </a:lstStyle>
          <a:p>
            <a:endParaRPr/>
          </a:p>
        </p:txBody>
      </p:sp>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101" name="Google Shape;101;p24"/>
          <p:cNvSpPr txBox="1">
            <a:spLocks noGrp="1"/>
          </p:cNvSpPr>
          <p:nvPr>
            <p:ph type="subTitle" idx="2"/>
          </p:nvPr>
        </p:nvSpPr>
        <p:spPr>
          <a:xfrm>
            <a:off x="325948" y="263577"/>
            <a:ext cx="8547300" cy="363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8C55E8"/>
                </a:solidFill>
                <a:latin typeface="Muli"/>
                <a:ea typeface="Muli"/>
                <a:cs typeface="Muli"/>
                <a:sym typeface="Muli"/>
              </a:defRPr>
            </a:lvl1pPr>
            <a:lvl2pPr lvl="1" rtl="0">
              <a:spcBef>
                <a:spcPts val="1600"/>
              </a:spcBef>
              <a:spcAft>
                <a:spcPts val="0"/>
              </a:spcAft>
              <a:buNone/>
              <a:defRPr>
                <a:solidFill>
                  <a:srgbClr val="8C55E8"/>
                </a:solidFill>
                <a:latin typeface="Muli"/>
                <a:ea typeface="Muli"/>
                <a:cs typeface="Muli"/>
                <a:sym typeface="Muli"/>
              </a:defRPr>
            </a:lvl2pPr>
            <a:lvl3pPr lvl="2" rtl="0">
              <a:spcBef>
                <a:spcPts val="1600"/>
              </a:spcBef>
              <a:spcAft>
                <a:spcPts val="0"/>
              </a:spcAft>
              <a:buNone/>
              <a:defRPr>
                <a:solidFill>
                  <a:srgbClr val="8C55E8"/>
                </a:solidFill>
                <a:latin typeface="Muli"/>
                <a:ea typeface="Muli"/>
                <a:cs typeface="Muli"/>
                <a:sym typeface="Muli"/>
              </a:defRPr>
            </a:lvl3pPr>
            <a:lvl4pPr lvl="3" rtl="0">
              <a:spcBef>
                <a:spcPts val="1600"/>
              </a:spcBef>
              <a:spcAft>
                <a:spcPts val="0"/>
              </a:spcAft>
              <a:buNone/>
              <a:defRPr>
                <a:solidFill>
                  <a:srgbClr val="8C55E8"/>
                </a:solidFill>
                <a:latin typeface="Muli"/>
                <a:ea typeface="Muli"/>
                <a:cs typeface="Muli"/>
                <a:sym typeface="Muli"/>
              </a:defRPr>
            </a:lvl4pPr>
            <a:lvl5pPr lvl="4" rtl="0">
              <a:spcBef>
                <a:spcPts val="1600"/>
              </a:spcBef>
              <a:spcAft>
                <a:spcPts val="0"/>
              </a:spcAft>
              <a:buNone/>
              <a:defRPr>
                <a:solidFill>
                  <a:srgbClr val="8C55E8"/>
                </a:solidFill>
                <a:latin typeface="Muli"/>
                <a:ea typeface="Muli"/>
                <a:cs typeface="Muli"/>
                <a:sym typeface="Muli"/>
              </a:defRPr>
            </a:lvl5pPr>
            <a:lvl6pPr lvl="5" rtl="0">
              <a:spcBef>
                <a:spcPts val="1600"/>
              </a:spcBef>
              <a:spcAft>
                <a:spcPts val="0"/>
              </a:spcAft>
              <a:buNone/>
              <a:defRPr>
                <a:solidFill>
                  <a:srgbClr val="8C55E8"/>
                </a:solidFill>
                <a:latin typeface="Muli"/>
                <a:ea typeface="Muli"/>
                <a:cs typeface="Muli"/>
                <a:sym typeface="Muli"/>
              </a:defRPr>
            </a:lvl6pPr>
            <a:lvl7pPr lvl="6" rtl="0">
              <a:spcBef>
                <a:spcPts val="1600"/>
              </a:spcBef>
              <a:spcAft>
                <a:spcPts val="0"/>
              </a:spcAft>
              <a:buNone/>
              <a:defRPr>
                <a:solidFill>
                  <a:srgbClr val="8C55E8"/>
                </a:solidFill>
                <a:latin typeface="Muli"/>
                <a:ea typeface="Muli"/>
                <a:cs typeface="Muli"/>
                <a:sym typeface="Muli"/>
              </a:defRPr>
            </a:lvl7pPr>
            <a:lvl8pPr lvl="7" rtl="0">
              <a:spcBef>
                <a:spcPts val="1600"/>
              </a:spcBef>
              <a:spcAft>
                <a:spcPts val="0"/>
              </a:spcAft>
              <a:buNone/>
              <a:defRPr>
                <a:solidFill>
                  <a:srgbClr val="8C55E8"/>
                </a:solidFill>
                <a:latin typeface="Muli"/>
                <a:ea typeface="Muli"/>
                <a:cs typeface="Muli"/>
                <a:sym typeface="Muli"/>
              </a:defRPr>
            </a:lvl8pPr>
            <a:lvl9pPr lvl="8" rtl="0">
              <a:spcBef>
                <a:spcPts val="1600"/>
              </a:spcBef>
              <a:spcAft>
                <a:spcPts val="1600"/>
              </a:spcAft>
              <a:buNone/>
              <a:defRPr>
                <a:solidFill>
                  <a:srgbClr val="8C55E8"/>
                </a:solidFill>
                <a:latin typeface="Muli"/>
                <a:ea typeface="Muli"/>
                <a:cs typeface="Muli"/>
                <a:sym typeface="Muli"/>
              </a:defRPr>
            </a:lvl9pPr>
          </a:lstStyle>
          <a:p>
            <a:endParaRPr/>
          </a:p>
        </p:txBody>
      </p:sp>
      <p:sp>
        <p:nvSpPr>
          <p:cNvPr id="102" name="Google Shape;102;p24"/>
          <p:cNvSpPr txBox="1"/>
          <p:nvPr/>
        </p:nvSpPr>
        <p:spPr>
          <a:xfrm>
            <a:off x="333822" y="4701150"/>
            <a:ext cx="1669800" cy="28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t>PedidosYa</a:t>
            </a:r>
            <a:r>
              <a:rPr lang="en" sz="700"/>
              <a:t> © 2018</a:t>
            </a:r>
            <a:endParaRPr sz="7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6 Our colors">
  <p:cSld name="TITLE_AND_BODY_1_1_1_1_1_1_1_1">
    <p:spTree>
      <p:nvGrpSpPr>
        <p:cNvPr id="1" name="Shape 103"/>
        <p:cNvGrpSpPr/>
        <p:nvPr/>
      </p:nvGrpSpPr>
      <p:grpSpPr>
        <a:xfrm>
          <a:off x="0" y="0"/>
          <a:ext cx="0" cy="0"/>
          <a:chOff x="0" y="0"/>
          <a:chExt cx="0" cy="0"/>
        </a:xfrm>
      </p:grpSpPr>
      <p:sp>
        <p:nvSpPr>
          <p:cNvPr id="104" name="Google Shape;104;p25"/>
          <p:cNvSpPr txBox="1"/>
          <p:nvPr/>
        </p:nvSpPr>
        <p:spPr>
          <a:xfrm>
            <a:off x="4086000" y="1108425"/>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Red</a:t>
            </a:r>
            <a:br>
              <a:rPr lang="en" sz="1000" b="1">
                <a:latin typeface="Muli"/>
                <a:ea typeface="Muli"/>
                <a:cs typeface="Muli"/>
                <a:sym typeface="Muli"/>
              </a:rPr>
            </a:br>
            <a:r>
              <a:rPr lang="en" sz="1000" b="1">
                <a:latin typeface="Muli"/>
                <a:ea typeface="Muli"/>
                <a:cs typeface="Muli"/>
                <a:sym typeface="Muli"/>
              </a:rPr>
              <a:t>#F52F41</a:t>
            </a:r>
            <a:endParaRPr sz="1000" b="1">
              <a:latin typeface="Muli"/>
              <a:ea typeface="Muli"/>
              <a:cs typeface="Muli"/>
              <a:sym typeface="Muli"/>
            </a:endParaRPr>
          </a:p>
        </p:txBody>
      </p:sp>
      <p:sp>
        <p:nvSpPr>
          <p:cNvPr id="105" name="Google Shape;105;p25"/>
          <p:cNvSpPr/>
          <p:nvPr/>
        </p:nvSpPr>
        <p:spPr>
          <a:xfrm>
            <a:off x="4205400" y="341050"/>
            <a:ext cx="733200" cy="733200"/>
          </a:xfrm>
          <a:prstGeom prst="ellipse">
            <a:avLst/>
          </a:prstGeom>
          <a:solidFill>
            <a:srgbClr val="F52F4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nvGrpSpPr>
          <p:cNvPr id="106" name="Google Shape;106;p25"/>
          <p:cNvGrpSpPr/>
          <p:nvPr/>
        </p:nvGrpSpPr>
        <p:grpSpPr>
          <a:xfrm>
            <a:off x="457200" y="1808500"/>
            <a:ext cx="972000" cy="1321475"/>
            <a:chOff x="502550" y="1645475"/>
            <a:chExt cx="972000" cy="1321475"/>
          </a:xfrm>
        </p:grpSpPr>
        <p:sp>
          <p:nvSpPr>
            <p:cNvPr id="107" name="Google Shape;107;p25"/>
            <p:cNvSpPr txBox="1"/>
            <p:nvPr/>
          </p:nvSpPr>
          <p:spPr>
            <a:xfrm>
              <a:off x="5025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Pink</a:t>
              </a:r>
              <a:br>
                <a:rPr lang="en" sz="1000" b="1">
                  <a:latin typeface="Muli"/>
                  <a:ea typeface="Muli"/>
                  <a:cs typeface="Muli"/>
                  <a:sym typeface="Muli"/>
                </a:rPr>
              </a:br>
              <a:r>
                <a:rPr lang="en" sz="1000" b="1">
                  <a:latin typeface="Muli"/>
                  <a:ea typeface="Muli"/>
                  <a:cs typeface="Muli"/>
                  <a:sym typeface="Muli"/>
                </a:rPr>
                <a:t>#F8417F</a:t>
              </a:r>
              <a:endParaRPr sz="1000" b="1">
                <a:latin typeface="Muli"/>
                <a:ea typeface="Muli"/>
                <a:cs typeface="Muli"/>
                <a:sym typeface="Muli"/>
              </a:endParaRPr>
            </a:p>
          </p:txBody>
        </p:sp>
        <p:sp>
          <p:nvSpPr>
            <p:cNvPr id="108" name="Google Shape;108;p25"/>
            <p:cNvSpPr/>
            <p:nvPr/>
          </p:nvSpPr>
          <p:spPr>
            <a:xfrm>
              <a:off x="621950" y="1645475"/>
              <a:ext cx="733200" cy="733200"/>
            </a:xfrm>
            <a:prstGeom prst="ellipse">
              <a:avLst/>
            </a:prstGeom>
            <a:solidFill>
              <a:srgbClr val="F841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09" name="Google Shape;109;p25"/>
          <p:cNvGrpSpPr/>
          <p:nvPr/>
        </p:nvGrpSpPr>
        <p:grpSpPr>
          <a:xfrm>
            <a:off x="1666800" y="1808500"/>
            <a:ext cx="972000" cy="1321475"/>
            <a:chOff x="1550750" y="1645475"/>
            <a:chExt cx="972000" cy="1321475"/>
          </a:xfrm>
        </p:grpSpPr>
        <p:sp>
          <p:nvSpPr>
            <p:cNvPr id="110" name="Google Shape;110;p25"/>
            <p:cNvSpPr txBox="1"/>
            <p:nvPr/>
          </p:nvSpPr>
          <p:spPr>
            <a:xfrm>
              <a:off x="15507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Orange</a:t>
              </a:r>
              <a:br>
                <a:rPr lang="en" sz="1000" b="1">
                  <a:latin typeface="Muli"/>
                  <a:ea typeface="Muli"/>
                  <a:cs typeface="Muli"/>
                  <a:sym typeface="Muli"/>
                </a:rPr>
              </a:br>
              <a:r>
                <a:rPr lang="en" sz="1000" b="1">
                  <a:latin typeface="Muli"/>
                  <a:ea typeface="Muli"/>
                  <a:cs typeface="Muli"/>
                  <a:sym typeface="Muli"/>
                </a:rPr>
                <a:t>#FF9513</a:t>
              </a:r>
              <a:endParaRPr sz="1000" b="1">
                <a:latin typeface="Muli"/>
                <a:ea typeface="Muli"/>
                <a:cs typeface="Muli"/>
                <a:sym typeface="Muli"/>
              </a:endParaRPr>
            </a:p>
          </p:txBody>
        </p:sp>
        <p:sp>
          <p:nvSpPr>
            <p:cNvPr id="111" name="Google Shape;111;p25"/>
            <p:cNvSpPr/>
            <p:nvPr/>
          </p:nvSpPr>
          <p:spPr>
            <a:xfrm>
              <a:off x="1670150" y="1645475"/>
              <a:ext cx="733200" cy="733200"/>
            </a:xfrm>
            <a:prstGeom prst="ellipse">
              <a:avLst/>
            </a:prstGeom>
            <a:solidFill>
              <a:srgbClr val="FF951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12" name="Google Shape;112;p25"/>
          <p:cNvGrpSpPr/>
          <p:nvPr/>
        </p:nvGrpSpPr>
        <p:grpSpPr>
          <a:xfrm>
            <a:off x="2725750" y="1808500"/>
            <a:ext cx="1273200" cy="1974275"/>
            <a:chOff x="2448300" y="1645475"/>
            <a:chExt cx="1273200" cy="1974275"/>
          </a:xfrm>
        </p:grpSpPr>
        <p:sp>
          <p:nvSpPr>
            <p:cNvPr id="113" name="Google Shape;113;p25"/>
            <p:cNvSpPr txBox="1"/>
            <p:nvPr/>
          </p:nvSpPr>
          <p:spPr>
            <a:xfrm>
              <a:off x="2448300" y="2412850"/>
              <a:ext cx="1273200" cy="120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Yellow</a:t>
              </a:r>
              <a:br>
                <a:rPr lang="en" sz="1000" b="1">
                  <a:latin typeface="Muli"/>
                  <a:ea typeface="Muli"/>
                  <a:cs typeface="Muli"/>
                  <a:sym typeface="Muli"/>
                </a:rPr>
              </a:br>
              <a:r>
                <a:rPr lang="en" sz="1000" b="1">
                  <a:latin typeface="Muli"/>
                  <a:ea typeface="Muli"/>
                  <a:cs typeface="Muli"/>
                  <a:sym typeface="Muli"/>
                </a:rPr>
                <a:t>#FECA13</a:t>
              </a:r>
              <a:br>
                <a:rPr lang="en" sz="1000" b="1">
                  <a:latin typeface="Muli"/>
                  <a:ea typeface="Muli"/>
                  <a:cs typeface="Muli"/>
                  <a:sym typeface="Muli"/>
                </a:rPr>
              </a:br>
              <a:r>
                <a:rPr lang="en" sz="900">
                  <a:solidFill>
                    <a:schemeClr val="dk1"/>
                  </a:solidFill>
                  <a:latin typeface="Lato"/>
                  <a:ea typeface="Lato"/>
                  <a:cs typeface="Lato"/>
                  <a:sym typeface="Lato"/>
                </a:rPr>
                <a:t>Only for backgrounds shapes and strokes</a:t>
              </a:r>
              <a:endParaRPr sz="900">
                <a:solidFill>
                  <a:schemeClr val="dk1"/>
                </a:solidFill>
                <a:latin typeface="Lato"/>
                <a:ea typeface="Lato"/>
                <a:cs typeface="Lato"/>
                <a:sym typeface="Lato"/>
              </a:endParaRPr>
            </a:p>
            <a:p>
              <a:pPr marL="0" lvl="0" indent="0" algn="ctr" rtl="0">
                <a:lnSpc>
                  <a:spcPct val="115000"/>
                </a:lnSpc>
                <a:spcBef>
                  <a:spcPts val="0"/>
                </a:spcBef>
                <a:spcAft>
                  <a:spcPts val="0"/>
                </a:spcAft>
                <a:buNone/>
              </a:pPr>
              <a:br>
                <a:rPr lang="en" sz="900">
                  <a:solidFill>
                    <a:schemeClr val="dk1"/>
                  </a:solidFill>
                  <a:latin typeface="Lato"/>
                  <a:ea typeface="Lato"/>
                  <a:cs typeface="Lato"/>
                  <a:sym typeface="Lato"/>
                </a:rPr>
              </a:br>
              <a:r>
                <a:rPr lang="en" sz="900">
                  <a:solidFill>
                    <a:schemeClr val="dk1"/>
                  </a:solidFill>
                  <a:latin typeface="Lato"/>
                  <a:ea typeface="Lato"/>
                  <a:cs typeface="Lato"/>
                  <a:sym typeface="Lato"/>
                </a:rPr>
                <a:t>Forbidden for texts and covers.</a:t>
              </a:r>
              <a:endParaRPr sz="900">
                <a:solidFill>
                  <a:schemeClr val="dk1"/>
                </a:solidFill>
                <a:latin typeface="Lato"/>
                <a:ea typeface="Lato"/>
                <a:cs typeface="Lato"/>
                <a:sym typeface="Lato"/>
              </a:endParaRPr>
            </a:p>
          </p:txBody>
        </p:sp>
        <p:sp>
          <p:nvSpPr>
            <p:cNvPr id="114" name="Google Shape;114;p25"/>
            <p:cNvSpPr/>
            <p:nvPr/>
          </p:nvSpPr>
          <p:spPr>
            <a:xfrm>
              <a:off x="2718350" y="1645475"/>
              <a:ext cx="733200" cy="733200"/>
            </a:xfrm>
            <a:prstGeom prst="ellipse">
              <a:avLst/>
            </a:prstGeom>
            <a:solidFill>
              <a:srgbClr val="FECA1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15" name="Google Shape;115;p25"/>
          <p:cNvGrpSpPr/>
          <p:nvPr/>
        </p:nvGrpSpPr>
        <p:grpSpPr>
          <a:xfrm>
            <a:off x="4086000" y="1808500"/>
            <a:ext cx="972000" cy="1321475"/>
            <a:chOff x="3647150" y="1645475"/>
            <a:chExt cx="972000" cy="1321475"/>
          </a:xfrm>
        </p:grpSpPr>
        <p:sp>
          <p:nvSpPr>
            <p:cNvPr id="116" name="Google Shape;116;p25"/>
            <p:cNvSpPr txBox="1"/>
            <p:nvPr/>
          </p:nvSpPr>
          <p:spPr>
            <a:xfrm>
              <a:off x="36471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Green</a:t>
              </a:r>
              <a:br>
                <a:rPr lang="en" b="1">
                  <a:latin typeface="Muli"/>
                  <a:ea typeface="Muli"/>
                  <a:cs typeface="Muli"/>
                  <a:sym typeface="Muli"/>
                </a:rPr>
              </a:br>
              <a:r>
                <a:rPr lang="en" sz="1000" b="1">
                  <a:latin typeface="Muli"/>
                  <a:ea typeface="Muli"/>
                  <a:cs typeface="Muli"/>
                  <a:sym typeface="Muli"/>
                </a:rPr>
                <a:t>#01C98C</a:t>
              </a:r>
              <a:endParaRPr sz="1000" b="1">
                <a:latin typeface="Muli"/>
                <a:ea typeface="Muli"/>
                <a:cs typeface="Muli"/>
                <a:sym typeface="Muli"/>
              </a:endParaRPr>
            </a:p>
          </p:txBody>
        </p:sp>
        <p:sp>
          <p:nvSpPr>
            <p:cNvPr id="117" name="Google Shape;117;p25"/>
            <p:cNvSpPr/>
            <p:nvPr/>
          </p:nvSpPr>
          <p:spPr>
            <a:xfrm>
              <a:off x="3766550" y="1645475"/>
              <a:ext cx="733200" cy="733200"/>
            </a:xfrm>
            <a:prstGeom prst="ellipse">
              <a:avLst/>
            </a:prstGeom>
            <a:solidFill>
              <a:srgbClr val="01C98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18" name="Google Shape;118;p25"/>
          <p:cNvGrpSpPr/>
          <p:nvPr/>
        </p:nvGrpSpPr>
        <p:grpSpPr>
          <a:xfrm>
            <a:off x="5186000" y="1808500"/>
            <a:ext cx="1191300" cy="1500575"/>
            <a:chOff x="4585750" y="1645475"/>
            <a:chExt cx="1191300" cy="1500575"/>
          </a:xfrm>
        </p:grpSpPr>
        <p:sp>
          <p:nvSpPr>
            <p:cNvPr id="119" name="Google Shape;119;p25"/>
            <p:cNvSpPr txBox="1"/>
            <p:nvPr/>
          </p:nvSpPr>
          <p:spPr>
            <a:xfrm>
              <a:off x="4585750" y="2412850"/>
              <a:ext cx="1191300" cy="733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Turquoise</a:t>
              </a:r>
              <a:br>
                <a:rPr lang="en" b="1">
                  <a:latin typeface="Muli"/>
                  <a:ea typeface="Muli"/>
                  <a:cs typeface="Muli"/>
                  <a:sym typeface="Muli"/>
                </a:rPr>
              </a:br>
              <a:r>
                <a:rPr lang="en" sz="1000" b="1">
                  <a:latin typeface="Muli"/>
                  <a:ea typeface="Muli"/>
                  <a:cs typeface="Muli"/>
                  <a:sym typeface="Muli"/>
                </a:rPr>
                <a:t>#2DCCD3</a:t>
              </a:r>
              <a:br>
                <a:rPr lang="en" sz="1000">
                  <a:latin typeface="Muli"/>
                  <a:ea typeface="Muli"/>
                  <a:cs typeface="Muli"/>
                  <a:sym typeface="Muli"/>
                </a:rPr>
              </a:br>
              <a:r>
                <a:rPr lang="en" sz="900">
                  <a:latin typeface="Lato"/>
                  <a:ea typeface="Lato"/>
                  <a:cs typeface="Lato"/>
                  <a:sym typeface="Lato"/>
                </a:rPr>
                <a:t>Only backgrounds</a:t>
              </a:r>
              <a:endParaRPr sz="900">
                <a:latin typeface="Lato"/>
                <a:ea typeface="Lato"/>
                <a:cs typeface="Lato"/>
                <a:sym typeface="Lato"/>
              </a:endParaRPr>
            </a:p>
          </p:txBody>
        </p:sp>
        <p:sp>
          <p:nvSpPr>
            <p:cNvPr id="120" name="Google Shape;120;p25"/>
            <p:cNvSpPr/>
            <p:nvPr/>
          </p:nvSpPr>
          <p:spPr>
            <a:xfrm>
              <a:off x="4814750" y="1645475"/>
              <a:ext cx="733200" cy="733200"/>
            </a:xfrm>
            <a:prstGeom prst="ellipse">
              <a:avLst/>
            </a:prstGeom>
            <a:solidFill>
              <a:srgbClr val="2DCC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21" name="Google Shape;121;p25"/>
          <p:cNvGrpSpPr/>
          <p:nvPr/>
        </p:nvGrpSpPr>
        <p:grpSpPr>
          <a:xfrm>
            <a:off x="6505200" y="1808500"/>
            <a:ext cx="972000" cy="1321475"/>
            <a:chOff x="5743550" y="1645475"/>
            <a:chExt cx="972000" cy="1321475"/>
          </a:xfrm>
        </p:grpSpPr>
        <p:sp>
          <p:nvSpPr>
            <p:cNvPr id="122" name="Google Shape;122;p25"/>
            <p:cNvSpPr txBox="1"/>
            <p:nvPr/>
          </p:nvSpPr>
          <p:spPr>
            <a:xfrm>
              <a:off x="57435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Blue</a:t>
              </a:r>
              <a:br>
                <a:rPr lang="en" b="1">
                  <a:latin typeface="Muli"/>
                  <a:ea typeface="Muli"/>
                  <a:cs typeface="Muli"/>
                  <a:sym typeface="Muli"/>
                </a:rPr>
              </a:br>
              <a:r>
                <a:rPr lang="en" sz="1000" b="1">
                  <a:latin typeface="Muli"/>
                  <a:ea typeface="Muli"/>
                  <a:cs typeface="Muli"/>
                  <a:sym typeface="Muli"/>
                </a:rPr>
                <a:t>#2D86F4</a:t>
              </a:r>
              <a:endParaRPr sz="1000" b="1">
                <a:latin typeface="Muli"/>
                <a:ea typeface="Muli"/>
                <a:cs typeface="Muli"/>
                <a:sym typeface="Muli"/>
              </a:endParaRPr>
            </a:p>
          </p:txBody>
        </p:sp>
        <p:sp>
          <p:nvSpPr>
            <p:cNvPr id="123" name="Google Shape;123;p25"/>
            <p:cNvSpPr/>
            <p:nvPr/>
          </p:nvSpPr>
          <p:spPr>
            <a:xfrm>
              <a:off x="5862950" y="1645475"/>
              <a:ext cx="733200" cy="733200"/>
            </a:xfrm>
            <a:prstGeom prst="ellipse">
              <a:avLst/>
            </a:prstGeom>
            <a:solidFill>
              <a:srgbClr val="2D86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24" name="Google Shape;124;p25"/>
          <p:cNvGrpSpPr/>
          <p:nvPr/>
        </p:nvGrpSpPr>
        <p:grpSpPr>
          <a:xfrm>
            <a:off x="7714800" y="1808500"/>
            <a:ext cx="972000" cy="1321475"/>
            <a:chOff x="7652850" y="1645475"/>
            <a:chExt cx="972000" cy="1321475"/>
          </a:xfrm>
        </p:grpSpPr>
        <p:sp>
          <p:nvSpPr>
            <p:cNvPr id="125" name="Google Shape;125;p25"/>
            <p:cNvSpPr txBox="1"/>
            <p:nvPr/>
          </p:nvSpPr>
          <p:spPr>
            <a:xfrm>
              <a:off x="7652850" y="2412850"/>
              <a:ext cx="972000" cy="55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Violet</a:t>
              </a:r>
              <a:br>
                <a:rPr lang="en" b="1">
                  <a:latin typeface="Muli"/>
                  <a:ea typeface="Muli"/>
                  <a:cs typeface="Muli"/>
                  <a:sym typeface="Muli"/>
                </a:rPr>
              </a:br>
              <a:r>
                <a:rPr lang="en" sz="1000" b="1">
                  <a:latin typeface="Muli"/>
                  <a:ea typeface="Muli"/>
                  <a:cs typeface="Muli"/>
                  <a:sym typeface="Muli"/>
                </a:rPr>
                <a:t>#8C55E8</a:t>
              </a:r>
              <a:endParaRPr sz="1000" b="1">
                <a:latin typeface="Muli"/>
                <a:ea typeface="Muli"/>
                <a:cs typeface="Muli"/>
                <a:sym typeface="Muli"/>
              </a:endParaRPr>
            </a:p>
          </p:txBody>
        </p:sp>
        <p:sp>
          <p:nvSpPr>
            <p:cNvPr id="126" name="Google Shape;126;p25"/>
            <p:cNvSpPr/>
            <p:nvPr/>
          </p:nvSpPr>
          <p:spPr>
            <a:xfrm>
              <a:off x="7772250" y="1645475"/>
              <a:ext cx="733200" cy="733200"/>
            </a:xfrm>
            <a:prstGeom prst="ellipse">
              <a:avLst/>
            </a:prstGeom>
            <a:solidFill>
              <a:srgbClr val="8C5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grpSp>
        <p:nvGrpSpPr>
          <p:cNvPr id="127" name="Google Shape;127;p25"/>
          <p:cNvGrpSpPr/>
          <p:nvPr/>
        </p:nvGrpSpPr>
        <p:grpSpPr>
          <a:xfrm>
            <a:off x="5186000" y="3309075"/>
            <a:ext cx="1191300" cy="1636775"/>
            <a:chOff x="4585750" y="1645475"/>
            <a:chExt cx="1191300" cy="1636775"/>
          </a:xfrm>
        </p:grpSpPr>
        <p:sp>
          <p:nvSpPr>
            <p:cNvPr id="128" name="Google Shape;128;p25"/>
            <p:cNvSpPr txBox="1"/>
            <p:nvPr/>
          </p:nvSpPr>
          <p:spPr>
            <a:xfrm>
              <a:off x="4585750" y="2412850"/>
              <a:ext cx="1191300" cy="8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Turquoise</a:t>
              </a:r>
              <a:br>
                <a:rPr lang="en" b="1">
                  <a:latin typeface="Muli"/>
                  <a:ea typeface="Muli"/>
                  <a:cs typeface="Muli"/>
                  <a:sym typeface="Muli"/>
                </a:rPr>
              </a:br>
              <a:r>
                <a:rPr lang="en" sz="1000" b="1">
                  <a:latin typeface="Muli"/>
                  <a:ea typeface="Muli"/>
                  <a:cs typeface="Muli"/>
                  <a:sym typeface="Muli"/>
                </a:rPr>
                <a:t>#1FBFBF</a:t>
              </a:r>
              <a:br>
                <a:rPr lang="en" sz="1000">
                  <a:latin typeface="Muli"/>
                  <a:ea typeface="Muli"/>
                  <a:cs typeface="Muli"/>
                  <a:sym typeface="Muli"/>
                </a:rPr>
              </a:br>
              <a:r>
                <a:rPr lang="en" sz="900">
                  <a:latin typeface="Lato"/>
                  <a:ea typeface="Lato"/>
                  <a:cs typeface="Lato"/>
                  <a:sym typeface="Lato"/>
                </a:rPr>
                <a:t>Only texts</a:t>
              </a:r>
              <a:endParaRPr sz="900">
                <a:latin typeface="Lato"/>
                <a:ea typeface="Lato"/>
                <a:cs typeface="Lato"/>
                <a:sym typeface="Lato"/>
              </a:endParaRPr>
            </a:p>
          </p:txBody>
        </p:sp>
        <p:sp>
          <p:nvSpPr>
            <p:cNvPr id="129" name="Google Shape;129;p25"/>
            <p:cNvSpPr/>
            <p:nvPr/>
          </p:nvSpPr>
          <p:spPr>
            <a:xfrm>
              <a:off x="4814750" y="1645475"/>
              <a:ext cx="733200" cy="733200"/>
            </a:xfrm>
            <a:prstGeom prst="ellipse">
              <a:avLst/>
            </a:prstGeom>
            <a:solidFill>
              <a:srgbClr val="1FBFB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grpSp>
      <p:sp>
        <p:nvSpPr>
          <p:cNvPr id="130" name="Google Shape;130;p25"/>
          <p:cNvSpPr txBox="1"/>
          <p:nvPr/>
        </p:nvSpPr>
        <p:spPr>
          <a:xfrm>
            <a:off x="554175" y="230225"/>
            <a:ext cx="2574600" cy="8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Muli"/>
                <a:ea typeface="Muli"/>
                <a:cs typeface="Muli"/>
                <a:sym typeface="Muli"/>
              </a:rPr>
              <a:t>Our corporated colors</a:t>
            </a:r>
            <a:endParaRPr sz="2400" b="1">
              <a:latin typeface="Muli"/>
              <a:ea typeface="Muli"/>
              <a:cs typeface="Muli"/>
              <a:sym typeface="Mul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7 Our blacks">
  <p:cSld name="TITLE_AND_BODY_1_1_1_1_1_1_1_1_1">
    <p:spTree>
      <p:nvGrpSpPr>
        <p:cNvPr id="1" name="Shape 131"/>
        <p:cNvGrpSpPr/>
        <p:nvPr/>
      </p:nvGrpSpPr>
      <p:grpSpPr>
        <a:xfrm>
          <a:off x="0" y="0"/>
          <a:ext cx="0" cy="0"/>
          <a:chOff x="0" y="0"/>
          <a:chExt cx="0" cy="0"/>
        </a:xfrm>
      </p:grpSpPr>
      <p:sp>
        <p:nvSpPr>
          <p:cNvPr id="132" name="Google Shape;132;p26"/>
          <p:cNvSpPr txBox="1"/>
          <p:nvPr/>
        </p:nvSpPr>
        <p:spPr>
          <a:xfrm>
            <a:off x="2271600" y="2617450"/>
            <a:ext cx="972000" cy="98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Primary black</a:t>
            </a:r>
            <a:br>
              <a:rPr lang="en" sz="1000" b="1">
                <a:latin typeface="Muli"/>
                <a:ea typeface="Muli"/>
                <a:cs typeface="Muli"/>
                <a:sym typeface="Muli"/>
              </a:rPr>
            </a:br>
            <a:r>
              <a:rPr lang="en" sz="1000" b="1">
                <a:latin typeface="Muli"/>
                <a:ea typeface="Muli"/>
                <a:cs typeface="Muli"/>
                <a:sym typeface="Muli"/>
              </a:rPr>
              <a:t>#273239</a:t>
            </a:r>
            <a:br>
              <a:rPr lang="en" sz="1000" b="1">
                <a:latin typeface="Muli"/>
                <a:ea typeface="Muli"/>
                <a:cs typeface="Muli"/>
                <a:sym typeface="Muli"/>
              </a:rPr>
            </a:br>
            <a:r>
              <a:rPr lang="en" sz="900">
                <a:solidFill>
                  <a:schemeClr val="dk1"/>
                </a:solidFill>
                <a:latin typeface="Lato"/>
                <a:ea typeface="Lato"/>
                <a:cs typeface="Lato"/>
                <a:sym typeface="Lato"/>
              </a:rPr>
              <a:t>Only texts</a:t>
            </a:r>
            <a:endParaRPr sz="1000" b="1">
              <a:latin typeface="Muli"/>
              <a:ea typeface="Muli"/>
              <a:cs typeface="Muli"/>
              <a:sym typeface="Muli"/>
            </a:endParaRPr>
          </a:p>
        </p:txBody>
      </p:sp>
      <p:sp>
        <p:nvSpPr>
          <p:cNvPr id="133" name="Google Shape;133;p26"/>
          <p:cNvSpPr/>
          <p:nvPr/>
        </p:nvSpPr>
        <p:spPr>
          <a:xfrm>
            <a:off x="2391000" y="1850075"/>
            <a:ext cx="733200" cy="733200"/>
          </a:xfrm>
          <a:prstGeom prst="ellipse">
            <a:avLst/>
          </a:prstGeom>
          <a:solidFill>
            <a:srgbClr val="27323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sp>
        <p:nvSpPr>
          <p:cNvPr id="134" name="Google Shape;134;p26"/>
          <p:cNvSpPr txBox="1"/>
          <p:nvPr/>
        </p:nvSpPr>
        <p:spPr>
          <a:xfrm>
            <a:off x="3481200" y="2617450"/>
            <a:ext cx="972000" cy="88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Secondary black</a:t>
            </a:r>
            <a:br>
              <a:rPr lang="en" sz="1000" b="1">
                <a:latin typeface="Muli"/>
                <a:ea typeface="Muli"/>
                <a:cs typeface="Muli"/>
                <a:sym typeface="Muli"/>
              </a:rPr>
            </a:br>
            <a:r>
              <a:rPr lang="en" sz="1000" b="1">
                <a:latin typeface="Muli"/>
                <a:ea typeface="Muli"/>
                <a:cs typeface="Muli"/>
                <a:sym typeface="Muli"/>
              </a:rPr>
              <a:t>#767F86</a:t>
            </a:r>
            <a:br>
              <a:rPr lang="en" sz="1000" b="1">
                <a:latin typeface="Muli"/>
                <a:ea typeface="Muli"/>
                <a:cs typeface="Muli"/>
                <a:sym typeface="Muli"/>
              </a:rPr>
            </a:br>
            <a:r>
              <a:rPr lang="en" sz="900">
                <a:solidFill>
                  <a:schemeClr val="dk1"/>
                </a:solidFill>
                <a:latin typeface="Lato"/>
                <a:ea typeface="Lato"/>
                <a:cs typeface="Lato"/>
                <a:sym typeface="Lato"/>
              </a:rPr>
              <a:t>Only texts</a:t>
            </a:r>
            <a:endParaRPr sz="1000" b="1">
              <a:latin typeface="Muli"/>
              <a:ea typeface="Muli"/>
              <a:cs typeface="Muli"/>
              <a:sym typeface="Muli"/>
            </a:endParaRPr>
          </a:p>
        </p:txBody>
      </p:sp>
      <p:sp>
        <p:nvSpPr>
          <p:cNvPr id="135" name="Google Shape;135;p26"/>
          <p:cNvSpPr/>
          <p:nvPr/>
        </p:nvSpPr>
        <p:spPr>
          <a:xfrm>
            <a:off x="3600600" y="1850075"/>
            <a:ext cx="733200" cy="733200"/>
          </a:xfrm>
          <a:prstGeom prst="ellipse">
            <a:avLst/>
          </a:prstGeom>
          <a:solidFill>
            <a:srgbClr val="767F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sp>
        <p:nvSpPr>
          <p:cNvPr id="136" name="Google Shape;136;p26"/>
          <p:cNvSpPr txBox="1"/>
          <p:nvPr/>
        </p:nvSpPr>
        <p:spPr>
          <a:xfrm>
            <a:off x="4617400" y="2617450"/>
            <a:ext cx="1118700" cy="92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Tertiary black</a:t>
            </a:r>
            <a:br>
              <a:rPr lang="en" sz="1000" b="1">
                <a:latin typeface="Muli"/>
                <a:ea typeface="Muli"/>
                <a:cs typeface="Muli"/>
                <a:sym typeface="Muli"/>
              </a:rPr>
            </a:br>
            <a:r>
              <a:rPr lang="en" sz="1000" b="1">
                <a:latin typeface="Muli"/>
                <a:ea typeface="Muli"/>
                <a:cs typeface="Muli"/>
                <a:sym typeface="Muli"/>
              </a:rPr>
              <a:t>#A9B1B7</a:t>
            </a:r>
            <a:br>
              <a:rPr lang="en" sz="1000" b="1">
                <a:latin typeface="Muli"/>
                <a:ea typeface="Muli"/>
                <a:cs typeface="Muli"/>
                <a:sym typeface="Muli"/>
              </a:rPr>
            </a:br>
            <a:r>
              <a:rPr lang="en" sz="900">
                <a:solidFill>
                  <a:schemeClr val="dk1"/>
                </a:solidFill>
                <a:latin typeface="Lato"/>
                <a:ea typeface="Lato"/>
                <a:cs typeface="Lato"/>
                <a:sym typeface="Lato"/>
              </a:rPr>
              <a:t>Only texts</a:t>
            </a:r>
            <a:endParaRPr sz="900">
              <a:solidFill>
                <a:schemeClr val="dk1"/>
              </a:solidFill>
              <a:latin typeface="Lato"/>
              <a:ea typeface="Lato"/>
              <a:cs typeface="Lato"/>
              <a:sym typeface="Lato"/>
            </a:endParaRPr>
          </a:p>
          <a:p>
            <a:pPr marL="0" lvl="0" indent="0" algn="ctr" rtl="0">
              <a:lnSpc>
                <a:spcPct val="115000"/>
              </a:lnSpc>
              <a:spcBef>
                <a:spcPts val="0"/>
              </a:spcBef>
              <a:spcAft>
                <a:spcPts val="0"/>
              </a:spcAft>
              <a:buNone/>
            </a:pPr>
            <a:endParaRPr sz="1000" b="1">
              <a:latin typeface="Muli"/>
              <a:ea typeface="Muli"/>
              <a:cs typeface="Muli"/>
              <a:sym typeface="Muli"/>
            </a:endParaRPr>
          </a:p>
        </p:txBody>
      </p:sp>
      <p:sp>
        <p:nvSpPr>
          <p:cNvPr id="137" name="Google Shape;137;p26"/>
          <p:cNvSpPr/>
          <p:nvPr/>
        </p:nvSpPr>
        <p:spPr>
          <a:xfrm>
            <a:off x="4810200" y="1850075"/>
            <a:ext cx="733200" cy="733200"/>
          </a:xfrm>
          <a:prstGeom prst="ellipse">
            <a:avLst/>
          </a:prstGeom>
          <a:solidFill>
            <a:srgbClr val="A9B1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sp>
        <p:nvSpPr>
          <p:cNvPr id="138" name="Google Shape;138;p26"/>
          <p:cNvSpPr txBox="1"/>
          <p:nvPr/>
        </p:nvSpPr>
        <p:spPr>
          <a:xfrm>
            <a:off x="5807350" y="2617450"/>
            <a:ext cx="1158000" cy="92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Muli"/>
                <a:ea typeface="Muli"/>
                <a:cs typeface="Muli"/>
                <a:sym typeface="Muli"/>
              </a:rPr>
              <a:t>Light </a:t>
            </a:r>
            <a:br>
              <a:rPr lang="en" sz="1200" b="1">
                <a:latin typeface="Muli"/>
                <a:ea typeface="Muli"/>
                <a:cs typeface="Muli"/>
                <a:sym typeface="Muli"/>
              </a:rPr>
            </a:br>
            <a:r>
              <a:rPr lang="en" sz="1200" b="1">
                <a:latin typeface="Muli"/>
                <a:ea typeface="Muli"/>
                <a:cs typeface="Muli"/>
                <a:sym typeface="Muli"/>
              </a:rPr>
              <a:t>grey</a:t>
            </a:r>
            <a:br>
              <a:rPr lang="en" b="1">
                <a:latin typeface="Muli"/>
                <a:ea typeface="Muli"/>
                <a:cs typeface="Muli"/>
                <a:sym typeface="Muli"/>
              </a:rPr>
            </a:br>
            <a:r>
              <a:rPr lang="en" sz="1000" b="1">
                <a:latin typeface="Muli"/>
                <a:ea typeface="Muli"/>
                <a:cs typeface="Muli"/>
                <a:sym typeface="Muli"/>
              </a:rPr>
              <a:t>#F6F8F8</a:t>
            </a:r>
            <a:br>
              <a:rPr lang="en" sz="1000" b="1">
                <a:latin typeface="Muli"/>
                <a:ea typeface="Muli"/>
                <a:cs typeface="Muli"/>
                <a:sym typeface="Muli"/>
              </a:rPr>
            </a:br>
            <a:r>
              <a:rPr lang="en" sz="900">
                <a:solidFill>
                  <a:schemeClr val="dk1"/>
                </a:solidFill>
                <a:latin typeface="Lato"/>
                <a:ea typeface="Lato"/>
                <a:cs typeface="Lato"/>
                <a:sym typeface="Lato"/>
              </a:rPr>
              <a:t>Only backgrounds</a:t>
            </a:r>
            <a:endParaRPr sz="1000" b="1">
              <a:solidFill>
                <a:schemeClr val="dk1"/>
              </a:solidFill>
              <a:latin typeface="Muli"/>
              <a:ea typeface="Muli"/>
              <a:cs typeface="Muli"/>
              <a:sym typeface="Muli"/>
            </a:endParaRPr>
          </a:p>
          <a:p>
            <a:pPr marL="0" lvl="0" indent="0" algn="ctr" rtl="0">
              <a:lnSpc>
                <a:spcPct val="115000"/>
              </a:lnSpc>
              <a:spcBef>
                <a:spcPts val="0"/>
              </a:spcBef>
              <a:spcAft>
                <a:spcPts val="0"/>
              </a:spcAft>
              <a:buNone/>
            </a:pPr>
            <a:endParaRPr sz="1000" b="1">
              <a:latin typeface="Muli"/>
              <a:ea typeface="Muli"/>
              <a:cs typeface="Muli"/>
              <a:sym typeface="Muli"/>
            </a:endParaRPr>
          </a:p>
        </p:txBody>
      </p:sp>
      <p:sp>
        <p:nvSpPr>
          <p:cNvPr id="139" name="Google Shape;139;p26"/>
          <p:cNvSpPr/>
          <p:nvPr/>
        </p:nvSpPr>
        <p:spPr>
          <a:xfrm>
            <a:off x="6019800" y="1850075"/>
            <a:ext cx="733200" cy="733200"/>
          </a:xfrm>
          <a:prstGeom prst="ellipse">
            <a:avLst/>
          </a:prstGeom>
          <a:solidFill>
            <a:srgbClr val="F6F8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8417F"/>
              </a:solidFill>
            </a:endParaRPr>
          </a:p>
        </p:txBody>
      </p:sp>
      <p:sp>
        <p:nvSpPr>
          <p:cNvPr id="140" name="Google Shape;140;p26"/>
          <p:cNvSpPr txBox="1"/>
          <p:nvPr/>
        </p:nvSpPr>
        <p:spPr>
          <a:xfrm>
            <a:off x="554175" y="230225"/>
            <a:ext cx="2745300" cy="8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Muli"/>
                <a:ea typeface="Muli"/>
                <a:cs typeface="Muli"/>
                <a:sym typeface="Muli"/>
              </a:rPr>
              <a:t>Our corporated blacks</a:t>
            </a:r>
            <a:endParaRPr sz="2400" b="1">
              <a:latin typeface="Muli"/>
              <a:ea typeface="Muli"/>
              <a:cs typeface="Muli"/>
              <a:sym typeface="Mul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8 Thanks">
  <p:cSld name="CUSTOM">
    <p:spTree>
      <p:nvGrpSpPr>
        <p:cNvPr id="1" name="Shape 141"/>
        <p:cNvGrpSpPr/>
        <p:nvPr/>
      </p:nvGrpSpPr>
      <p:grpSpPr>
        <a:xfrm>
          <a:off x="0" y="0"/>
          <a:ext cx="0" cy="0"/>
          <a:chOff x="0" y="0"/>
          <a:chExt cx="0" cy="0"/>
        </a:xfrm>
      </p:grpSpPr>
      <p:sp>
        <p:nvSpPr>
          <p:cNvPr id="142" name="Google Shape;14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43" name="Google Shape;143;p27"/>
          <p:cNvSpPr txBox="1">
            <a:spLocks noGrp="1"/>
          </p:cNvSpPr>
          <p:nvPr>
            <p:ph type="ctrTitle"/>
          </p:nvPr>
        </p:nvSpPr>
        <p:spPr>
          <a:xfrm>
            <a:off x="311700" y="1075950"/>
            <a:ext cx="7966200" cy="2564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52F41"/>
              </a:buClr>
              <a:buSzPts val="6000"/>
              <a:buNone/>
              <a:defRPr sz="6000">
                <a:solidFill>
                  <a:srgbClr val="F52F41"/>
                </a:solidFill>
              </a:defRPr>
            </a:lvl1pPr>
            <a:lvl2pPr lvl="1" rtl="0">
              <a:spcBef>
                <a:spcPts val="0"/>
              </a:spcBef>
              <a:spcAft>
                <a:spcPts val="0"/>
              </a:spcAft>
              <a:buClr>
                <a:srgbClr val="F52F41"/>
              </a:buClr>
              <a:buSzPts val="6000"/>
              <a:buNone/>
              <a:defRPr sz="6000">
                <a:solidFill>
                  <a:srgbClr val="F52F41"/>
                </a:solidFill>
              </a:defRPr>
            </a:lvl2pPr>
            <a:lvl3pPr lvl="2" rtl="0">
              <a:spcBef>
                <a:spcPts val="0"/>
              </a:spcBef>
              <a:spcAft>
                <a:spcPts val="0"/>
              </a:spcAft>
              <a:buClr>
                <a:srgbClr val="F52F41"/>
              </a:buClr>
              <a:buSzPts val="6000"/>
              <a:buNone/>
              <a:defRPr sz="6000">
                <a:solidFill>
                  <a:srgbClr val="F52F41"/>
                </a:solidFill>
              </a:defRPr>
            </a:lvl3pPr>
            <a:lvl4pPr lvl="3" rtl="0">
              <a:spcBef>
                <a:spcPts val="0"/>
              </a:spcBef>
              <a:spcAft>
                <a:spcPts val="0"/>
              </a:spcAft>
              <a:buClr>
                <a:srgbClr val="F52F41"/>
              </a:buClr>
              <a:buSzPts val="6000"/>
              <a:buNone/>
              <a:defRPr sz="6000">
                <a:solidFill>
                  <a:srgbClr val="F52F41"/>
                </a:solidFill>
              </a:defRPr>
            </a:lvl4pPr>
            <a:lvl5pPr lvl="4" rtl="0">
              <a:spcBef>
                <a:spcPts val="0"/>
              </a:spcBef>
              <a:spcAft>
                <a:spcPts val="0"/>
              </a:spcAft>
              <a:buClr>
                <a:srgbClr val="F52F41"/>
              </a:buClr>
              <a:buSzPts val="6000"/>
              <a:buNone/>
              <a:defRPr sz="6000">
                <a:solidFill>
                  <a:srgbClr val="F52F41"/>
                </a:solidFill>
              </a:defRPr>
            </a:lvl5pPr>
            <a:lvl6pPr lvl="5" rtl="0">
              <a:spcBef>
                <a:spcPts val="0"/>
              </a:spcBef>
              <a:spcAft>
                <a:spcPts val="0"/>
              </a:spcAft>
              <a:buClr>
                <a:srgbClr val="F52F41"/>
              </a:buClr>
              <a:buSzPts val="6000"/>
              <a:buNone/>
              <a:defRPr sz="6000">
                <a:solidFill>
                  <a:srgbClr val="F52F41"/>
                </a:solidFill>
              </a:defRPr>
            </a:lvl6pPr>
            <a:lvl7pPr lvl="6" rtl="0">
              <a:spcBef>
                <a:spcPts val="0"/>
              </a:spcBef>
              <a:spcAft>
                <a:spcPts val="0"/>
              </a:spcAft>
              <a:buClr>
                <a:srgbClr val="F52F41"/>
              </a:buClr>
              <a:buSzPts val="6000"/>
              <a:buNone/>
              <a:defRPr sz="6000">
                <a:solidFill>
                  <a:srgbClr val="F52F41"/>
                </a:solidFill>
              </a:defRPr>
            </a:lvl7pPr>
            <a:lvl8pPr lvl="7" rtl="0">
              <a:spcBef>
                <a:spcPts val="0"/>
              </a:spcBef>
              <a:spcAft>
                <a:spcPts val="0"/>
              </a:spcAft>
              <a:buClr>
                <a:srgbClr val="F52F41"/>
              </a:buClr>
              <a:buSzPts val="6000"/>
              <a:buNone/>
              <a:defRPr sz="6000">
                <a:solidFill>
                  <a:srgbClr val="F52F41"/>
                </a:solidFill>
              </a:defRPr>
            </a:lvl8pPr>
            <a:lvl9pPr lvl="8" rtl="0">
              <a:spcBef>
                <a:spcPts val="0"/>
              </a:spcBef>
              <a:spcAft>
                <a:spcPts val="0"/>
              </a:spcAft>
              <a:buClr>
                <a:srgbClr val="F52F41"/>
              </a:buClr>
              <a:buSzPts val="6000"/>
              <a:buNone/>
              <a:defRPr sz="6000">
                <a:solidFill>
                  <a:srgbClr val="F52F41"/>
                </a:solidFill>
              </a:defRPr>
            </a:lvl9pPr>
          </a:lstStyle>
          <a:p>
            <a:endParaRPr/>
          </a:p>
        </p:txBody>
      </p:sp>
      <p:sp>
        <p:nvSpPr>
          <p:cNvPr id="144" name="Google Shape;144;p27"/>
          <p:cNvSpPr txBox="1">
            <a:spLocks noGrp="1"/>
          </p:cNvSpPr>
          <p:nvPr>
            <p:ph type="subTitle" idx="1"/>
          </p:nvPr>
        </p:nvSpPr>
        <p:spPr>
          <a:xfrm>
            <a:off x="311700" y="3677287"/>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52F41"/>
              </a:buClr>
              <a:buSzPts val="2800"/>
              <a:buFont typeface="Muli"/>
              <a:buNone/>
              <a:defRPr sz="2800" b="1">
                <a:solidFill>
                  <a:srgbClr val="F52F41"/>
                </a:solidFill>
                <a:latin typeface="Muli"/>
                <a:ea typeface="Muli"/>
                <a:cs typeface="Muli"/>
                <a:sym typeface="Muli"/>
              </a:defRPr>
            </a:lvl1pPr>
            <a:lvl2pPr lvl="1"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2pPr>
            <a:lvl3pPr lvl="2"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3pPr>
            <a:lvl4pPr lvl="3"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4pPr>
            <a:lvl5pPr lvl="4"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5pPr>
            <a:lvl6pPr lvl="5"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6pPr>
            <a:lvl7pPr lvl="6"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7pPr>
            <a:lvl8pPr lvl="7"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8pPr>
            <a:lvl9pPr lvl="8" rtl="0">
              <a:lnSpc>
                <a:spcPct val="100000"/>
              </a:lnSpc>
              <a:spcBef>
                <a:spcPts val="0"/>
              </a:spcBef>
              <a:spcAft>
                <a:spcPts val="0"/>
              </a:spcAft>
              <a:buClr>
                <a:srgbClr val="F52F41"/>
              </a:buClr>
              <a:buSzPts val="2800"/>
              <a:buFont typeface="Muli"/>
              <a:buNone/>
              <a:defRPr sz="2800">
                <a:solidFill>
                  <a:srgbClr val="F52F41"/>
                </a:solidFill>
                <a:latin typeface="Muli"/>
                <a:ea typeface="Muli"/>
                <a:cs typeface="Muli"/>
                <a:sym typeface="Muli"/>
              </a:defRPr>
            </a:lvl9pPr>
          </a:lstStyle>
          <a:p>
            <a:endParaRPr/>
          </a:p>
        </p:txBody>
      </p:sp>
      <p:pic>
        <p:nvPicPr>
          <p:cNvPr id="145" name="Google Shape;145;p27"/>
          <p:cNvPicPr preferRelativeResize="0"/>
          <p:nvPr/>
        </p:nvPicPr>
        <p:blipFill>
          <a:blip r:embed="rId2">
            <a:alphaModFix/>
          </a:blip>
          <a:stretch>
            <a:fillRect/>
          </a:stretch>
        </p:blipFill>
        <p:spPr>
          <a:xfrm>
            <a:off x="420325" y="384450"/>
            <a:ext cx="1309123" cy="2972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9 Thanks - Red BG">
  <p:cSld name="CUSTOM_1">
    <p:bg>
      <p:bgPr>
        <a:solidFill>
          <a:srgbClr val="F52F41"/>
        </a:solidFill>
        <a:effectLst/>
      </p:bgPr>
    </p:bg>
    <p:spTree>
      <p:nvGrpSpPr>
        <p:cNvPr id="1" name="Shape 146"/>
        <p:cNvGrpSpPr/>
        <p:nvPr/>
      </p:nvGrpSpPr>
      <p:grpSpPr>
        <a:xfrm>
          <a:off x="0" y="0"/>
          <a:ext cx="0" cy="0"/>
          <a:chOff x="0" y="0"/>
          <a:chExt cx="0" cy="0"/>
        </a:xfrm>
      </p:grpSpPr>
      <p:sp>
        <p:nvSpPr>
          <p:cNvPr id="147" name="Google Shape;14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148" name="Google Shape;148;p28"/>
          <p:cNvSpPr txBox="1">
            <a:spLocks noGrp="1"/>
          </p:cNvSpPr>
          <p:nvPr>
            <p:ph type="ctrTitle"/>
          </p:nvPr>
        </p:nvSpPr>
        <p:spPr>
          <a:xfrm>
            <a:off x="311700" y="1075950"/>
            <a:ext cx="7966200" cy="2564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a:endParaRPr/>
          </a:p>
        </p:txBody>
      </p:sp>
      <p:sp>
        <p:nvSpPr>
          <p:cNvPr id="149" name="Google Shape;149;p28"/>
          <p:cNvSpPr txBox="1">
            <a:spLocks noGrp="1"/>
          </p:cNvSpPr>
          <p:nvPr>
            <p:ph type="subTitle" idx="1"/>
          </p:nvPr>
        </p:nvSpPr>
        <p:spPr>
          <a:xfrm>
            <a:off x="311700" y="3677287"/>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None/>
              <a:defRPr sz="2800" b="1">
                <a:solidFill>
                  <a:srgbClr val="FFFFFF"/>
                </a:solidFill>
              </a:defRPr>
            </a:lvl1pPr>
            <a:lvl2pPr lvl="1" rtl="0">
              <a:lnSpc>
                <a:spcPct val="100000"/>
              </a:lnSpc>
              <a:spcBef>
                <a:spcPts val="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50" name="Google Shape;150;p28"/>
          <p:cNvPicPr preferRelativeResize="0"/>
          <p:nvPr/>
        </p:nvPicPr>
        <p:blipFill>
          <a:blip r:embed="rId2">
            <a:alphaModFix/>
          </a:blip>
          <a:stretch>
            <a:fillRect/>
          </a:stretch>
        </p:blipFill>
        <p:spPr>
          <a:xfrm>
            <a:off x="420325" y="384450"/>
            <a:ext cx="1309086" cy="297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3 Section header - Red"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52F41"/>
              </a:buClr>
              <a:buSzPts val="4800"/>
              <a:buNone/>
              <a:defRPr sz="4800">
                <a:solidFill>
                  <a:srgbClr val="F52F41"/>
                </a:solidFill>
              </a:defRPr>
            </a:lvl1pPr>
            <a:lvl2pPr lvl="1" rtl="0">
              <a:spcBef>
                <a:spcPts val="0"/>
              </a:spcBef>
              <a:spcAft>
                <a:spcPts val="0"/>
              </a:spcAft>
              <a:buClr>
                <a:srgbClr val="F52F41"/>
              </a:buClr>
              <a:buSzPts val="4800"/>
              <a:buNone/>
              <a:defRPr sz="4800">
                <a:solidFill>
                  <a:srgbClr val="F52F41"/>
                </a:solidFill>
              </a:defRPr>
            </a:lvl2pPr>
            <a:lvl3pPr lvl="2" rtl="0">
              <a:spcBef>
                <a:spcPts val="0"/>
              </a:spcBef>
              <a:spcAft>
                <a:spcPts val="0"/>
              </a:spcAft>
              <a:buClr>
                <a:srgbClr val="F52F41"/>
              </a:buClr>
              <a:buSzPts val="4800"/>
              <a:buNone/>
              <a:defRPr sz="4800">
                <a:solidFill>
                  <a:srgbClr val="F52F41"/>
                </a:solidFill>
              </a:defRPr>
            </a:lvl3pPr>
            <a:lvl4pPr lvl="3" rtl="0">
              <a:spcBef>
                <a:spcPts val="0"/>
              </a:spcBef>
              <a:spcAft>
                <a:spcPts val="0"/>
              </a:spcAft>
              <a:buClr>
                <a:srgbClr val="F52F41"/>
              </a:buClr>
              <a:buSzPts val="4800"/>
              <a:buNone/>
              <a:defRPr sz="4800">
                <a:solidFill>
                  <a:srgbClr val="F52F41"/>
                </a:solidFill>
              </a:defRPr>
            </a:lvl4pPr>
            <a:lvl5pPr lvl="4" rtl="0">
              <a:spcBef>
                <a:spcPts val="0"/>
              </a:spcBef>
              <a:spcAft>
                <a:spcPts val="0"/>
              </a:spcAft>
              <a:buClr>
                <a:srgbClr val="F52F41"/>
              </a:buClr>
              <a:buSzPts val="4800"/>
              <a:buNone/>
              <a:defRPr sz="4800">
                <a:solidFill>
                  <a:srgbClr val="F52F41"/>
                </a:solidFill>
              </a:defRPr>
            </a:lvl5pPr>
            <a:lvl6pPr lvl="5" rtl="0">
              <a:spcBef>
                <a:spcPts val="0"/>
              </a:spcBef>
              <a:spcAft>
                <a:spcPts val="0"/>
              </a:spcAft>
              <a:buClr>
                <a:srgbClr val="F52F41"/>
              </a:buClr>
              <a:buSzPts val="4800"/>
              <a:buNone/>
              <a:defRPr sz="4800">
                <a:solidFill>
                  <a:srgbClr val="F52F41"/>
                </a:solidFill>
              </a:defRPr>
            </a:lvl6pPr>
            <a:lvl7pPr lvl="6" rtl="0">
              <a:spcBef>
                <a:spcPts val="0"/>
              </a:spcBef>
              <a:spcAft>
                <a:spcPts val="0"/>
              </a:spcAft>
              <a:buClr>
                <a:srgbClr val="F52F41"/>
              </a:buClr>
              <a:buSzPts val="4800"/>
              <a:buNone/>
              <a:defRPr sz="4800">
                <a:solidFill>
                  <a:srgbClr val="F52F41"/>
                </a:solidFill>
              </a:defRPr>
            </a:lvl7pPr>
            <a:lvl8pPr lvl="7" rtl="0">
              <a:spcBef>
                <a:spcPts val="0"/>
              </a:spcBef>
              <a:spcAft>
                <a:spcPts val="0"/>
              </a:spcAft>
              <a:buClr>
                <a:srgbClr val="F52F41"/>
              </a:buClr>
              <a:buSzPts val="4800"/>
              <a:buNone/>
              <a:defRPr sz="4800">
                <a:solidFill>
                  <a:srgbClr val="F52F41"/>
                </a:solidFill>
              </a:defRPr>
            </a:lvl8pPr>
            <a:lvl9pPr lvl="8" rtl="0">
              <a:spcBef>
                <a:spcPts val="0"/>
              </a:spcBef>
              <a:spcAft>
                <a:spcPts val="0"/>
              </a:spcAft>
              <a:buClr>
                <a:srgbClr val="F52F41"/>
              </a:buClr>
              <a:buSzPts val="4800"/>
              <a:buNone/>
              <a:defRPr sz="4800">
                <a:solidFill>
                  <a:srgbClr val="F52F41"/>
                </a:solidFill>
              </a:defRPr>
            </a:lvl9pPr>
          </a:lstStyle>
          <a:p>
            <a:endParaRPr/>
          </a:p>
        </p:txBody>
      </p:sp>
      <p:sp>
        <p:nvSpPr>
          <p:cNvPr id="19" name="Google Shape;19;p4"/>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a:spcBef>
                <a:spcPts val="0"/>
              </a:spcBef>
              <a:spcAft>
                <a:spcPts val="0"/>
              </a:spcAft>
              <a:buNone/>
              <a:defRPr sz="1800">
                <a:solidFill>
                  <a:srgbClr val="F52F41"/>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4 Section header - Red background">
  <p:cSld name="SECTION_HEADER_1">
    <p:bg>
      <p:bgPr>
        <a:solidFill>
          <a:srgbClr val="F52F41"/>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22" name="Google Shape;22;p5"/>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latin typeface="Muli"/>
                <a:ea typeface="Muli"/>
                <a:cs typeface="Muli"/>
                <a:sym typeface="Muli"/>
              </a:defRPr>
            </a:lvl1pPr>
            <a:lvl2pPr lvl="1" rtl="0">
              <a:spcBef>
                <a:spcPts val="1600"/>
              </a:spcBef>
              <a:spcAft>
                <a:spcPts val="0"/>
              </a:spcAft>
              <a:buNone/>
              <a:defRPr>
                <a:solidFill>
                  <a:schemeClr val="lt1"/>
                </a:solidFill>
                <a:latin typeface="Muli"/>
                <a:ea typeface="Muli"/>
                <a:cs typeface="Muli"/>
                <a:sym typeface="Muli"/>
              </a:defRPr>
            </a:lvl2pPr>
            <a:lvl3pPr lvl="2" rtl="0">
              <a:spcBef>
                <a:spcPts val="1600"/>
              </a:spcBef>
              <a:spcAft>
                <a:spcPts val="0"/>
              </a:spcAft>
              <a:buNone/>
              <a:defRPr>
                <a:solidFill>
                  <a:schemeClr val="lt1"/>
                </a:solidFill>
                <a:latin typeface="Muli"/>
                <a:ea typeface="Muli"/>
                <a:cs typeface="Muli"/>
                <a:sym typeface="Muli"/>
              </a:defRPr>
            </a:lvl3pPr>
            <a:lvl4pPr lvl="3" rtl="0">
              <a:spcBef>
                <a:spcPts val="1600"/>
              </a:spcBef>
              <a:spcAft>
                <a:spcPts val="0"/>
              </a:spcAft>
              <a:buNone/>
              <a:defRPr>
                <a:solidFill>
                  <a:schemeClr val="lt1"/>
                </a:solidFill>
                <a:latin typeface="Muli"/>
                <a:ea typeface="Muli"/>
                <a:cs typeface="Muli"/>
                <a:sym typeface="Muli"/>
              </a:defRPr>
            </a:lvl4pPr>
            <a:lvl5pPr lvl="4" rtl="0">
              <a:spcBef>
                <a:spcPts val="1600"/>
              </a:spcBef>
              <a:spcAft>
                <a:spcPts val="0"/>
              </a:spcAft>
              <a:buNone/>
              <a:defRPr>
                <a:solidFill>
                  <a:schemeClr val="lt1"/>
                </a:solidFill>
                <a:latin typeface="Muli"/>
                <a:ea typeface="Muli"/>
                <a:cs typeface="Muli"/>
                <a:sym typeface="Muli"/>
              </a:defRPr>
            </a:lvl5pPr>
            <a:lvl6pPr lvl="5" rtl="0">
              <a:spcBef>
                <a:spcPts val="1600"/>
              </a:spcBef>
              <a:spcAft>
                <a:spcPts val="0"/>
              </a:spcAft>
              <a:buNone/>
              <a:defRPr>
                <a:solidFill>
                  <a:schemeClr val="lt1"/>
                </a:solidFill>
                <a:latin typeface="Muli"/>
                <a:ea typeface="Muli"/>
                <a:cs typeface="Muli"/>
                <a:sym typeface="Muli"/>
              </a:defRPr>
            </a:lvl6pPr>
            <a:lvl7pPr lvl="6" rtl="0">
              <a:spcBef>
                <a:spcPts val="1600"/>
              </a:spcBef>
              <a:spcAft>
                <a:spcPts val="0"/>
              </a:spcAft>
              <a:buNone/>
              <a:defRPr>
                <a:solidFill>
                  <a:schemeClr val="lt1"/>
                </a:solidFill>
                <a:latin typeface="Muli"/>
                <a:ea typeface="Muli"/>
                <a:cs typeface="Muli"/>
                <a:sym typeface="Muli"/>
              </a:defRPr>
            </a:lvl7pPr>
            <a:lvl8pPr lvl="7" rtl="0">
              <a:spcBef>
                <a:spcPts val="1600"/>
              </a:spcBef>
              <a:spcAft>
                <a:spcPts val="0"/>
              </a:spcAft>
              <a:buNone/>
              <a:defRPr>
                <a:solidFill>
                  <a:schemeClr val="lt1"/>
                </a:solidFill>
                <a:latin typeface="Muli"/>
                <a:ea typeface="Muli"/>
                <a:cs typeface="Muli"/>
                <a:sym typeface="Muli"/>
              </a:defRPr>
            </a:lvl8pPr>
            <a:lvl9pPr lvl="8" rtl="0">
              <a:spcBef>
                <a:spcPts val="1600"/>
              </a:spcBef>
              <a:spcAft>
                <a:spcPts val="1600"/>
              </a:spcAft>
              <a:buNone/>
              <a:defRPr>
                <a:solidFill>
                  <a:schemeClr val="lt1"/>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5 Section header - Pink">
  <p:cSld name="SECTION_HEADER_2">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8417F"/>
              </a:buClr>
              <a:buSzPts val="4800"/>
              <a:buNone/>
              <a:defRPr sz="4800">
                <a:solidFill>
                  <a:srgbClr val="F8417F"/>
                </a:solidFill>
              </a:defRPr>
            </a:lvl1pPr>
            <a:lvl2pPr lvl="1" rtl="0">
              <a:spcBef>
                <a:spcPts val="0"/>
              </a:spcBef>
              <a:spcAft>
                <a:spcPts val="0"/>
              </a:spcAft>
              <a:buClr>
                <a:srgbClr val="F8417F"/>
              </a:buClr>
              <a:buSzPts val="4800"/>
              <a:buNone/>
              <a:defRPr sz="4800">
                <a:solidFill>
                  <a:srgbClr val="F8417F"/>
                </a:solidFill>
              </a:defRPr>
            </a:lvl2pPr>
            <a:lvl3pPr lvl="2" rtl="0">
              <a:spcBef>
                <a:spcPts val="0"/>
              </a:spcBef>
              <a:spcAft>
                <a:spcPts val="0"/>
              </a:spcAft>
              <a:buClr>
                <a:srgbClr val="F8417F"/>
              </a:buClr>
              <a:buSzPts val="4800"/>
              <a:buNone/>
              <a:defRPr sz="4800">
                <a:solidFill>
                  <a:srgbClr val="F8417F"/>
                </a:solidFill>
              </a:defRPr>
            </a:lvl3pPr>
            <a:lvl4pPr lvl="3" rtl="0">
              <a:spcBef>
                <a:spcPts val="0"/>
              </a:spcBef>
              <a:spcAft>
                <a:spcPts val="0"/>
              </a:spcAft>
              <a:buClr>
                <a:srgbClr val="F8417F"/>
              </a:buClr>
              <a:buSzPts val="4800"/>
              <a:buNone/>
              <a:defRPr sz="4800">
                <a:solidFill>
                  <a:srgbClr val="F8417F"/>
                </a:solidFill>
              </a:defRPr>
            </a:lvl4pPr>
            <a:lvl5pPr lvl="4" rtl="0">
              <a:spcBef>
                <a:spcPts val="0"/>
              </a:spcBef>
              <a:spcAft>
                <a:spcPts val="0"/>
              </a:spcAft>
              <a:buClr>
                <a:srgbClr val="F8417F"/>
              </a:buClr>
              <a:buSzPts val="4800"/>
              <a:buNone/>
              <a:defRPr sz="4800">
                <a:solidFill>
                  <a:srgbClr val="F8417F"/>
                </a:solidFill>
              </a:defRPr>
            </a:lvl5pPr>
            <a:lvl6pPr lvl="5" rtl="0">
              <a:spcBef>
                <a:spcPts val="0"/>
              </a:spcBef>
              <a:spcAft>
                <a:spcPts val="0"/>
              </a:spcAft>
              <a:buClr>
                <a:srgbClr val="F8417F"/>
              </a:buClr>
              <a:buSzPts val="4800"/>
              <a:buNone/>
              <a:defRPr sz="4800">
                <a:solidFill>
                  <a:srgbClr val="F8417F"/>
                </a:solidFill>
              </a:defRPr>
            </a:lvl6pPr>
            <a:lvl7pPr lvl="6" rtl="0">
              <a:spcBef>
                <a:spcPts val="0"/>
              </a:spcBef>
              <a:spcAft>
                <a:spcPts val="0"/>
              </a:spcAft>
              <a:buClr>
                <a:srgbClr val="F8417F"/>
              </a:buClr>
              <a:buSzPts val="4800"/>
              <a:buNone/>
              <a:defRPr sz="4800">
                <a:solidFill>
                  <a:srgbClr val="F8417F"/>
                </a:solidFill>
              </a:defRPr>
            </a:lvl7pPr>
            <a:lvl8pPr lvl="7" rtl="0">
              <a:spcBef>
                <a:spcPts val="0"/>
              </a:spcBef>
              <a:spcAft>
                <a:spcPts val="0"/>
              </a:spcAft>
              <a:buClr>
                <a:srgbClr val="F8417F"/>
              </a:buClr>
              <a:buSzPts val="4800"/>
              <a:buNone/>
              <a:defRPr sz="4800">
                <a:solidFill>
                  <a:srgbClr val="F8417F"/>
                </a:solidFill>
              </a:defRPr>
            </a:lvl8pPr>
            <a:lvl9pPr lvl="8" rtl="0">
              <a:spcBef>
                <a:spcPts val="0"/>
              </a:spcBef>
              <a:spcAft>
                <a:spcPts val="0"/>
              </a:spcAft>
              <a:buClr>
                <a:srgbClr val="F8417F"/>
              </a:buClr>
              <a:buSzPts val="4800"/>
              <a:buNone/>
              <a:defRPr sz="4800">
                <a:solidFill>
                  <a:srgbClr val="F8417F"/>
                </a:solidFill>
              </a:defRPr>
            </a:lvl9pPr>
          </a:lstStyle>
          <a:p>
            <a:endParaRPr/>
          </a:p>
        </p:txBody>
      </p:sp>
      <p:sp>
        <p:nvSpPr>
          <p:cNvPr id="25" name="Google Shape;25;p6"/>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8417F"/>
                </a:solidFill>
                <a:latin typeface="Muli"/>
                <a:ea typeface="Muli"/>
                <a:cs typeface="Muli"/>
                <a:sym typeface="Muli"/>
              </a:defRPr>
            </a:lvl1pPr>
            <a:lvl2pPr lvl="1" rtl="0">
              <a:spcBef>
                <a:spcPts val="1600"/>
              </a:spcBef>
              <a:spcAft>
                <a:spcPts val="0"/>
              </a:spcAft>
              <a:buNone/>
              <a:defRPr>
                <a:solidFill>
                  <a:srgbClr val="F8417F"/>
                </a:solidFill>
              </a:defRPr>
            </a:lvl2pPr>
            <a:lvl3pPr lvl="2" rtl="0">
              <a:spcBef>
                <a:spcPts val="1600"/>
              </a:spcBef>
              <a:spcAft>
                <a:spcPts val="0"/>
              </a:spcAft>
              <a:buNone/>
              <a:defRPr>
                <a:solidFill>
                  <a:srgbClr val="F8417F"/>
                </a:solidFill>
              </a:defRPr>
            </a:lvl3pPr>
            <a:lvl4pPr lvl="3" rtl="0">
              <a:spcBef>
                <a:spcPts val="1600"/>
              </a:spcBef>
              <a:spcAft>
                <a:spcPts val="0"/>
              </a:spcAft>
              <a:buNone/>
              <a:defRPr>
                <a:solidFill>
                  <a:srgbClr val="F8417F"/>
                </a:solidFill>
              </a:defRPr>
            </a:lvl4pPr>
            <a:lvl5pPr lvl="4" rtl="0">
              <a:spcBef>
                <a:spcPts val="1600"/>
              </a:spcBef>
              <a:spcAft>
                <a:spcPts val="0"/>
              </a:spcAft>
              <a:buNone/>
              <a:defRPr>
                <a:solidFill>
                  <a:srgbClr val="F8417F"/>
                </a:solidFill>
              </a:defRPr>
            </a:lvl5pPr>
            <a:lvl6pPr lvl="5" rtl="0">
              <a:spcBef>
                <a:spcPts val="1600"/>
              </a:spcBef>
              <a:spcAft>
                <a:spcPts val="0"/>
              </a:spcAft>
              <a:buNone/>
              <a:defRPr>
                <a:solidFill>
                  <a:srgbClr val="F8417F"/>
                </a:solidFill>
              </a:defRPr>
            </a:lvl6pPr>
            <a:lvl7pPr lvl="6" rtl="0">
              <a:spcBef>
                <a:spcPts val="1600"/>
              </a:spcBef>
              <a:spcAft>
                <a:spcPts val="0"/>
              </a:spcAft>
              <a:buNone/>
              <a:defRPr>
                <a:solidFill>
                  <a:srgbClr val="F8417F"/>
                </a:solidFill>
              </a:defRPr>
            </a:lvl7pPr>
            <a:lvl8pPr lvl="7" rtl="0">
              <a:spcBef>
                <a:spcPts val="1600"/>
              </a:spcBef>
              <a:spcAft>
                <a:spcPts val="0"/>
              </a:spcAft>
              <a:buNone/>
              <a:defRPr>
                <a:solidFill>
                  <a:srgbClr val="F8417F"/>
                </a:solidFill>
              </a:defRPr>
            </a:lvl8pPr>
            <a:lvl9pPr lvl="8" rtl="0">
              <a:spcBef>
                <a:spcPts val="1600"/>
              </a:spcBef>
              <a:spcAft>
                <a:spcPts val="1600"/>
              </a:spcAft>
              <a:buNone/>
              <a:defRPr>
                <a:solidFill>
                  <a:srgbClr val="F8417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6 Section header - Pink background">
  <p:cSld name="SECTION_HEADER_1_1">
    <p:bg>
      <p:bgPr>
        <a:solidFill>
          <a:srgbClr val="F8417F"/>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28" name="Google Shape;28;p7"/>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7 Section header - Orange">
  <p:cSld name="SECTION_HEADER_2_1">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9513"/>
              </a:buClr>
              <a:buSzPts val="4800"/>
              <a:buNone/>
              <a:defRPr sz="4800">
                <a:solidFill>
                  <a:srgbClr val="FF9513"/>
                </a:solidFill>
              </a:defRPr>
            </a:lvl1pPr>
            <a:lvl2pPr lvl="1" rtl="0">
              <a:spcBef>
                <a:spcPts val="0"/>
              </a:spcBef>
              <a:spcAft>
                <a:spcPts val="0"/>
              </a:spcAft>
              <a:buClr>
                <a:srgbClr val="FF9513"/>
              </a:buClr>
              <a:buSzPts val="4800"/>
              <a:buNone/>
              <a:defRPr sz="4800">
                <a:solidFill>
                  <a:srgbClr val="FF9513"/>
                </a:solidFill>
              </a:defRPr>
            </a:lvl2pPr>
            <a:lvl3pPr lvl="2" rtl="0">
              <a:spcBef>
                <a:spcPts val="0"/>
              </a:spcBef>
              <a:spcAft>
                <a:spcPts val="0"/>
              </a:spcAft>
              <a:buClr>
                <a:srgbClr val="FF9513"/>
              </a:buClr>
              <a:buSzPts val="4800"/>
              <a:buNone/>
              <a:defRPr sz="4800">
                <a:solidFill>
                  <a:srgbClr val="FF9513"/>
                </a:solidFill>
              </a:defRPr>
            </a:lvl3pPr>
            <a:lvl4pPr lvl="3" rtl="0">
              <a:spcBef>
                <a:spcPts val="0"/>
              </a:spcBef>
              <a:spcAft>
                <a:spcPts val="0"/>
              </a:spcAft>
              <a:buClr>
                <a:srgbClr val="FF9513"/>
              </a:buClr>
              <a:buSzPts val="4800"/>
              <a:buNone/>
              <a:defRPr sz="4800">
                <a:solidFill>
                  <a:srgbClr val="FF9513"/>
                </a:solidFill>
              </a:defRPr>
            </a:lvl4pPr>
            <a:lvl5pPr lvl="4" rtl="0">
              <a:spcBef>
                <a:spcPts val="0"/>
              </a:spcBef>
              <a:spcAft>
                <a:spcPts val="0"/>
              </a:spcAft>
              <a:buClr>
                <a:srgbClr val="FF9513"/>
              </a:buClr>
              <a:buSzPts val="4800"/>
              <a:buNone/>
              <a:defRPr sz="4800">
                <a:solidFill>
                  <a:srgbClr val="FF9513"/>
                </a:solidFill>
              </a:defRPr>
            </a:lvl5pPr>
            <a:lvl6pPr lvl="5" rtl="0">
              <a:spcBef>
                <a:spcPts val="0"/>
              </a:spcBef>
              <a:spcAft>
                <a:spcPts val="0"/>
              </a:spcAft>
              <a:buClr>
                <a:srgbClr val="FF9513"/>
              </a:buClr>
              <a:buSzPts val="4800"/>
              <a:buNone/>
              <a:defRPr sz="4800">
                <a:solidFill>
                  <a:srgbClr val="FF9513"/>
                </a:solidFill>
              </a:defRPr>
            </a:lvl6pPr>
            <a:lvl7pPr lvl="6" rtl="0">
              <a:spcBef>
                <a:spcPts val="0"/>
              </a:spcBef>
              <a:spcAft>
                <a:spcPts val="0"/>
              </a:spcAft>
              <a:buClr>
                <a:srgbClr val="FF9513"/>
              </a:buClr>
              <a:buSzPts val="4800"/>
              <a:buNone/>
              <a:defRPr sz="4800">
                <a:solidFill>
                  <a:srgbClr val="FF9513"/>
                </a:solidFill>
              </a:defRPr>
            </a:lvl7pPr>
            <a:lvl8pPr lvl="7" rtl="0">
              <a:spcBef>
                <a:spcPts val="0"/>
              </a:spcBef>
              <a:spcAft>
                <a:spcPts val="0"/>
              </a:spcAft>
              <a:buClr>
                <a:srgbClr val="FF9513"/>
              </a:buClr>
              <a:buSzPts val="4800"/>
              <a:buNone/>
              <a:defRPr sz="4800">
                <a:solidFill>
                  <a:srgbClr val="FF9513"/>
                </a:solidFill>
              </a:defRPr>
            </a:lvl8pPr>
            <a:lvl9pPr lvl="8" rtl="0">
              <a:spcBef>
                <a:spcPts val="0"/>
              </a:spcBef>
              <a:spcAft>
                <a:spcPts val="0"/>
              </a:spcAft>
              <a:buClr>
                <a:srgbClr val="FF9513"/>
              </a:buClr>
              <a:buSzPts val="4800"/>
              <a:buNone/>
              <a:defRPr sz="4800">
                <a:solidFill>
                  <a:srgbClr val="FF9513"/>
                </a:solidFill>
              </a:defRPr>
            </a:lvl9pPr>
          </a:lstStyle>
          <a:p>
            <a:endParaRPr/>
          </a:p>
        </p:txBody>
      </p:sp>
      <p:sp>
        <p:nvSpPr>
          <p:cNvPr id="31" name="Google Shape;31;p8"/>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9513"/>
                </a:solidFill>
                <a:latin typeface="Muli"/>
                <a:ea typeface="Muli"/>
                <a:cs typeface="Muli"/>
                <a:sym typeface="Muli"/>
              </a:defRPr>
            </a:lvl1pPr>
            <a:lvl2pPr lvl="1" rtl="0">
              <a:spcBef>
                <a:spcPts val="1600"/>
              </a:spcBef>
              <a:spcAft>
                <a:spcPts val="0"/>
              </a:spcAft>
              <a:buNone/>
              <a:defRPr>
                <a:solidFill>
                  <a:srgbClr val="FF9513"/>
                </a:solidFill>
              </a:defRPr>
            </a:lvl2pPr>
            <a:lvl3pPr lvl="2" rtl="0">
              <a:spcBef>
                <a:spcPts val="1600"/>
              </a:spcBef>
              <a:spcAft>
                <a:spcPts val="0"/>
              </a:spcAft>
              <a:buNone/>
              <a:defRPr>
                <a:solidFill>
                  <a:srgbClr val="FF9513"/>
                </a:solidFill>
              </a:defRPr>
            </a:lvl3pPr>
            <a:lvl4pPr lvl="3" rtl="0">
              <a:spcBef>
                <a:spcPts val="1600"/>
              </a:spcBef>
              <a:spcAft>
                <a:spcPts val="0"/>
              </a:spcAft>
              <a:buNone/>
              <a:defRPr>
                <a:solidFill>
                  <a:srgbClr val="FF9513"/>
                </a:solidFill>
              </a:defRPr>
            </a:lvl4pPr>
            <a:lvl5pPr lvl="4" rtl="0">
              <a:spcBef>
                <a:spcPts val="1600"/>
              </a:spcBef>
              <a:spcAft>
                <a:spcPts val="0"/>
              </a:spcAft>
              <a:buNone/>
              <a:defRPr>
                <a:solidFill>
                  <a:srgbClr val="FF9513"/>
                </a:solidFill>
              </a:defRPr>
            </a:lvl5pPr>
            <a:lvl6pPr lvl="5" rtl="0">
              <a:spcBef>
                <a:spcPts val="1600"/>
              </a:spcBef>
              <a:spcAft>
                <a:spcPts val="0"/>
              </a:spcAft>
              <a:buNone/>
              <a:defRPr>
                <a:solidFill>
                  <a:srgbClr val="FF9513"/>
                </a:solidFill>
              </a:defRPr>
            </a:lvl6pPr>
            <a:lvl7pPr lvl="6" rtl="0">
              <a:spcBef>
                <a:spcPts val="1600"/>
              </a:spcBef>
              <a:spcAft>
                <a:spcPts val="0"/>
              </a:spcAft>
              <a:buNone/>
              <a:defRPr>
                <a:solidFill>
                  <a:srgbClr val="FF9513"/>
                </a:solidFill>
              </a:defRPr>
            </a:lvl7pPr>
            <a:lvl8pPr lvl="7" rtl="0">
              <a:spcBef>
                <a:spcPts val="1600"/>
              </a:spcBef>
              <a:spcAft>
                <a:spcPts val="0"/>
              </a:spcAft>
              <a:buNone/>
              <a:defRPr>
                <a:solidFill>
                  <a:srgbClr val="FF9513"/>
                </a:solidFill>
              </a:defRPr>
            </a:lvl8pPr>
            <a:lvl9pPr lvl="8" rtl="0">
              <a:spcBef>
                <a:spcPts val="1600"/>
              </a:spcBef>
              <a:spcAft>
                <a:spcPts val="1600"/>
              </a:spcAft>
              <a:buNone/>
              <a:defRPr>
                <a:solidFill>
                  <a:srgbClr val="FF951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8 Section header - Orange background">
  <p:cSld name="SECTION_HEADER_1_1_1">
    <p:bg>
      <p:bgPr>
        <a:solidFill>
          <a:srgbClr val="FF9513"/>
        </a:solid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34" name="Google Shape;34;p9"/>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 Section header - Green">
  <p:cSld name="SECTION_HEADER_2_1_1_1">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3634800" y="2378900"/>
            <a:ext cx="5152800" cy="1560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1C98C"/>
              </a:buClr>
              <a:buSzPts val="4800"/>
              <a:buNone/>
              <a:defRPr sz="4800">
                <a:solidFill>
                  <a:srgbClr val="01C98C"/>
                </a:solidFill>
              </a:defRPr>
            </a:lvl1pPr>
            <a:lvl2pPr lvl="1" rtl="0">
              <a:spcBef>
                <a:spcPts val="0"/>
              </a:spcBef>
              <a:spcAft>
                <a:spcPts val="0"/>
              </a:spcAft>
              <a:buClr>
                <a:srgbClr val="01C98C"/>
              </a:buClr>
              <a:buSzPts val="4800"/>
              <a:buNone/>
              <a:defRPr sz="4800">
                <a:solidFill>
                  <a:srgbClr val="01C98C"/>
                </a:solidFill>
              </a:defRPr>
            </a:lvl2pPr>
            <a:lvl3pPr lvl="2" rtl="0">
              <a:spcBef>
                <a:spcPts val="0"/>
              </a:spcBef>
              <a:spcAft>
                <a:spcPts val="0"/>
              </a:spcAft>
              <a:buClr>
                <a:srgbClr val="01C98C"/>
              </a:buClr>
              <a:buSzPts val="4800"/>
              <a:buNone/>
              <a:defRPr sz="4800">
                <a:solidFill>
                  <a:srgbClr val="01C98C"/>
                </a:solidFill>
              </a:defRPr>
            </a:lvl3pPr>
            <a:lvl4pPr lvl="3" rtl="0">
              <a:spcBef>
                <a:spcPts val="0"/>
              </a:spcBef>
              <a:spcAft>
                <a:spcPts val="0"/>
              </a:spcAft>
              <a:buClr>
                <a:srgbClr val="01C98C"/>
              </a:buClr>
              <a:buSzPts val="4800"/>
              <a:buNone/>
              <a:defRPr sz="4800">
                <a:solidFill>
                  <a:srgbClr val="01C98C"/>
                </a:solidFill>
              </a:defRPr>
            </a:lvl4pPr>
            <a:lvl5pPr lvl="4" rtl="0">
              <a:spcBef>
                <a:spcPts val="0"/>
              </a:spcBef>
              <a:spcAft>
                <a:spcPts val="0"/>
              </a:spcAft>
              <a:buClr>
                <a:srgbClr val="01C98C"/>
              </a:buClr>
              <a:buSzPts val="4800"/>
              <a:buNone/>
              <a:defRPr sz="4800">
                <a:solidFill>
                  <a:srgbClr val="01C98C"/>
                </a:solidFill>
              </a:defRPr>
            </a:lvl5pPr>
            <a:lvl6pPr lvl="5" rtl="0">
              <a:spcBef>
                <a:spcPts val="0"/>
              </a:spcBef>
              <a:spcAft>
                <a:spcPts val="0"/>
              </a:spcAft>
              <a:buClr>
                <a:srgbClr val="01C98C"/>
              </a:buClr>
              <a:buSzPts val="4800"/>
              <a:buNone/>
              <a:defRPr sz="4800">
                <a:solidFill>
                  <a:srgbClr val="01C98C"/>
                </a:solidFill>
              </a:defRPr>
            </a:lvl6pPr>
            <a:lvl7pPr lvl="6" rtl="0">
              <a:spcBef>
                <a:spcPts val="0"/>
              </a:spcBef>
              <a:spcAft>
                <a:spcPts val="0"/>
              </a:spcAft>
              <a:buClr>
                <a:srgbClr val="01C98C"/>
              </a:buClr>
              <a:buSzPts val="4800"/>
              <a:buNone/>
              <a:defRPr sz="4800">
                <a:solidFill>
                  <a:srgbClr val="01C98C"/>
                </a:solidFill>
              </a:defRPr>
            </a:lvl7pPr>
            <a:lvl8pPr lvl="7" rtl="0">
              <a:spcBef>
                <a:spcPts val="0"/>
              </a:spcBef>
              <a:spcAft>
                <a:spcPts val="0"/>
              </a:spcAft>
              <a:buClr>
                <a:srgbClr val="01C98C"/>
              </a:buClr>
              <a:buSzPts val="4800"/>
              <a:buNone/>
              <a:defRPr sz="4800">
                <a:solidFill>
                  <a:srgbClr val="01C98C"/>
                </a:solidFill>
              </a:defRPr>
            </a:lvl8pPr>
            <a:lvl9pPr lvl="8" rtl="0">
              <a:spcBef>
                <a:spcPts val="0"/>
              </a:spcBef>
              <a:spcAft>
                <a:spcPts val="0"/>
              </a:spcAft>
              <a:buClr>
                <a:srgbClr val="01C98C"/>
              </a:buClr>
              <a:buSzPts val="4800"/>
              <a:buNone/>
              <a:defRPr sz="4800">
                <a:solidFill>
                  <a:srgbClr val="01C98C"/>
                </a:solidFill>
              </a:defRPr>
            </a:lvl9pPr>
          </a:lstStyle>
          <a:p>
            <a:endParaRPr/>
          </a:p>
        </p:txBody>
      </p:sp>
      <p:sp>
        <p:nvSpPr>
          <p:cNvPr id="37" name="Google Shape;37;p10"/>
          <p:cNvSpPr txBox="1">
            <a:spLocks noGrp="1"/>
          </p:cNvSpPr>
          <p:nvPr>
            <p:ph type="subTitle" idx="1"/>
          </p:nvPr>
        </p:nvSpPr>
        <p:spPr>
          <a:xfrm>
            <a:off x="3641925" y="3863300"/>
            <a:ext cx="5152800" cy="65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rgbClr val="01C98C"/>
                </a:solidFill>
                <a:latin typeface="Muli"/>
                <a:ea typeface="Muli"/>
                <a:cs typeface="Muli"/>
                <a:sym typeface="Muli"/>
              </a:defRPr>
            </a:lvl1pPr>
            <a:lvl2pPr lvl="1" rtl="0">
              <a:spcBef>
                <a:spcPts val="1600"/>
              </a:spcBef>
              <a:spcAft>
                <a:spcPts val="0"/>
              </a:spcAft>
              <a:buNone/>
              <a:defRPr>
                <a:solidFill>
                  <a:srgbClr val="01C98C"/>
                </a:solidFill>
              </a:defRPr>
            </a:lvl2pPr>
            <a:lvl3pPr lvl="2" rtl="0">
              <a:spcBef>
                <a:spcPts val="1600"/>
              </a:spcBef>
              <a:spcAft>
                <a:spcPts val="0"/>
              </a:spcAft>
              <a:buNone/>
              <a:defRPr>
                <a:solidFill>
                  <a:srgbClr val="01C98C"/>
                </a:solidFill>
              </a:defRPr>
            </a:lvl3pPr>
            <a:lvl4pPr lvl="3" rtl="0">
              <a:spcBef>
                <a:spcPts val="1600"/>
              </a:spcBef>
              <a:spcAft>
                <a:spcPts val="0"/>
              </a:spcAft>
              <a:buNone/>
              <a:defRPr>
                <a:solidFill>
                  <a:srgbClr val="01C98C"/>
                </a:solidFill>
              </a:defRPr>
            </a:lvl4pPr>
            <a:lvl5pPr lvl="4" rtl="0">
              <a:spcBef>
                <a:spcPts val="1600"/>
              </a:spcBef>
              <a:spcAft>
                <a:spcPts val="0"/>
              </a:spcAft>
              <a:buNone/>
              <a:defRPr>
                <a:solidFill>
                  <a:srgbClr val="01C98C"/>
                </a:solidFill>
              </a:defRPr>
            </a:lvl5pPr>
            <a:lvl6pPr lvl="5" rtl="0">
              <a:spcBef>
                <a:spcPts val="1600"/>
              </a:spcBef>
              <a:spcAft>
                <a:spcPts val="0"/>
              </a:spcAft>
              <a:buNone/>
              <a:defRPr>
                <a:solidFill>
                  <a:srgbClr val="01C98C"/>
                </a:solidFill>
              </a:defRPr>
            </a:lvl6pPr>
            <a:lvl7pPr lvl="6" rtl="0">
              <a:spcBef>
                <a:spcPts val="1600"/>
              </a:spcBef>
              <a:spcAft>
                <a:spcPts val="0"/>
              </a:spcAft>
              <a:buNone/>
              <a:defRPr>
                <a:solidFill>
                  <a:srgbClr val="01C98C"/>
                </a:solidFill>
              </a:defRPr>
            </a:lvl7pPr>
            <a:lvl8pPr lvl="7" rtl="0">
              <a:spcBef>
                <a:spcPts val="1600"/>
              </a:spcBef>
              <a:spcAft>
                <a:spcPts val="0"/>
              </a:spcAft>
              <a:buNone/>
              <a:defRPr>
                <a:solidFill>
                  <a:srgbClr val="01C98C"/>
                </a:solidFill>
              </a:defRPr>
            </a:lvl8pPr>
            <a:lvl9pPr lvl="8" rtl="0">
              <a:spcBef>
                <a:spcPts val="1600"/>
              </a:spcBef>
              <a:spcAft>
                <a:spcPts val="1600"/>
              </a:spcAft>
              <a:buNone/>
              <a:defRPr>
                <a:solidFill>
                  <a:srgbClr val="01C98C"/>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1pPr>
            <a:lvl2pPr lvl="1">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2pPr>
            <a:lvl3pPr lvl="2">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3pPr>
            <a:lvl4pPr lvl="3">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4pPr>
            <a:lvl5pPr lvl="4">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5pPr>
            <a:lvl6pPr lvl="5">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6pPr>
            <a:lvl7pPr lvl="6">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7pPr>
            <a:lvl8pPr lvl="7">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8pPr>
            <a:lvl9pPr lvl="8">
              <a:spcBef>
                <a:spcPts val="0"/>
              </a:spcBef>
              <a:spcAft>
                <a:spcPts val="0"/>
              </a:spcAft>
              <a:buClr>
                <a:srgbClr val="273239"/>
              </a:buClr>
              <a:buSzPts val="3600"/>
              <a:buFont typeface="Muli"/>
              <a:buNone/>
              <a:defRPr sz="3600" b="1">
                <a:solidFill>
                  <a:srgbClr val="273239"/>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273239"/>
              </a:buClr>
              <a:buSzPts val="1400"/>
              <a:buFont typeface="Lato"/>
              <a:buChar char="●"/>
              <a:defRPr>
                <a:solidFill>
                  <a:srgbClr val="273239"/>
                </a:solidFill>
                <a:latin typeface="Lato"/>
                <a:ea typeface="Lato"/>
                <a:cs typeface="Lato"/>
                <a:sym typeface="Lato"/>
              </a:defRPr>
            </a:lvl1pPr>
            <a:lvl2pPr marL="914400" lvl="1"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2pPr>
            <a:lvl3pPr marL="1371600" lvl="2"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3pPr>
            <a:lvl4pPr marL="1828800" lvl="3"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4pPr>
            <a:lvl5pPr marL="2286000" lvl="4"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5pPr>
            <a:lvl6pPr marL="2743200" lvl="5"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6pPr>
            <a:lvl7pPr marL="3200400" lvl="6"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7pPr>
            <a:lvl8pPr marL="3657600" lvl="7" indent="-317500">
              <a:lnSpc>
                <a:spcPct val="115000"/>
              </a:lnSpc>
              <a:spcBef>
                <a:spcPts val="1600"/>
              </a:spcBef>
              <a:spcAft>
                <a:spcPts val="0"/>
              </a:spcAft>
              <a:buClr>
                <a:srgbClr val="273239"/>
              </a:buClr>
              <a:buSzPts val="1400"/>
              <a:buFont typeface="Lato"/>
              <a:buChar char="○"/>
              <a:defRPr>
                <a:solidFill>
                  <a:srgbClr val="273239"/>
                </a:solidFill>
                <a:latin typeface="Lato"/>
                <a:ea typeface="Lato"/>
                <a:cs typeface="Lato"/>
                <a:sym typeface="Lato"/>
              </a:defRPr>
            </a:lvl8pPr>
            <a:lvl9pPr marL="4114800" lvl="8" indent="-317500">
              <a:lnSpc>
                <a:spcPct val="115000"/>
              </a:lnSpc>
              <a:spcBef>
                <a:spcPts val="1600"/>
              </a:spcBef>
              <a:spcAft>
                <a:spcPts val="1600"/>
              </a:spcAft>
              <a:buClr>
                <a:srgbClr val="273239"/>
              </a:buClr>
              <a:buSzPts val="1400"/>
              <a:buFont typeface="Lato"/>
              <a:buChar char="■"/>
              <a:defRPr>
                <a:solidFill>
                  <a:srgbClr val="273239"/>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800">
                <a:solidFill>
                  <a:schemeClr val="dk2"/>
                </a:solidFill>
                <a:latin typeface="Lato"/>
                <a:ea typeface="Lato"/>
                <a:cs typeface="Lato"/>
                <a:sym typeface="Lato"/>
              </a:defRPr>
            </a:lvl1pPr>
            <a:lvl2pPr lvl="1" algn="r">
              <a:buNone/>
              <a:defRPr sz="800">
                <a:solidFill>
                  <a:schemeClr val="dk2"/>
                </a:solidFill>
                <a:latin typeface="Lato"/>
                <a:ea typeface="Lato"/>
                <a:cs typeface="Lato"/>
                <a:sym typeface="Lato"/>
              </a:defRPr>
            </a:lvl2pPr>
            <a:lvl3pPr lvl="2" algn="r">
              <a:buNone/>
              <a:defRPr sz="800">
                <a:solidFill>
                  <a:schemeClr val="dk2"/>
                </a:solidFill>
                <a:latin typeface="Lato"/>
                <a:ea typeface="Lato"/>
                <a:cs typeface="Lato"/>
                <a:sym typeface="Lato"/>
              </a:defRPr>
            </a:lvl3pPr>
            <a:lvl4pPr lvl="3" algn="r">
              <a:buNone/>
              <a:defRPr sz="800">
                <a:solidFill>
                  <a:schemeClr val="dk2"/>
                </a:solidFill>
                <a:latin typeface="Lato"/>
                <a:ea typeface="Lato"/>
                <a:cs typeface="Lato"/>
                <a:sym typeface="Lato"/>
              </a:defRPr>
            </a:lvl4pPr>
            <a:lvl5pPr lvl="4" algn="r">
              <a:buNone/>
              <a:defRPr sz="800">
                <a:solidFill>
                  <a:schemeClr val="dk2"/>
                </a:solidFill>
                <a:latin typeface="Lato"/>
                <a:ea typeface="Lato"/>
                <a:cs typeface="Lato"/>
                <a:sym typeface="Lato"/>
              </a:defRPr>
            </a:lvl5pPr>
            <a:lvl6pPr lvl="5" algn="r">
              <a:buNone/>
              <a:defRPr sz="800">
                <a:solidFill>
                  <a:schemeClr val="dk2"/>
                </a:solidFill>
                <a:latin typeface="Lato"/>
                <a:ea typeface="Lato"/>
                <a:cs typeface="Lato"/>
                <a:sym typeface="Lato"/>
              </a:defRPr>
            </a:lvl6pPr>
            <a:lvl7pPr lvl="6" algn="r">
              <a:buNone/>
              <a:defRPr sz="800">
                <a:solidFill>
                  <a:schemeClr val="dk2"/>
                </a:solidFill>
                <a:latin typeface="Lato"/>
                <a:ea typeface="Lato"/>
                <a:cs typeface="Lato"/>
                <a:sym typeface="Lato"/>
              </a:defRPr>
            </a:lvl7pPr>
            <a:lvl8pPr lvl="7" algn="r">
              <a:buNone/>
              <a:defRPr sz="800">
                <a:solidFill>
                  <a:schemeClr val="dk2"/>
                </a:solidFill>
                <a:latin typeface="Lato"/>
                <a:ea typeface="Lato"/>
                <a:cs typeface="Lato"/>
                <a:sym typeface="Lato"/>
              </a:defRPr>
            </a:lvl8pPr>
            <a:lvl9pPr lvl="8" algn="r">
              <a:buNone/>
              <a:defRPr sz="8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236400" y="2796400"/>
            <a:ext cx="5152800" cy="15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2060"/>
                </a:solidFill>
              </a:rPr>
              <a:t>Programación 1</a:t>
            </a:r>
            <a:endParaRPr sz="3000">
              <a:solidFill>
                <a:srgbClr val="002060"/>
              </a:solidFill>
            </a:endParaRPr>
          </a:p>
        </p:txBody>
      </p:sp>
      <p:sp>
        <p:nvSpPr>
          <p:cNvPr id="156" name="Google Shape;156;p29"/>
          <p:cNvSpPr txBox="1">
            <a:spLocks noGrp="1"/>
          </p:cNvSpPr>
          <p:nvPr>
            <p:ph type="subTitle" idx="1"/>
          </p:nvPr>
        </p:nvSpPr>
        <p:spPr>
          <a:xfrm>
            <a:off x="243525" y="4280800"/>
            <a:ext cx="5152800" cy="65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solidFill>
                  <a:srgbClr val="002060"/>
                </a:solidFill>
              </a:rPr>
              <a:t>ATI - AP</a:t>
            </a:r>
            <a:endParaRPr b="1" dirty="0">
              <a:solidFill>
                <a:srgbClr val="002060"/>
              </a:solidFill>
            </a:endParaRPr>
          </a:p>
        </p:txBody>
      </p:sp>
      <p:sp>
        <p:nvSpPr>
          <p:cNvPr id="157" name="Google Shape;157;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58" name="Google Shape;158;p29"/>
          <p:cNvSpPr txBox="1"/>
          <p:nvPr/>
        </p:nvSpPr>
        <p:spPr>
          <a:xfrm>
            <a:off x="243525" y="1121032"/>
            <a:ext cx="6402300" cy="10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002060"/>
                </a:solidFill>
                <a:latin typeface="Muli"/>
                <a:ea typeface="Muli"/>
                <a:cs typeface="Muli"/>
                <a:sym typeface="Muli"/>
              </a:rPr>
              <a:t>JavaScript (</a:t>
            </a:r>
            <a:r>
              <a:rPr lang="en" sz="4800" b="1" dirty="0">
                <a:solidFill>
                  <a:srgbClr val="002060"/>
                </a:solidFill>
                <a:latin typeface="Roboto Mono"/>
                <a:ea typeface="Roboto Mono"/>
                <a:cs typeface="Roboto Mono"/>
                <a:sym typeface="Roboto Mono"/>
              </a:rPr>
              <a:t>JS)</a:t>
            </a:r>
            <a:endParaRPr sz="4800" b="1" dirty="0">
              <a:solidFill>
                <a:srgbClr val="002060"/>
              </a:solidFill>
              <a:latin typeface="Roboto Mono"/>
              <a:ea typeface="Roboto Mono"/>
              <a:cs typeface="Roboto Mono"/>
              <a:sym typeface="Roboto Mono"/>
            </a:endParaRPr>
          </a:p>
        </p:txBody>
      </p:sp>
      <p:sp>
        <p:nvSpPr>
          <p:cNvPr id="159" name="Google Shape;159;p29"/>
          <p:cNvSpPr txBox="1"/>
          <p:nvPr/>
        </p:nvSpPr>
        <p:spPr>
          <a:xfrm>
            <a:off x="217950" y="2331013"/>
            <a:ext cx="4314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rgbClr val="002060"/>
                </a:solidFill>
                <a:latin typeface="Muli"/>
                <a:ea typeface="Muli"/>
                <a:cs typeface="Muli"/>
                <a:sym typeface="Muli"/>
              </a:rPr>
              <a:t>Parte 1</a:t>
            </a:r>
            <a:endParaRPr sz="1700" b="1" dirty="0">
              <a:solidFill>
                <a:srgbClr val="002060"/>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Variables</a:t>
            </a:r>
            <a:endParaRPr sz="3000" b="1">
              <a:solidFill>
                <a:srgbClr val="434343"/>
              </a:solidFill>
              <a:latin typeface="Muli"/>
              <a:ea typeface="Muli"/>
              <a:cs typeface="Muli"/>
              <a:sym typeface="Muli"/>
            </a:endParaRPr>
          </a:p>
        </p:txBody>
      </p:sp>
      <p:sp>
        <p:nvSpPr>
          <p:cNvPr id="250" name="Google Shape;250;p43"/>
          <p:cNvSpPr txBox="1"/>
          <p:nvPr/>
        </p:nvSpPr>
        <p:spPr>
          <a:xfrm>
            <a:off x="589650" y="1055900"/>
            <a:ext cx="7910400" cy="362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600" b="1" dirty="0">
                <a:solidFill>
                  <a:srgbClr val="434343"/>
                </a:solidFill>
                <a:latin typeface="Muli"/>
                <a:ea typeface="Muli"/>
                <a:cs typeface="Muli"/>
                <a:sym typeface="Muli"/>
              </a:rPr>
              <a:t>¿</a:t>
            </a:r>
            <a:r>
              <a:rPr lang="en" sz="1800" b="1" dirty="0">
                <a:solidFill>
                  <a:srgbClr val="434343"/>
                </a:solidFill>
                <a:latin typeface="Muli"/>
                <a:ea typeface="Muli"/>
                <a:cs typeface="Muli"/>
                <a:sym typeface="Muli"/>
              </a:rPr>
              <a:t>Qué es una variable?</a:t>
            </a:r>
            <a:endParaRPr sz="1800" b="1" dirty="0">
              <a:solidFill>
                <a:srgbClr val="434343"/>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n" sz="1600" dirty="0">
                <a:solidFill>
                  <a:schemeClr val="tx1"/>
                </a:solidFill>
                <a:latin typeface="Muli"/>
                <a:ea typeface="Muli"/>
                <a:cs typeface="Muli"/>
                <a:sym typeface="Muli"/>
              </a:rPr>
              <a:t>Una variable es donde se almacenan (y se recuperan) datos que se utilizan en un programa. Estas se alojan en un espacio en la memoria.</a:t>
            </a:r>
            <a:endParaRPr sz="1600" dirty="0">
              <a:solidFill>
                <a:schemeClr val="tx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n" sz="1600" dirty="0">
                <a:solidFill>
                  <a:schemeClr val="tx1"/>
                </a:solidFill>
                <a:latin typeface="Muli"/>
                <a:ea typeface="Muli"/>
                <a:cs typeface="Muli"/>
                <a:sym typeface="Muli"/>
              </a:rPr>
              <a:t>Cuando escribimos código, las variables se utilizan para:</a:t>
            </a:r>
            <a:endParaRPr sz="1600" dirty="0">
              <a:solidFill>
                <a:schemeClr val="tx1"/>
              </a:solidFill>
              <a:latin typeface="Muli"/>
              <a:ea typeface="Muli"/>
              <a:cs typeface="Muli"/>
              <a:sym typeface="Muli"/>
            </a:endParaRPr>
          </a:p>
          <a:p>
            <a:pPr marL="457200" lvl="0" indent="-292100" algn="l" rtl="0">
              <a:lnSpc>
                <a:spcPct val="115000"/>
              </a:lnSpc>
              <a:spcBef>
                <a:spcPts val="1200"/>
              </a:spcBef>
              <a:spcAft>
                <a:spcPts val="0"/>
              </a:spcAft>
              <a:buClr>
                <a:srgbClr val="FECA13"/>
              </a:buClr>
              <a:buSzPts val="1000"/>
              <a:buFont typeface="Muli"/>
              <a:buChar char="●"/>
            </a:pPr>
            <a:r>
              <a:rPr lang="en" sz="1600" dirty="0">
                <a:solidFill>
                  <a:schemeClr val="tx1"/>
                </a:solidFill>
                <a:latin typeface="Muli"/>
                <a:ea typeface="Muli"/>
                <a:cs typeface="Muli"/>
                <a:sym typeface="Muli"/>
              </a:rPr>
              <a:t>Guardar datos y estados.</a:t>
            </a:r>
            <a:endParaRPr sz="1600" dirty="0">
              <a:solidFill>
                <a:schemeClr val="tx1"/>
              </a:solidFill>
              <a:latin typeface="Muli"/>
              <a:ea typeface="Muli"/>
              <a:cs typeface="Muli"/>
              <a:sym typeface="Muli"/>
            </a:endParaRPr>
          </a:p>
          <a:p>
            <a:pPr marL="457200" lvl="0" indent="-292100" algn="l" rtl="0">
              <a:lnSpc>
                <a:spcPct val="115000"/>
              </a:lnSpc>
              <a:spcBef>
                <a:spcPts val="0"/>
              </a:spcBef>
              <a:spcAft>
                <a:spcPts val="0"/>
              </a:spcAft>
              <a:buClr>
                <a:srgbClr val="FECA13"/>
              </a:buClr>
              <a:buSzPts val="1000"/>
              <a:buFont typeface="Muli"/>
              <a:buChar char="●"/>
            </a:pPr>
            <a:r>
              <a:rPr lang="en" sz="1600" dirty="0">
                <a:solidFill>
                  <a:schemeClr val="tx1"/>
                </a:solidFill>
                <a:latin typeface="Muli"/>
                <a:ea typeface="Muli"/>
                <a:cs typeface="Muli"/>
                <a:sym typeface="Muli"/>
              </a:rPr>
              <a:t>Asignar valores de una variable a otra.</a:t>
            </a:r>
            <a:endParaRPr sz="1600" dirty="0">
              <a:solidFill>
                <a:schemeClr val="tx1"/>
              </a:solidFill>
              <a:latin typeface="Muli"/>
              <a:ea typeface="Muli"/>
              <a:cs typeface="Muli"/>
              <a:sym typeface="Muli"/>
            </a:endParaRPr>
          </a:p>
          <a:p>
            <a:pPr marL="457200" lvl="0" indent="-292100" algn="l" rtl="0">
              <a:lnSpc>
                <a:spcPct val="115000"/>
              </a:lnSpc>
              <a:spcBef>
                <a:spcPts val="0"/>
              </a:spcBef>
              <a:spcAft>
                <a:spcPts val="0"/>
              </a:spcAft>
              <a:buClr>
                <a:srgbClr val="FECA13"/>
              </a:buClr>
              <a:buSzPts val="1000"/>
              <a:buFont typeface="Muli"/>
              <a:buChar char="●"/>
            </a:pPr>
            <a:r>
              <a:rPr lang="en" sz="1600" dirty="0">
                <a:solidFill>
                  <a:schemeClr val="tx1"/>
                </a:solidFill>
                <a:latin typeface="Muli"/>
                <a:ea typeface="Muli"/>
                <a:cs typeface="Muli"/>
                <a:sym typeface="Muli"/>
              </a:rPr>
              <a:t>Representar valores dentro de una expresión matemática.</a:t>
            </a:r>
            <a:endParaRPr sz="1600" dirty="0">
              <a:solidFill>
                <a:schemeClr val="tx1"/>
              </a:solidFill>
              <a:latin typeface="Muli"/>
              <a:ea typeface="Muli"/>
              <a:cs typeface="Muli"/>
              <a:sym typeface="Muli"/>
            </a:endParaRPr>
          </a:p>
          <a:p>
            <a:pPr marL="457200" lvl="0" indent="-292100" algn="l" rtl="0">
              <a:lnSpc>
                <a:spcPct val="115000"/>
              </a:lnSpc>
              <a:spcBef>
                <a:spcPts val="0"/>
              </a:spcBef>
              <a:spcAft>
                <a:spcPts val="0"/>
              </a:spcAft>
              <a:buClr>
                <a:srgbClr val="FECA13"/>
              </a:buClr>
              <a:buSzPts val="1000"/>
              <a:buFont typeface="Muli"/>
              <a:buChar char="●"/>
            </a:pPr>
            <a:r>
              <a:rPr lang="en" sz="1600" dirty="0">
                <a:solidFill>
                  <a:schemeClr val="tx1"/>
                </a:solidFill>
                <a:latin typeface="Muli"/>
                <a:ea typeface="Muli"/>
                <a:cs typeface="Muli"/>
                <a:sym typeface="Muli"/>
              </a:rPr>
              <a:t>Mostrar valores por pantalla.</a:t>
            </a:r>
            <a:endParaRPr sz="1000" dirty="0">
              <a:solidFill>
                <a:schemeClr val="tx1"/>
              </a:solidFill>
              <a:latin typeface="Muli"/>
              <a:ea typeface="Muli"/>
              <a:cs typeface="Muli"/>
              <a:sym typeface="Muli"/>
            </a:endParaRPr>
          </a:p>
          <a:p>
            <a:pPr marL="0" lvl="0" indent="0" algn="l" rtl="0">
              <a:lnSpc>
                <a:spcPct val="115000"/>
              </a:lnSpc>
              <a:spcBef>
                <a:spcPts val="1200"/>
              </a:spcBef>
              <a:spcAft>
                <a:spcPts val="0"/>
              </a:spcAft>
              <a:buNone/>
            </a:pPr>
            <a:endParaRPr sz="1000" dirty="0">
              <a:solidFill>
                <a:srgbClr val="434343"/>
              </a:solidFill>
              <a:latin typeface="Muli"/>
              <a:ea typeface="Muli"/>
              <a:cs typeface="Muli"/>
              <a:sym typeface="Muli"/>
            </a:endParaRPr>
          </a:p>
          <a:p>
            <a:pPr marL="0" lvl="0" indent="0" algn="l" rtl="0">
              <a:lnSpc>
                <a:spcPct val="115000"/>
              </a:lnSpc>
              <a:spcBef>
                <a:spcPts val="1200"/>
              </a:spcBef>
              <a:spcAft>
                <a:spcPts val="1200"/>
              </a:spcAft>
              <a:buNone/>
            </a:pPr>
            <a:endParaRPr sz="1100" dirty="0">
              <a:solidFill>
                <a:schemeClr val="dk1"/>
              </a:solidFill>
              <a:latin typeface="Muli"/>
              <a:ea typeface="Muli"/>
              <a:cs typeface="Muli"/>
              <a:sym typeface="Mul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Variables</a:t>
            </a:r>
            <a:endParaRPr sz="3000" b="1">
              <a:solidFill>
                <a:srgbClr val="434343"/>
              </a:solidFill>
              <a:latin typeface="Muli"/>
              <a:ea typeface="Muli"/>
              <a:cs typeface="Muli"/>
              <a:sym typeface="Muli"/>
            </a:endParaRPr>
          </a:p>
        </p:txBody>
      </p:sp>
      <p:sp>
        <p:nvSpPr>
          <p:cNvPr id="250" name="Google Shape;250;p43"/>
          <p:cNvSpPr txBox="1"/>
          <p:nvPr/>
        </p:nvSpPr>
        <p:spPr>
          <a:xfrm>
            <a:off x="589650" y="1055900"/>
            <a:ext cx="7910400" cy="362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600" dirty="0">
                <a:solidFill>
                  <a:schemeClr val="tx1"/>
                </a:solidFill>
                <a:latin typeface="Muli"/>
                <a:ea typeface="Muli"/>
                <a:cs typeface="Muli"/>
                <a:sym typeface="Muli"/>
              </a:rPr>
              <a:t>Todas las variables deben ser de un tipo de datos, ya sea un dato de tipo primitivo, como un número o texto, o un dato abstracto, como un objeto que se ha creado.</a:t>
            </a:r>
            <a:endParaRPr sz="1600" dirty="0">
              <a:solidFill>
                <a:schemeClr val="tx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n" sz="1600" dirty="0">
                <a:solidFill>
                  <a:schemeClr val="tx1"/>
                </a:solidFill>
                <a:latin typeface="Muli"/>
                <a:ea typeface="Muli"/>
                <a:cs typeface="Muli"/>
                <a:sym typeface="Muli"/>
              </a:rPr>
              <a:t>En algunos lenguajes de programación que se conocen como “fuertemente tipados” al crear la variable debemos indicar de qué tipo de dato se trata para que se asigne automáticamente el tamaño de espacio en memoria que va a necesitar. En otros lenguajes como JS que son débilmente tipados, esto NO es necesario, ya que el lenguaje infiere el tipo de dato del valor dado, algo que se conoce como “Duck typing” :</a:t>
            </a:r>
            <a:endParaRPr sz="1600" dirty="0">
              <a:solidFill>
                <a:schemeClr val="tx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s-ES" sz="1600" i="1" dirty="0">
                <a:solidFill>
                  <a:srgbClr val="202122"/>
                </a:solidFill>
                <a:effectLst/>
                <a:latin typeface="Muli"/>
              </a:rPr>
              <a:t>"Cuando veo un ave que camina como un pato, nada como un pato y suena como un pato, a esa ave yo la llamo un pato."</a:t>
            </a:r>
            <a:endParaRPr sz="1600" i="1" dirty="0">
              <a:solidFill>
                <a:srgbClr val="434343"/>
              </a:solidFill>
              <a:latin typeface="Muli"/>
              <a:ea typeface="Muli"/>
              <a:cs typeface="Muli"/>
              <a:sym typeface="Muli"/>
            </a:endParaRPr>
          </a:p>
          <a:p>
            <a:pPr marL="0" lvl="0" indent="0" algn="l" rtl="0">
              <a:lnSpc>
                <a:spcPct val="115000"/>
              </a:lnSpc>
              <a:spcBef>
                <a:spcPts val="1200"/>
              </a:spcBef>
              <a:spcAft>
                <a:spcPts val="0"/>
              </a:spcAft>
              <a:buNone/>
            </a:pPr>
            <a:endParaRPr sz="1000" dirty="0">
              <a:solidFill>
                <a:srgbClr val="434343"/>
              </a:solidFill>
              <a:latin typeface="Muli"/>
              <a:ea typeface="Muli"/>
              <a:cs typeface="Muli"/>
              <a:sym typeface="Muli"/>
            </a:endParaRPr>
          </a:p>
          <a:p>
            <a:pPr marL="0" lvl="0" indent="0" algn="l" rtl="0">
              <a:lnSpc>
                <a:spcPct val="115000"/>
              </a:lnSpc>
              <a:spcBef>
                <a:spcPts val="1200"/>
              </a:spcBef>
              <a:spcAft>
                <a:spcPts val="1200"/>
              </a:spcAft>
              <a:buNone/>
            </a:pPr>
            <a:endParaRPr sz="1100" dirty="0">
              <a:solidFill>
                <a:schemeClr val="dk1"/>
              </a:solidFill>
              <a:latin typeface="Muli"/>
              <a:ea typeface="Muli"/>
              <a:cs typeface="Muli"/>
              <a:sym typeface="Muli"/>
            </a:endParaRPr>
          </a:p>
        </p:txBody>
      </p:sp>
    </p:spTree>
    <p:extLst>
      <p:ext uri="{BB962C8B-B14F-4D97-AF65-F5344CB8AC3E}">
        <p14:creationId xmlns:p14="http://schemas.microsoft.com/office/powerpoint/2010/main" val="40621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4"/>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Variables</a:t>
            </a:r>
            <a:endParaRPr sz="3000" b="1">
              <a:solidFill>
                <a:srgbClr val="434343"/>
              </a:solidFill>
              <a:latin typeface="Muli"/>
              <a:ea typeface="Muli"/>
              <a:cs typeface="Muli"/>
              <a:sym typeface="Muli"/>
            </a:endParaRPr>
          </a:p>
        </p:txBody>
      </p:sp>
      <p:sp>
        <p:nvSpPr>
          <p:cNvPr id="256" name="Google Shape;256;p44"/>
          <p:cNvSpPr txBox="1"/>
          <p:nvPr/>
        </p:nvSpPr>
        <p:spPr>
          <a:xfrm>
            <a:off x="589649" y="1055900"/>
            <a:ext cx="8238261" cy="399023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800" b="1" dirty="0">
                <a:solidFill>
                  <a:schemeClr val="dk1"/>
                </a:solidFill>
                <a:latin typeface="Muli"/>
                <a:ea typeface="Muli"/>
                <a:cs typeface="Muli"/>
                <a:sym typeface="Muli"/>
              </a:rPr>
              <a:t>Concepto y nomenclatura</a:t>
            </a:r>
            <a:endParaRPr sz="1800" dirty="0">
              <a:solidFill>
                <a:schemeClr val="dk1"/>
              </a:solidFill>
              <a:latin typeface="Muli"/>
              <a:ea typeface="Muli"/>
              <a:cs typeface="Muli"/>
              <a:sym typeface="Muli"/>
            </a:endParaRPr>
          </a:p>
          <a:p>
            <a:pPr marL="0" lvl="0" indent="0" algn="l" rtl="0">
              <a:lnSpc>
                <a:spcPct val="115000"/>
              </a:lnSpc>
              <a:spcBef>
                <a:spcPts val="1500"/>
              </a:spcBef>
              <a:spcAft>
                <a:spcPts val="0"/>
              </a:spcAft>
              <a:buClr>
                <a:schemeClr val="dk1"/>
              </a:buClr>
              <a:buSzPts val="1100"/>
              <a:buFont typeface="Arial"/>
              <a:buNone/>
            </a:pPr>
            <a:r>
              <a:rPr lang="en" sz="1600" dirty="0">
                <a:solidFill>
                  <a:schemeClr val="dk1"/>
                </a:solidFill>
                <a:latin typeface="Muli"/>
                <a:ea typeface="Muli"/>
                <a:cs typeface="Muli"/>
                <a:sym typeface="Muli"/>
              </a:rPr>
              <a:t>Para identificar una variable debemos darle un nombre lo más “</a:t>
            </a:r>
            <a:r>
              <a:rPr lang="en" sz="1600" b="1" dirty="0">
                <a:solidFill>
                  <a:schemeClr val="dk1"/>
                </a:solidFill>
                <a:latin typeface="Muli"/>
                <a:ea typeface="Muli"/>
                <a:cs typeface="Muli"/>
                <a:sym typeface="Muli"/>
              </a:rPr>
              <a:t>mnemotécnico</a:t>
            </a:r>
            <a:r>
              <a:rPr lang="en" sz="1600" dirty="0">
                <a:solidFill>
                  <a:schemeClr val="dk1"/>
                </a:solidFill>
                <a:latin typeface="Muli"/>
                <a:ea typeface="Muli"/>
                <a:cs typeface="Muli"/>
                <a:sym typeface="Muli"/>
              </a:rPr>
              <a:t>” posible para evitar conflictos al repetir el nombre de las mismas y para que en su propio nombre se indique lo mejor posible “qué dato” va a almacenar.</a:t>
            </a:r>
          </a:p>
          <a:p>
            <a:pPr marL="0" lvl="0" indent="0" algn="l" rtl="0">
              <a:lnSpc>
                <a:spcPct val="115000"/>
              </a:lnSpc>
              <a:spcBef>
                <a:spcPts val="1500"/>
              </a:spcBef>
              <a:spcAft>
                <a:spcPts val="0"/>
              </a:spcAft>
              <a:buClr>
                <a:schemeClr val="dk1"/>
              </a:buClr>
              <a:buSzPts val="1100"/>
              <a:buFont typeface="Arial"/>
              <a:buNone/>
            </a:pPr>
            <a:r>
              <a:rPr lang="es-ES" sz="1600" dirty="0">
                <a:solidFill>
                  <a:schemeClr val="dk1"/>
                </a:solidFill>
                <a:latin typeface="Muli"/>
                <a:ea typeface="Muli"/>
                <a:cs typeface="Muli"/>
                <a:sym typeface="Muli"/>
              </a:rPr>
              <a:t>Al nombrarla debemos de tener en cuenta es que hay lenguajes de </a:t>
            </a:r>
            <a:r>
              <a:rPr lang="es-ES" sz="1600" dirty="0" err="1">
                <a:solidFill>
                  <a:schemeClr val="dk1"/>
                </a:solidFill>
                <a:latin typeface="Muli"/>
                <a:ea typeface="Muli"/>
                <a:cs typeface="Muli"/>
                <a:sym typeface="Muli"/>
              </a:rPr>
              <a:t>programacion</a:t>
            </a:r>
            <a:r>
              <a:rPr lang="es-ES" sz="1600" dirty="0">
                <a:solidFill>
                  <a:schemeClr val="dk1"/>
                </a:solidFill>
                <a:latin typeface="Muli"/>
                <a:ea typeface="Muli"/>
                <a:cs typeface="Muli"/>
                <a:sym typeface="Muli"/>
              </a:rPr>
              <a:t> que distinguen mayúsculas de minúsculas, lo que se conoce como “</a:t>
            </a:r>
            <a:r>
              <a:rPr lang="es-ES" sz="1600" i="1" dirty="0">
                <a:solidFill>
                  <a:schemeClr val="dk1"/>
                </a:solidFill>
                <a:latin typeface="Muli"/>
                <a:ea typeface="Muli"/>
                <a:cs typeface="Muli"/>
                <a:sym typeface="Muli"/>
              </a:rPr>
              <a:t>case sensitive</a:t>
            </a:r>
            <a:r>
              <a:rPr lang="es-ES" sz="1600" i="1" u="sng" dirty="0">
                <a:solidFill>
                  <a:schemeClr val="dk1"/>
                </a:solidFill>
                <a:latin typeface="Muli"/>
                <a:ea typeface="Muli"/>
                <a:cs typeface="Muli"/>
                <a:sym typeface="Muli"/>
              </a:rPr>
              <a:t>”.</a:t>
            </a:r>
          </a:p>
          <a:p>
            <a:pPr marL="0" lvl="0" indent="0" algn="l" rtl="0">
              <a:lnSpc>
                <a:spcPct val="115000"/>
              </a:lnSpc>
              <a:spcBef>
                <a:spcPts val="1500"/>
              </a:spcBef>
              <a:spcAft>
                <a:spcPts val="0"/>
              </a:spcAft>
              <a:buClr>
                <a:schemeClr val="dk1"/>
              </a:buClr>
              <a:buSzPts val="1100"/>
              <a:buFont typeface="Arial"/>
              <a:buNone/>
            </a:pPr>
            <a:r>
              <a:rPr lang="es-ES" sz="1600" dirty="0">
                <a:solidFill>
                  <a:schemeClr val="dk1"/>
                </a:solidFill>
                <a:latin typeface="Muli"/>
                <a:ea typeface="Muli"/>
                <a:cs typeface="Muli"/>
                <a:sym typeface="Muli"/>
              </a:rPr>
              <a:t>Por lo que podría ser el caso que la variable “hola”, sea distinta que la variable “Hola”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4"/>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Variables</a:t>
            </a:r>
            <a:endParaRPr sz="3000" b="1">
              <a:solidFill>
                <a:srgbClr val="434343"/>
              </a:solidFill>
              <a:latin typeface="Muli"/>
              <a:ea typeface="Muli"/>
              <a:cs typeface="Muli"/>
              <a:sym typeface="Muli"/>
            </a:endParaRPr>
          </a:p>
        </p:txBody>
      </p:sp>
      <p:sp>
        <p:nvSpPr>
          <p:cNvPr id="256" name="Google Shape;256;p44"/>
          <p:cNvSpPr txBox="1"/>
          <p:nvPr/>
        </p:nvSpPr>
        <p:spPr>
          <a:xfrm>
            <a:off x="589650" y="1055900"/>
            <a:ext cx="8091506" cy="362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800" b="1" dirty="0">
                <a:solidFill>
                  <a:schemeClr val="dk1"/>
                </a:solidFill>
                <a:latin typeface="Muli"/>
                <a:ea typeface="Muli"/>
                <a:cs typeface="Muli"/>
                <a:sym typeface="Muli"/>
              </a:rPr>
              <a:t>Concepto y nomenclatura</a:t>
            </a:r>
          </a:p>
          <a:p>
            <a:pPr marL="0" lvl="0" indent="0" algn="l" rtl="0">
              <a:lnSpc>
                <a:spcPct val="115000"/>
              </a:lnSpc>
              <a:spcBef>
                <a:spcPts val="1500"/>
              </a:spcBef>
              <a:spcAft>
                <a:spcPts val="0"/>
              </a:spcAft>
              <a:buClr>
                <a:schemeClr val="dk1"/>
              </a:buClr>
              <a:buSzPts val="1100"/>
              <a:buFont typeface="Arial"/>
              <a:buNone/>
            </a:pPr>
            <a:r>
              <a:rPr lang="es-ES" sz="1600" dirty="0">
                <a:solidFill>
                  <a:schemeClr val="dk1"/>
                </a:solidFill>
                <a:latin typeface="Muli"/>
                <a:ea typeface="Muli"/>
                <a:cs typeface="Muli"/>
                <a:sym typeface="Muli"/>
              </a:rPr>
              <a:t>A la hora de nombrarlas existen también una serie de restricciones. La mayoría de los lenguajes de programación tienen estas condiciones:</a:t>
            </a:r>
          </a:p>
          <a:p>
            <a:pPr marL="457200" lvl="0" indent="-285750" algn="l" rtl="0">
              <a:lnSpc>
                <a:spcPct val="115000"/>
              </a:lnSpc>
              <a:spcBef>
                <a:spcPts val="1500"/>
              </a:spcBef>
              <a:spcAft>
                <a:spcPts val="0"/>
              </a:spcAft>
              <a:buClr>
                <a:srgbClr val="FECA13"/>
              </a:buClr>
              <a:buSzPts val="900"/>
              <a:buFont typeface="Muli"/>
              <a:buChar char="●"/>
            </a:pPr>
            <a:r>
              <a:rPr lang="es-ES" sz="1600" dirty="0">
                <a:solidFill>
                  <a:schemeClr val="dk1"/>
                </a:solidFill>
                <a:latin typeface="Muli"/>
                <a:ea typeface="Muli"/>
                <a:cs typeface="Muli"/>
                <a:sym typeface="Muli"/>
              </a:rPr>
              <a:t>Pueden ser letras, números y el símbolo “_”. Con estos límites:</a:t>
            </a:r>
          </a:p>
          <a:p>
            <a:pPr marL="914400" lvl="1" indent="-285750" algn="l" rtl="0">
              <a:lnSpc>
                <a:spcPct val="115000"/>
              </a:lnSpc>
              <a:spcBef>
                <a:spcPts val="0"/>
              </a:spcBef>
              <a:spcAft>
                <a:spcPts val="0"/>
              </a:spcAft>
              <a:buClr>
                <a:schemeClr val="dk1"/>
              </a:buClr>
              <a:buSzPts val="900"/>
              <a:buFont typeface="Arial"/>
              <a:buChar char="○"/>
            </a:pPr>
            <a:r>
              <a:rPr lang="es-ES" sz="1600" b="1" dirty="0">
                <a:solidFill>
                  <a:schemeClr val="dk1"/>
                </a:solidFill>
                <a:latin typeface="Muli"/>
                <a:ea typeface="Muli"/>
                <a:cs typeface="Muli"/>
                <a:sym typeface="Muli"/>
              </a:rPr>
              <a:t>no puede tener espacios</a:t>
            </a:r>
            <a:r>
              <a:rPr lang="es-ES" sz="1600" dirty="0">
                <a:solidFill>
                  <a:schemeClr val="dk1"/>
                </a:solidFill>
                <a:latin typeface="Muli"/>
                <a:ea typeface="Muli"/>
                <a:cs typeface="Muli"/>
                <a:sym typeface="Muli"/>
              </a:rPr>
              <a:t>.</a:t>
            </a:r>
          </a:p>
          <a:p>
            <a:pPr marL="914400" lvl="1" indent="-285750" algn="l" rtl="0">
              <a:lnSpc>
                <a:spcPct val="115000"/>
              </a:lnSpc>
              <a:spcBef>
                <a:spcPts val="0"/>
              </a:spcBef>
              <a:spcAft>
                <a:spcPts val="0"/>
              </a:spcAft>
              <a:buClr>
                <a:schemeClr val="dk1"/>
              </a:buClr>
              <a:buSzPts val="900"/>
              <a:buFont typeface="Arial"/>
              <a:buChar char="○"/>
            </a:pPr>
            <a:r>
              <a:rPr lang="es-ES" sz="1600" b="1" dirty="0">
                <a:solidFill>
                  <a:schemeClr val="dk1"/>
                </a:solidFill>
                <a:latin typeface="Muli"/>
                <a:ea typeface="Muli"/>
                <a:cs typeface="Muli"/>
                <a:sym typeface="Muli"/>
              </a:rPr>
              <a:t>no debe de empezar con un número</a:t>
            </a:r>
            <a:r>
              <a:rPr lang="es-ES" sz="1600" dirty="0">
                <a:solidFill>
                  <a:schemeClr val="dk1"/>
                </a:solidFill>
                <a:latin typeface="Muli"/>
                <a:ea typeface="Muli"/>
                <a:cs typeface="Muli"/>
                <a:sym typeface="Muli"/>
              </a:rPr>
              <a:t>.</a:t>
            </a:r>
          </a:p>
          <a:p>
            <a:pPr marL="914400" lvl="1" indent="-285750" algn="l" rtl="0">
              <a:lnSpc>
                <a:spcPct val="115000"/>
              </a:lnSpc>
              <a:spcBef>
                <a:spcPts val="0"/>
              </a:spcBef>
              <a:spcAft>
                <a:spcPts val="0"/>
              </a:spcAft>
              <a:buClr>
                <a:schemeClr val="dk1"/>
              </a:buClr>
              <a:buSzPts val="900"/>
              <a:buFont typeface="Arial"/>
              <a:buChar char="○"/>
            </a:pPr>
            <a:r>
              <a:rPr lang="es-ES" sz="1600" b="1" dirty="0">
                <a:solidFill>
                  <a:schemeClr val="dk1"/>
                </a:solidFill>
                <a:latin typeface="Muli"/>
                <a:ea typeface="Muli"/>
                <a:cs typeface="Muli"/>
                <a:sym typeface="Muli"/>
              </a:rPr>
              <a:t>no puede ser una palabra reservada del lenguaje</a:t>
            </a:r>
            <a:r>
              <a:rPr lang="es-ES" sz="1600" dirty="0">
                <a:solidFill>
                  <a:schemeClr val="dk1"/>
                </a:solidFill>
                <a:latin typeface="Muli"/>
                <a:ea typeface="Muli"/>
                <a:cs typeface="Muli"/>
                <a:sym typeface="Muli"/>
              </a:rPr>
              <a:t>. Por ejemplo, </a:t>
            </a:r>
            <a:r>
              <a:rPr lang="es-ES" sz="1600" dirty="0" err="1">
                <a:solidFill>
                  <a:schemeClr val="dk1"/>
                </a:solidFill>
                <a:latin typeface="Muli"/>
                <a:ea typeface="Muli"/>
                <a:cs typeface="Muli"/>
                <a:sym typeface="Muli"/>
              </a:rPr>
              <a:t>if</a:t>
            </a:r>
            <a:r>
              <a:rPr lang="es-ES" sz="1600" dirty="0">
                <a:solidFill>
                  <a:schemeClr val="dk1"/>
                </a:solidFill>
                <a:latin typeface="Muli"/>
                <a:ea typeface="Muli"/>
                <a:cs typeface="Muli"/>
                <a:sym typeface="Muli"/>
              </a:rPr>
              <a:t>, </a:t>
            </a:r>
            <a:r>
              <a:rPr lang="es-ES" sz="1600" dirty="0" err="1">
                <a:solidFill>
                  <a:schemeClr val="dk1"/>
                </a:solidFill>
                <a:latin typeface="Muli"/>
                <a:ea typeface="Muli"/>
                <a:cs typeface="Muli"/>
                <a:sym typeface="Muli"/>
              </a:rPr>
              <a:t>for</a:t>
            </a:r>
            <a:r>
              <a:rPr lang="es-ES" sz="1600" dirty="0">
                <a:solidFill>
                  <a:schemeClr val="dk1"/>
                </a:solidFill>
                <a:latin typeface="Muli"/>
                <a:ea typeface="Muli"/>
                <a:cs typeface="Muli"/>
                <a:sym typeface="Muli"/>
              </a:rPr>
              <a:t>, </a:t>
            </a:r>
            <a:r>
              <a:rPr lang="es-ES" sz="1600" dirty="0" err="1">
                <a:solidFill>
                  <a:schemeClr val="dk1"/>
                </a:solidFill>
                <a:latin typeface="Muli"/>
                <a:ea typeface="Muli"/>
                <a:cs typeface="Muli"/>
                <a:sym typeface="Muli"/>
              </a:rPr>
              <a:t>while</a:t>
            </a:r>
            <a:r>
              <a:rPr lang="es-ES" sz="1600" dirty="0">
                <a:solidFill>
                  <a:schemeClr val="dk1"/>
                </a:solidFill>
                <a:latin typeface="Muli"/>
                <a:ea typeface="Muli"/>
                <a:cs typeface="Muli"/>
                <a:sym typeface="Muli"/>
              </a:rPr>
              <a:t>…</a:t>
            </a:r>
          </a:p>
          <a:p>
            <a:pPr marL="914400" lvl="1" indent="-285750" algn="l" rtl="0">
              <a:lnSpc>
                <a:spcPct val="115000"/>
              </a:lnSpc>
              <a:spcBef>
                <a:spcPts val="0"/>
              </a:spcBef>
              <a:spcAft>
                <a:spcPts val="0"/>
              </a:spcAft>
              <a:buClr>
                <a:schemeClr val="dk1"/>
              </a:buClr>
              <a:buSzPts val="900"/>
              <a:buFont typeface="Muli"/>
              <a:buChar char="○"/>
            </a:pPr>
            <a:r>
              <a:rPr lang="es-ES" sz="1600" dirty="0">
                <a:solidFill>
                  <a:schemeClr val="dk1"/>
                </a:solidFill>
                <a:latin typeface="Muli"/>
                <a:ea typeface="Muli"/>
                <a:cs typeface="Muli"/>
                <a:sym typeface="Muli"/>
              </a:rPr>
              <a:t>Algunos lenguajes pueden permitir empezar con carácter especial, como $.</a:t>
            </a:r>
          </a:p>
          <a:p>
            <a:pPr marL="0" lvl="0" indent="0" algn="l" rtl="0">
              <a:lnSpc>
                <a:spcPct val="115000"/>
              </a:lnSpc>
              <a:spcBef>
                <a:spcPts val="1500"/>
              </a:spcBef>
              <a:spcAft>
                <a:spcPts val="0"/>
              </a:spcAft>
              <a:buClr>
                <a:schemeClr val="dk1"/>
              </a:buClr>
              <a:buSzPts val="1100"/>
              <a:buFont typeface="Arial"/>
              <a:buNone/>
            </a:pPr>
            <a:endParaRPr sz="1800" dirty="0">
              <a:solidFill>
                <a:schemeClr val="dk1"/>
              </a:solidFill>
              <a:latin typeface="Muli"/>
              <a:ea typeface="Muli"/>
              <a:cs typeface="Muli"/>
              <a:sym typeface="Muli"/>
            </a:endParaRPr>
          </a:p>
          <a:p>
            <a:pPr marL="0" lvl="0" indent="0" algn="l" rtl="0">
              <a:spcBef>
                <a:spcPts val="1000"/>
              </a:spcBef>
              <a:spcAft>
                <a:spcPts val="0"/>
              </a:spcAft>
              <a:buClr>
                <a:schemeClr val="dk1"/>
              </a:buClr>
              <a:buSzPts val="1800"/>
              <a:buFont typeface="Arial"/>
              <a:buNone/>
            </a:pPr>
            <a:endParaRPr sz="1200" dirty="0">
              <a:solidFill>
                <a:srgbClr val="3F3F3F"/>
              </a:solidFill>
              <a:latin typeface="Muli"/>
              <a:ea typeface="Muli"/>
              <a:cs typeface="Muli"/>
              <a:sym typeface="Muli"/>
            </a:endParaRPr>
          </a:p>
          <a:p>
            <a:pPr marL="0" lvl="0" indent="0" algn="l" rtl="0">
              <a:lnSpc>
                <a:spcPct val="115000"/>
              </a:lnSpc>
              <a:spcBef>
                <a:spcPts val="1200"/>
              </a:spcBef>
              <a:spcAft>
                <a:spcPts val="1200"/>
              </a:spcAft>
              <a:buNone/>
            </a:pPr>
            <a:endParaRPr sz="600" b="1" dirty="0">
              <a:solidFill>
                <a:srgbClr val="434343"/>
              </a:solidFill>
              <a:latin typeface="Muli"/>
              <a:ea typeface="Muli"/>
              <a:cs typeface="Muli"/>
              <a:sym typeface="Muli"/>
            </a:endParaRPr>
          </a:p>
        </p:txBody>
      </p:sp>
    </p:spTree>
    <p:extLst>
      <p:ext uri="{BB962C8B-B14F-4D97-AF65-F5344CB8AC3E}">
        <p14:creationId xmlns:p14="http://schemas.microsoft.com/office/powerpoint/2010/main" val="199310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p:nvPr/>
        </p:nvSpPr>
        <p:spPr>
          <a:xfrm>
            <a:off x="547775" y="426079"/>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Variables</a:t>
            </a:r>
            <a:endParaRPr sz="3000" b="1">
              <a:solidFill>
                <a:srgbClr val="434343"/>
              </a:solidFill>
              <a:latin typeface="Muli"/>
              <a:ea typeface="Muli"/>
              <a:cs typeface="Muli"/>
              <a:sym typeface="Muli"/>
            </a:endParaRPr>
          </a:p>
        </p:txBody>
      </p:sp>
      <p:sp>
        <p:nvSpPr>
          <p:cNvPr id="263" name="Google Shape;263;p45"/>
          <p:cNvSpPr txBox="1"/>
          <p:nvPr/>
        </p:nvSpPr>
        <p:spPr>
          <a:xfrm>
            <a:off x="547775" y="2024900"/>
            <a:ext cx="5212840" cy="303880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800" b="1" dirty="0">
                <a:solidFill>
                  <a:srgbClr val="434343"/>
                </a:solidFill>
                <a:latin typeface="Muli"/>
                <a:ea typeface="Muli"/>
                <a:cs typeface="Muli"/>
                <a:sym typeface="Muli"/>
              </a:rPr>
              <a:t>Veamos las diferencias</a:t>
            </a:r>
            <a:endParaRPr sz="1800" b="1" dirty="0">
              <a:solidFill>
                <a:srgbClr val="434343"/>
              </a:solidFill>
              <a:latin typeface="Muli"/>
              <a:ea typeface="Muli"/>
              <a:cs typeface="Muli"/>
              <a:sym typeface="Muli"/>
            </a:endParaRPr>
          </a:p>
          <a:p>
            <a:pPr marL="0" lvl="0" indent="0" algn="l" rtl="0">
              <a:lnSpc>
                <a:spcPct val="115000"/>
              </a:lnSpc>
              <a:spcBef>
                <a:spcPts val="1500"/>
              </a:spcBef>
              <a:spcAft>
                <a:spcPts val="0"/>
              </a:spcAft>
              <a:buNone/>
            </a:pPr>
            <a:r>
              <a:rPr lang="en" sz="1600" b="1" dirty="0">
                <a:solidFill>
                  <a:schemeClr val="dk1"/>
                </a:solidFill>
                <a:latin typeface="Muli"/>
                <a:ea typeface="Muli"/>
                <a:cs typeface="Muli"/>
                <a:sym typeface="Muli"/>
              </a:rPr>
              <a:t>let </a:t>
            </a:r>
            <a:r>
              <a:rPr lang="en" sz="1600" dirty="0">
                <a:solidFill>
                  <a:schemeClr val="dk1"/>
                </a:solidFill>
                <a:latin typeface="Muli"/>
                <a:ea typeface="Muli"/>
                <a:cs typeface="Muli"/>
                <a:sym typeface="Muli"/>
              </a:rPr>
              <a:t>me permite declarar una variable cuyo valor puede ser modificado más adelante en el código, es decir, puedo sobreescribir su valor</a:t>
            </a:r>
            <a:endParaRPr sz="1600"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r>
              <a:rPr lang="en" sz="1600" b="1" dirty="0">
                <a:solidFill>
                  <a:schemeClr val="dk1"/>
                </a:solidFill>
                <a:latin typeface="Muli"/>
                <a:ea typeface="Muli"/>
                <a:cs typeface="Muli"/>
                <a:sym typeface="Muli"/>
              </a:rPr>
              <a:t>const </a:t>
            </a:r>
            <a:r>
              <a:rPr lang="en" sz="1600" dirty="0">
                <a:solidFill>
                  <a:schemeClr val="dk1"/>
                </a:solidFill>
                <a:latin typeface="Muli"/>
                <a:ea typeface="Muli"/>
                <a:cs typeface="Muli"/>
                <a:sym typeface="Muli"/>
              </a:rPr>
              <a:t>en cambio lo debo usar para valores que NO puedan o deban ser modificados más adelante, ya sea porque su valor es fijo, o porque es un dato sensible y pretendo evitar que alguien sobre-escriba este valor</a:t>
            </a:r>
            <a:endParaRPr sz="1600" dirty="0">
              <a:solidFill>
                <a:schemeClr val="dk1"/>
              </a:solidFill>
              <a:latin typeface="Muli"/>
              <a:ea typeface="Muli"/>
              <a:cs typeface="Muli"/>
              <a:sym typeface="Muli"/>
            </a:endParaRPr>
          </a:p>
          <a:p>
            <a:pPr marL="0" lvl="0" indent="0" algn="l" rtl="0">
              <a:spcBef>
                <a:spcPts val="1200"/>
              </a:spcBef>
              <a:spcAft>
                <a:spcPts val="0"/>
              </a:spcAft>
              <a:buNone/>
            </a:pPr>
            <a:endParaRPr sz="800" dirty="0">
              <a:solidFill>
                <a:srgbClr val="3F3F3F"/>
              </a:solidFill>
              <a:latin typeface="Muli"/>
              <a:ea typeface="Muli"/>
              <a:cs typeface="Muli"/>
              <a:sym typeface="Muli"/>
            </a:endParaRPr>
          </a:p>
          <a:p>
            <a:pPr marL="0" lvl="0" indent="0" algn="l" rtl="0">
              <a:spcBef>
                <a:spcPts val="1000"/>
              </a:spcBef>
              <a:spcAft>
                <a:spcPts val="0"/>
              </a:spcAft>
              <a:buNone/>
            </a:pPr>
            <a:endParaRPr sz="1200" dirty="0">
              <a:solidFill>
                <a:srgbClr val="3F3F3F"/>
              </a:solidFill>
              <a:latin typeface="Muli"/>
              <a:ea typeface="Muli"/>
              <a:cs typeface="Muli"/>
              <a:sym typeface="Muli"/>
            </a:endParaRPr>
          </a:p>
          <a:p>
            <a:pPr marL="0" lvl="0" indent="0" algn="l" rtl="0">
              <a:lnSpc>
                <a:spcPct val="115000"/>
              </a:lnSpc>
              <a:spcBef>
                <a:spcPts val="1200"/>
              </a:spcBef>
              <a:spcAft>
                <a:spcPts val="1200"/>
              </a:spcAft>
              <a:buNone/>
            </a:pPr>
            <a:endParaRPr sz="600" b="1" dirty="0">
              <a:solidFill>
                <a:srgbClr val="434343"/>
              </a:solidFill>
              <a:latin typeface="Muli"/>
              <a:ea typeface="Muli"/>
              <a:cs typeface="Muli"/>
              <a:sym typeface="Muli"/>
            </a:endParaRPr>
          </a:p>
        </p:txBody>
      </p:sp>
      <p:pic>
        <p:nvPicPr>
          <p:cNvPr id="264" name="Google Shape;264;p45"/>
          <p:cNvPicPr preferRelativeResize="0"/>
          <p:nvPr/>
        </p:nvPicPr>
        <p:blipFill>
          <a:blip r:embed="rId3">
            <a:alphaModFix/>
          </a:blip>
          <a:stretch>
            <a:fillRect/>
          </a:stretch>
        </p:blipFill>
        <p:spPr>
          <a:xfrm>
            <a:off x="5942333" y="2173044"/>
            <a:ext cx="3394374" cy="1878275"/>
          </a:xfrm>
          <a:prstGeom prst="rect">
            <a:avLst/>
          </a:prstGeom>
          <a:noFill/>
          <a:ln>
            <a:noFill/>
          </a:ln>
        </p:spPr>
      </p:pic>
      <p:pic>
        <p:nvPicPr>
          <p:cNvPr id="265" name="Google Shape;265;p45"/>
          <p:cNvPicPr preferRelativeResize="0"/>
          <p:nvPr/>
        </p:nvPicPr>
        <p:blipFill>
          <a:blip r:embed="rId4">
            <a:alphaModFix/>
          </a:blip>
          <a:stretch>
            <a:fillRect/>
          </a:stretch>
        </p:blipFill>
        <p:spPr>
          <a:xfrm>
            <a:off x="5942333" y="3380200"/>
            <a:ext cx="3371748" cy="1978238"/>
          </a:xfrm>
          <a:prstGeom prst="rect">
            <a:avLst/>
          </a:prstGeom>
          <a:noFill/>
          <a:ln>
            <a:noFill/>
          </a:ln>
        </p:spPr>
      </p:pic>
      <p:sp>
        <p:nvSpPr>
          <p:cNvPr id="2" name="Google Shape;263;p45">
            <a:extLst>
              <a:ext uri="{FF2B5EF4-FFF2-40B4-BE49-F238E27FC236}">
                <a16:creationId xmlns:a16="http://schemas.microsoft.com/office/drawing/2014/main" id="{A484ADA3-08FA-4036-6E51-D9C187BF3664}"/>
              </a:ext>
            </a:extLst>
          </p:cNvPr>
          <p:cNvSpPr txBox="1"/>
          <p:nvPr/>
        </p:nvSpPr>
        <p:spPr>
          <a:xfrm>
            <a:off x="547775" y="774181"/>
            <a:ext cx="8167247" cy="146024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800" b="1" dirty="0">
                <a:solidFill>
                  <a:srgbClr val="3F3F3F"/>
                </a:solidFill>
                <a:latin typeface="Muli"/>
                <a:ea typeface="Muli"/>
                <a:cs typeface="Muli"/>
                <a:sym typeface="Muli"/>
              </a:rPr>
              <a:t>Declaración y uso </a:t>
            </a:r>
            <a:endParaRPr sz="1800" dirty="0">
              <a:solidFill>
                <a:srgbClr val="3F3F3F"/>
              </a:solidFill>
              <a:latin typeface="Muli"/>
              <a:ea typeface="Muli"/>
              <a:cs typeface="Muli"/>
              <a:sym typeface="Muli"/>
            </a:endParaRPr>
          </a:p>
          <a:p>
            <a:pPr marL="0" lvl="0" indent="0" algn="l" rtl="0">
              <a:lnSpc>
                <a:spcPct val="115000"/>
              </a:lnSpc>
              <a:spcBef>
                <a:spcPts val="1500"/>
              </a:spcBef>
              <a:spcAft>
                <a:spcPts val="0"/>
              </a:spcAft>
              <a:buNone/>
            </a:pPr>
            <a:r>
              <a:rPr lang="en" sz="1600" dirty="0">
                <a:solidFill>
                  <a:schemeClr val="dk1"/>
                </a:solidFill>
                <a:latin typeface="Muli"/>
                <a:ea typeface="Muli"/>
                <a:cs typeface="Muli"/>
                <a:sym typeface="Muli"/>
              </a:rPr>
              <a:t>En JavaScript, existen dos formas de declarar variables, una es por medio de la palabra reservada </a:t>
            </a:r>
            <a:r>
              <a:rPr lang="en" sz="1600" b="1" dirty="0">
                <a:solidFill>
                  <a:schemeClr val="dk1"/>
                </a:solidFill>
                <a:latin typeface="Muli"/>
                <a:ea typeface="Muli"/>
                <a:cs typeface="Muli"/>
                <a:sym typeface="Muli"/>
              </a:rPr>
              <a:t>let</a:t>
            </a:r>
            <a:r>
              <a:rPr lang="en" sz="1600" dirty="0">
                <a:solidFill>
                  <a:schemeClr val="dk1"/>
                </a:solidFill>
                <a:latin typeface="Muli"/>
                <a:ea typeface="Muli"/>
                <a:cs typeface="Muli"/>
                <a:sym typeface="Muli"/>
              </a:rPr>
              <a:t> y la otra es por medio de la palabra </a:t>
            </a:r>
            <a:r>
              <a:rPr lang="en" sz="1600" b="1" dirty="0">
                <a:solidFill>
                  <a:schemeClr val="dk1"/>
                </a:solidFill>
                <a:latin typeface="Muli"/>
                <a:ea typeface="Muli"/>
                <a:cs typeface="Muli"/>
                <a:sym typeface="Muli"/>
              </a:rPr>
              <a:t>const</a:t>
            </a:r>
            <a:endParaRPr sz="1600" b="1"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600" b="1" dirty="0">
              <a:solidFill>
                <a:srgbClr val="434343"/>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p:nvPr/>
        </p:nvSpPr>
        <p:spPr>
          <a:xfrm>
            <a:off x="562350" y="180359"/>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rgbClr val="434343"/>
                </a:solidFill>
                <a:latin typeface="Muli"/>
                <a:ea typeface="Muli"/>
                <a:cs typeface="Muli"/>
                <a:sym typeface="Muli"/>
              </a:rPr>
              <a:t>Variables</a:t>
            </a:r>
            <a:endParaRPr sz="3000" b="1" dirty="0">
              <a:solidFill>
                <a:srgbClr val="434343"/>
              </a:solidFill>
              <a:latin typeface="Muli"/>
              <a:ea typeface="Muli"/>
              <a:cs typeface="Muli"/>
              <a:sym typeface="Muli"/>
            </a:endParaRPr>
          </a:p>
        </p:txBody>
      </p:sp>
      <p:sp>
        <p:nvSpPr>
          <p:cNvPr id="271" name="Google Shape;271;p46"/>
          <p:cNvSpPr txBox="1"/>
          <p:nvPr/>
        </p:nvSpPr>
        <p:spPr>
          <a:xfrm>
            <a:off x="562350" y="594196"/>
            <a:ext cx="4540228" cy="379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800" b="1" dirty="0">
                <a:solidFill>
                  <a:srgbClr val="3F3F3F"/>
                </a:solidFill>
                <a:latin typeface="Muli"/>
                <a:ea typeface="Muli"/>
                <a:cs typeface="Muli"/>
                <a:sym typeface="Muli"/>
              </a:rPr>
              <a:t>Globales o locales</a:t>
            </a:r>
            <a:endParaRPr sz="1800" dirty="0">
              <a:solidFill>
                <a:srgbClr val="3F3F3F"/>
              </a:solidFill>
              <a:latin typeface="Muli"/>
              <a:ea typeface="Muli"/>
              <a:cs typeface="Muli"/>
              <a:sym typeface="Muli"/>
            </a:endParaRPr>
          </a:p>
          <a:p>
            <a:pPr marL="0" lvl="0" indent="0" algn="l" rtl="0">
              <a:lnSpc>
                <a:spcPct val="115000"/>
              </a:lnSpc>
              <a:spcBef>
                <a:spcPts val="1500"/>
              </a:spcBef>
              <a:spcAft>
                <a:spcPts val="0"/>
              </a:spcAft>
              <a:buNone/>
            </a:pPr>
            <a:r>
              <a:rPr lang="en" sz="1600" dirty="0">
                <a:solidFill>
                  <a:schemeClr val="dk1"/>
                </a:solidFill>
                <a:latin typeface="Muli"/>
                <a:ea typeface="Muli"/>
                <a:cs typeface="Muli"/>
                <a:sym typeface="Muli"/>
              </a:rPr>
              <a:t>Las variables pueden ser declaradas de forma Global o local, dependiendo de la visibilidad que queramos que la misma tenga.</a:t>
            </a:r>
            <a:endParaRPr sz="1600"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r>
              <a:rPr lang="en" sz="1600" dirty="0">
                <a:solidFill>
                  <a:schemeClr val="dk1"/>
                </a:solidFill>
                <a:latin typeface="Muli"/>
                <a:ea typeface="Muli"/>
                <a:cs typeface="Muli"/>
                <a:sym typeface="Muli"/>
              </a:rPr>
              <a:t>Si una variable es declarada fuera de bloque de código, como puede ser una función, por ejemplo, la misma será accesible por todos dentro del código.</a:t>
            </a:r>
            <a:endParaRPr sz="1600"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r>
              <a:rPr lang="en" sz="1600" dirty="0">
                <a:solidFill>
                  <a:schemeClr val="dk1"/>
                </a:solidFill>
                <a:latin typeface="Muli"/>
                <a:ea typeface="Muli"/>
                <a:cs typeface="Muli"/>
                <a:sym typeface="Muli"/>
              </a:rPr>
              <a:t>Si por el contrario la misma es declarada dentro de un bloque, por ejemplo una función, la misma tendrá visibilidad solamente dentro de la misma.</a:t>
            </a:r>
            <a:endParaRPr sz="1600"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endParaRPr sz="1600" dirty="0">
              <a:solidFill>
                <a:schemeClr val="dk1"/>
              </a:solidFill>
              <a:latin typeface="Muli"/>
              <a:ea typeface="Muli"/>
              <a:cs typeface="Muli"/>
              <a:sym typeface="Muli"/>
            </a:endParaRPr>
          </a:p>
          <a:p>
            <a:pPr marL="0" lvl="0" indent="0" algn="l" rtl="0">
              <a:spcBef>
                <a:spcPts val="1200"/>
              </a:spcBef>
              <a:spcAft>
                <a:spcPts val="0"/>
              </a:spcAft>
              <a:buNone/>
            </a:pPr>
            <a:endParaRPr sz="1600" dirty="0">
              <a:solidFill>
                <a:srgbClr val="3F3F3F"/>
              </a:solidFill>
              <a:latin typeface="Muli"/>
              <a:ea typeface="Muli"/>
              <a:cs typeface="Muli"/>
              <a:sym typeface="Muli"/>
            </a:endParaRPr>
          </a:p>
          <a:p>
            <a:pPr marL="0" lvl="0" indent="0" algn="l" rtl="0">
              <a:spcBef>
                <a:spcPts val="1000"/>
              </a:spcBef>
              <a:spcAft>
                <a:spcPts val="0"/>
              </a:spcAft>
              <a:buNone/>
            </a:pPr>
            <a:endParaRPr sz="1600" dirty="0">
              <a:solidFill>
                <a:srgbClr val="3F3F3F"/>
              </a:solidFill>
              <a:latin typeface="Muli"/>
              <a:ea typeface="Muli"/>
              <a:cs typeface="Muli"/>
              <a:sym typeface="Muli"/>
            </a:endParaRPr>
          </a:p>
          <a:p>
            <a:pPr marL="0" lvl="0" indent="0" algn="l" rtl="0">
              <a:lnSpc>
                <a:spcPct val="115000"/>
              </a:lnSpc>
              <a:spcBef>
                <a:spcPts val="1200"/>
              </a:spcBef>
              <a:spcAft>
                <a:spcPts val="1200"/>
              </a:spcAft>
              <a:buNone/>
            </a:pPr>
            <a:endParaRPr sz="1600" b="1" dirty="0">
              <a:solidFill>
                <a:srgbClr val="434343"/>
              </a:solidFill>
              <a:latin typeface="Muli"/>
              <a:ea typeface="Muli"/>
              <a:cs typeface="Muli"/>
              <a:sym typeface="Muli"/>
            </a:endParaRPr>
          </a:p>
        </p:txBody>
      </p:sp>
      <p:pic>
        <p:nvPicPr>
          <p:cNvPr id="272" name="Google Shape;272;p46"/>
          <p:cNvPicPr preferRelativeResize="0"/>
          <p:nvPr/>
        </p:nvPicPr>
        <p:blipFill rotWithShape="1">
          <a:blip r:embed="rId3">
            <a:alphaModFix/>
          </a:blip>
          <a:srcRect l="6971" t="15765" r="6538" b="14630"/>
          <a:stretch/>
        </p:blipFill>
        <p:spPr>
          <a:xfrm>
            <a:off x="5102578" y="1185403"/>
            <a:ext cx="3425104" cy="1487969"/>
          </a:xfrm>
          <a:prstGeom prst="rect">
            <a:avLst/>
          </a:prstGeom>
          <a:noFill/>
          <a:ln>
            <a:noFill/>
          </a:ln>
        </p:spPr>
      </p:pic>
      <p:pic>
        <p:nvPicPr>
          <p:cNvPr id="273" name="Google Shape;273;p46"/>
          <p:cNvPicPr preferRelativeResize="0"/>
          <p:nvPr/>
        </p:nvPicPr>
        <p:blipFill rotWithShape="1">
          <a:blip r:embed="rId4">
            <a:alphaModFix/>
          </a:blip>
          <a:srcRect l="6670" t="15655" r="6583" b="14360"/>
          <a:stretch/>
        </p:blipFill>
        <p:spPr>
          <a:xfrm>
            <a:off x="5102579" y="2832752"/>
            <a:ext cx="3425104" cy="1487969"/>
          </a:xfrm>
          <a:prstGeom prst="rect">
            <a:avLst/>
          </a:prstGeom>
          <a:noFill/>
          <a:ln>
            <a:noFill/>
          </a:ln>
        </p:spPr>
      </p:pic>
      <p:sp>
        <p:nvSpPr>
          <p:cNvPr id="274" name="Google Shape;274;p46"/>
          <p:cNvSpPr txBox="1"/>
          <p:nvPr/>
        </p:nvSpPr>
        <p:spPr>
          <a:xfrm>
            <a:off x="562350" y="4697900"/>
            <a:ext cx="7336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rgbClr val="767F86"/>
                </a:solidFill>
                <a:latin typeface="Muli"/>
                <a:ea typeface="Muli"/>
                <a:cs typeface="Muli"/>
                <a:sym typeface="Muli"/>
              </a:rPr>
              <a:t>Más adelante profundizaremos sobre funciones</a:t>
            </a:r>
            <a:endParaRPr sz="1200" dirty="0">
              <a:solidFill>
                <a:srgbClr val="767F86"/>
              </a:solidFill>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7"/>
          <p:cNvSpPr txBox="1"/>
          <p:nvPr/>
        </p:nvSpPr>
        <p:spPr>
          <a:xfrm>
            <a:off x="547775" y="2698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Variables</a:t>
            </a:r>
            <a:endParaRPr sz="3000" b="1">
              <a:solidFill>
                <a:srgbClr val="434343"/>
              </a:solidFill>
              <a:latin typeface="Muli"/>
              <a:ea typeface="Muli"/>
              <a:cs typeface="Muli"/>
              <a:sym typeface="Muli"/>
            </a:endParaRPr>
          </a:p>
        </p:txBody>
      </p:sp>
      <p:sp>
        <p:nvSpPr>
          <p:cNvPr id="280" name="Google Shape;280;p47"/>
          <p:cNvSpPr txBox="1"/>
          <p:nvPr/>
        </p:nvSpPr>
        <p:spPr>
          <a:xfrm>
            <a:off x="589650" y="903500"/>
            <a:ext cx="4903200" cy="379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500" b="1" dirty="0">
                <a:solidFill>
                  <a:srgbClr val="3F3F3F"/>
                </a:solidFill>
                <a:latin typeface="Muli"/>
                <a:ea typeface="Muli"/>
                <a:cs typeface="Muli"/>
                <a:sym typeface="Muli"/>
              </a:rPr>
              <a:t>Tipos de datos</a:t>
            </a:r>
            <a:endParaRPr sz="1200" dirty="0">
              <a:solidFill>
                <a:srgbClr val="3F3F3F"/>
              </a:solidFill>
              <a:latin typeface="Muli"/>
              <a:ea typeface="Muli"/>
              <a:cs typeface="Muli"/>
              <a:sym typeface="Muli"/>
            </a:endParaRPr>
          </a:p>
          <a:p>
            <a:pPr marL="0" lvl="0" indent="0" algn="l" rtl="0">
              <a:lnSpc>
                <a:spcPct val="115000"/>
              </a:lnSpc>
              <a:spcBef>
                <a:spcPts val="1500"/>
              </a:spcBef>
              <a:spcAft>
                <a:spcPts val="0"/>
              </a:spcAft>
              <a:buNone/>
            </a:pPr>
            <a:r>
              <a:rPr lang="en" dirty="0">
                <a:solidFill>
                  <a:schemeClr val="dk1"/>
                </a:solidFill>
                <a:latin typeface="Muli"/>
                <a:ea typeface="Muli"/>
                <a:cs typeface="Muli"/>
                <a:sym typeface="Muli"/>
              </a:rPr>
              <a:t>En las variables puedo guardar distintos tipos de datos, tanto datos primitivos, como datos de tipo objeto (estos últimos los veremos más adelante)</a:t>
            </a: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r>
              <a:rPr lang="en" dirty="0">
                <a:solidFill>
                  <a:schemeClr val="dk1"/>
                </a:solidFill>
                <a:latin typeface="Muli"/>
                <a:ea typeface="Muli"/>
                <a:cs typeface="Muli"/>
                <a:sym typeface="Muli"/>
              </a:rPr>
              <a:t>Tipos de datos primitivos:</a:t>
            </a:r>
            <a:endParaRPr dirty="0">
              <a:solidFill>
                <a:schemeClr val="dk1"/>
              </a:solidFill>
              <a:latin typeface="Muli"/>
              <a:ea typeface="Muli"/>
              <a:cs typeface="Muli"/>
              <a:sym typeface="Muli"/>
            </a:endParaRPr>
          </a:p>
          <a:p>
            <a:pPr marL="457200" indent="-317500">
              <a:lnSpc>
                <a:spcPct val="115000"/>
              </a:lnSpc>
              <a:spcBef>
                <a:spcPts val="1500"/>
              </a:spcBef>
              <a:buClr>
                <a:schemeClr val="dk1"/>
              </a:buClr>
              <a:buSzPts val="1400"/>
              <a:buFont typeface="Muli"/>
              <a:buChar char="●"/>
            </a:pPr>
            <a:r>
              <a:rPr lang="es-UY" dirty="0" err="1">
                <a:solidFill>
                  <a:schemeClr val="dk1"/>
                </a:solidFill>
                <a:latin typeface="Muli"/>
                <a:ea typeface="Muli"/>
                <a:cs typeface="Muli"/>
                <a:sym typeface="Muli"/>
              </a:rPr>
              <a:t>String</a:t>
            </a:r>
            <a:r>
              <a:rPr lang="es-UY" dirty="0">
                <a:solidFill>
                  <a:schemeClr val="dk1"/>
                </a:solidFill>
                <a:latin typeface="Muli"/>
                <a:ea typeface="Muli"/>
                <a:cs typeface="Muli"/>
                <a:sym typeface="Muli"/>
              </a:rPr>
              <a:t> (textos o caracteres)</a:t>
            </a:r>
          </a:p>
          <a:p>
            <a:pPr marL="457200" indent="-317500">
              <a:lnSpc>
                <a:spcPct val="115000"/>
              </a:lnSpc>
              <a:spcBef>
                <a:spcPts val="1500"/>
              </a:spcBef>
              <a:buClr>
                <a:schemeClr val="dk1"/>
              </a:buClr>
              <a:buSzPts val="1400"/>
              <a:buFont typeface="Muli"/>
              <a:buChar char="●"/>
            </a:pPr>
            <a:r>
              <a:rPr lang="en" dirty="0">
                <a:solidFill>
                  <a:schemeClr val="dk1"/>
                </a:solidFill>
                <a:latin typeface="Muli"/>
                <a:ea typeface="Muli"/>
                <a:cs typeface="Muli"/>
                <a:sym typeface="Muli"/>
              </a:rPr>
              <a:t>Number (números)</a:t>
            </a:r>
          </a:p>
          <a:p>
            <a:pPr marL="457200" indent="-317500">
              <a:lnSpc>
                <a:spcPct val="115000"/>
              </a:lnSpc>
              <a:spcBef>
                <a:spcPts val="1500"/>
              </a:spcBef>
              <a:buClr>
                <a:schemeClr val="dk1"/>
              </a:buClr>
              <a:buSzPts val="1400"/>
              <a:buFont typeface="Muli"/>
              <a:buChar char="●"/>
            </a:pPr>
            <a:r>
              <a:rPr lang="es-ES" dirty="0" err="1">
                <a:solidFill>
                  <a:schemeClr val="dk1"/>
                </a:solidFill>
                <a:latin typeface="Muli"/>
                <a:ea typeface="Muli"/>
                <a:cs typeface="Muli"/>
                <a:sym typeface="Muli"/>
              </a:rPr>
              <a:t>Boolean</a:t>
            </a:r>
            <a:r>
              <a:rPr lang="es-ES" dirty="0">
                <a:solidFill>
                  <a:schemeClr val="dk1"/>
                </a:solidFill>
                <a:latin typeface="Muli"/>
                <a:ea typeface="Muli"/>
                <a:cs typeface="Muli"/>
                <a:sym typeface="Muli"/>
              </a:rPr>
              <a:t> (valores booleanos, es decir: </a:t>
            </a:r>
            <a:r>
              <a:rPr lang="es-ES" b="1" dirty="0">
                <a:solidFill>
                  <a:schemeClr val="dk1"/>
                </a:solidFill>
                <a:latin typeface="Muli"/>
                <a:ea typeface="Muli"/>
                <a:cs typeface="Muli"/>
                <a:sym typeface="Muli"/>
              </a:rPr>
              <a:t>true</a:t>
            </a:r>
            <a:r>
              <a:rPr lang="es-ES" dirty="0">
                <a:solidFill>
                  <a:schemeClr val="dk1"/>
                </a:solidFill>
                <a:latin typeface="Muli"/>
                <a:ea typeface="Muli"/>
                <a:cs typeface="Muli"/>
                <a:sym typeface="Muli"/>
              </a:rPr>
              <a:t> o </a:t>
            </a:r>
            <a:r>
              <a:rPr lang="es-ES" b="1" dirty="0">
                <a:solidFill>
                  <a:schemeClr val="dk1"/>
                </a:solidFill>
                <a:latin typeface="Muli"/>
                <a:ea typeface="Muli"/>
                <a:cs typeface="Muli"/>
                <a:sym typeface="Muli"/>
              </a:rPr>
              <a:t>false</a:t>
            </a:r>
            <a:r>
              <a:rPr lang="es-ES" dirty="0">
                <a:solidFill>
                  <a:schemeClr val="dk1"/>
                </a:solidFill>
                <a:latin typeface="Muli"/>
                <a:ea typeface="Muli"/>
                <a:cs typeface="Muli"/>
                <a:sym typeface="Muli"/>
              </a:rPr>
              <a:t>)</a:t>
            </a:r>
          </a:p>
          <a:p>
            <a:pPr marL="457200" lvl="0" indent="-317500" algn="l" rtl="0">
              <a:lnSpc>
                <a:spcPct val="115000"/>
              </a:lnSpc>
              <a:spcBef>
                <a:spcPts val="1500"/>
              </a:spcBef>
              <a:spcAft>
                <a:spcPts val="0"/>
              </a:spcAft>
              <a:buClr>
                <a:schemeClr val="dk1"/>
              </a:buClr>
              <a:buSzPts val="1400"/>
              <a:buFont typeface="Muli"/>
              <a:buChar char="●"/>
            </a:pP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endParaRPr sz="1100" dirty="0">
              <a:solidFill>
                <a:schemeClr val="dk1"/>
              </a:solidFill>
              <a:latin typeface="Muli"/>
              <a:ea typeface="Muli"/>
              <a:cs typeface="Muli"/>
              <a:sym typeface="Muli"/>
            </a:endParaRPr>
          </a:p>
          <a:p>
            <a:pPr marL="0" lvl="0" indent="0" algn="l" rtl="0">
              <a:spcBef>
                <a:spcPts val="1200"/>
              </a:spcBef>
              <a:spcAft>
                <a:spcPts val="0"/>
              </a:spcAft>
              <a:buNone/>
            </a:pPr>
            <a:endParaRPr sz="800" dirty="0">
              <a:solidFill>
                <a:srgbClr val="3F3F3F"/>
              </a:solidFill>
              <a:latin typeface="Muli"/>
              <a:ea typeface="Muli"/>
              <a:cs typeface="Muli"/>
              <a:sym typeface="Muli"/>
            </a:endParaRPr>
          </a:p>
          <a:p>
            <a:pPr marL="0" lvl="0" indent="0" algn="l" rtl="0">
              <a:spcBef>
                <a:spcPts val="1000"/>
              </a:spcBef>
              <a:spcAft>
                <a:spcPts val="0"/>
              </a:spcAft>
              <a:buNone/>
            </a:pPr>
            <a:endParaRPr sz="1200" dirty="0">
              <a:solidFill>
                <a:srgbClr val="3F3F3F"/>
              </a:solidFill>
              <a:latin typeface="Muli"/>
              <a:ea typeface="Muli"/>
              <a:cs typeface="Muli"/>
              <a:sym typeface="Muli"/>
            </a:endParaRPr>
          </a:p>
          <a:p>
            <a:pPr marL="0" lvl="0" indent="0" algn="l" rtl="0">
              <a:lnSpc>
                <a:spcPct val="115000"/>
              </a:lnSpc>
              <a:spcBef>
                <a:spcPts val="1200"/>
              </a:spcBef>
              <a:spcAft>
                <a:spcPts val="1200"/>
              </a:spcAft>
              <a:buNone/>
            </a:pPr>
            <a:endParaRPr sz="600" b="1" dirty="0">
              <a:solidFill>
                <a:srgbClr val="434343"/>
              </a:solidFill>
              <a:latin typeface="Muli"/>
              <a:ea typeface="Muli"/>
              <a:cs typeface="Muli"/>
              <a:sym typeface="Muli"/>
            </a:endParaRPr>
          </a:p>
        </p:txBody>
      </p:sp>
      <p:pic>
        <p:nvPicPr>
          <p:cNvPr id="3" name="Imagen 2">
            <a:extLst>
              <a:ext uri="{FF2B5EF4-FFF2-40B4-BE49-F238E27FC236}">
                <a16:creationId xmlns:a16="http://schemas.microsoft.com/office/drawing/2014/main" id="{2D9F3FED-1AA4-3DA1-A89F-B62E5585EC06}"/>
              </a:ext>
            </a:extLst>
          </p:cNvPr>
          <p:cNvPicPr>
            <a:picLocks noChangeAspect="1"/>
          </p:cNvPicPr>
          <p:nvPr/>
        </p:nvPicPr>
        <p:blipFill>
          <a:blip r:embed="rId3">
            <a:alphaModFix/>
          </a:blip>
          <a:stretch>
            <a:fillRect/>
          </a:stretch>
        </p:blipFill>
        <p:spPr>
          <a:xfrm>
            <a:off x="5637174" y="1721095"/>
            <a:ext cx="2902601" cy="2026816"/>
          </a:xfrm>
          <a:prstGeom prst="rect">
            <a:avLst/>
          </a:prstGeom>
          <a:noFill/>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p:nvPr/>
        </p:nvSpPr>
        <p:spPr>
          <a:xfrm>
            <a:off x="547775" y="2698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Variables</a:t>
            </a:r>
            <a:endParaRPr sz="3000" b="1">
              <a:solidFill>
                <a:srgbClr val="434343"/>
              </a:solidFill>
              <a:latin typeface="Muli"/>
              <a:ea typeface="Muli"/>
              <a:cs typeface="Muli"/>
              <a:sym typeface="Muli"/>
            </a:endParaRPr>
          </a:p>
        </p:txBody>
      </p:sp>
      <p:sp>
        <p:nvSpPr>
          <p:cNvPr id="287" name="Google Shape;287;p48"/>
          <p:cNvSpPr txBox="1"/>
          <p:nvPr/>
        </p:nvSpPr>
        <p:spPr>
          <a:xfrm>
            <a:off x="589650" y="1020100"/>
            <a:ext cx="4261200" cy="322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dirty="0">
                <a:solidFill>
                  <a:schemeClr val="dk1"/>
                </a:solidFill>
                <a:latin typeface="Muli"/>
                <a:ea typeface="Muli"/>
                <a:cs typeface="Muli"/>
                <a:sym typeface="Muli"/>
              </a:rPr>
              <a:t>En las variables también puedo definir el valor a través de expresiones, es decir, en lugar de asignar un valor fijo, puedo asignar el resultado de una expresión.</a:t>
            </a: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r>
              <a:rPr lang="en" dirty="0">
                <a:solidFill>
                  <a:schemeClr val="dk1"/>
                </a:solidFill>
                <a:latin typeface="Muli"/>
                <a:ea typeface="Muli"/>
                <a:cs typeface="Muli"/>
                <a:sym typeface="Muli"/>
              </a:rPr>
              <a:t>Por ejemplo podría asignar el valor de una suma o de concatener 2 textos.</a:t>
            </a: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endParaRPr sz="1100" dirty="0">
              <a:solidFill>
                <a:schemeClr val="dk1"/>
              </a:solidFill>
              <a:latin typeface="Muli"/>
              <a:ea typeface="Muli"/>
              <a:cs typeface="Muli"/>
              <a:sym typeface="Muli"/>
            </a:endParaRPr>
          </a:p>
          <a:p>
            <a:pPr marL="0" lvl="0" indent="0" algn="l" rtl="0">
              <a:spcBef>
                <a:spcPts val="1200"/>
              </a:spcBef>
              <a:spcAft>
                <a:spcPts val="0"/>
              </a:spcAft>
              <a:buNone/>
            </a:pPr>
            <a:endParaRPr sz="800" dirty="0">
              <a:solidFill>
                <a:srgbClr val="3F3F3F"/>
              </a:solidFill>
              <a:latin typeface="Muli"/>
              <a:ea typeface="Muli"/>
              <a:cs typeface="Muli"/>
              <a:sym typeface="Muli"/>
            </a:endParaRPr>
          </a:p>
          <a:p>
            <a:pPr marL="0" lvl="0" indent="0" algn="l" rtl="0">
              <a:spcBef>
                <a:spcPts val="1000"/>
              </a:spcBef>
              <a:spcAft>
                <a:spcPts val="0"/>
              </a:spcAft>
              <a:buNone/>
            </a:pPr>
            <a:endParaRPr sz="1200" dirty="0">
              <a:solidFill>
                <a:srgbClr val="3F3F3F"/>
              </a:solidFill>
              <a:latin typeface="Muli"/>
              <a:ea typeface="Muli"/>
              <a:cs typeface="Muli"/>
              <a:sym typeface="Muli"/>
            </a:endParaRPr>
          </a:p>
          <a:p>
            <a:pPr marL="0" lvl="0" indent="0" algn="l" rtl="0">
              <a:lnSpc>
                <a:spcPct val="115000"/>
              </a:lnSpc>
              <a:spcBef>
                <a:spcPts val="1200"/>
              </a:spcBef>
              <a:spcAft>
                <a:spcPts val="1200"/>
              </a:spcAft>
              <a:buNone/>
            </a:pPr>
            <a:endParaRPr sz="600" b="1" dirty="0">
              <a:solidFill>
                <a:srgbClr val="434343"/>
              </a:solidFill>
              <a:latin typeface="Muli"/>
              <a:ea typeface="Muli"/>
              <a:cs typeface="Muli"/>
              <a:sym typeface="Muli"/>
            </a:endParaRPr>
          </a:p>
        </p:txBody>
      </p:sp>
      <p:pic>
        <p:nvPicPr>
          <p:cNvPr id="3" name="Imagen 2">
            <a:extLst>
              <a:ext uri="{FF2B5EF4-FFF2-40B4-BE49-F238E27FC236}">
                <a16:creationId xmlns:a16="http://schemas.microsoft.com/office/drawing/2014/main" id="{260BAB72-6397-E45A-6BE4-E90F4A4DF5A1}"/>
              </a:ext>
            </a:extLst>
          </p:cNvPr>
          <p:cNvPicPr>
            <a:picLocks noChangeAspect="1"/>
          </p:cNvPicPr>
          <p:nvPr/>
        </p:nvPicPr>
        <p:blipFill>
          <a:blip r:embed="rId3"/>
          <a:stretch>
            <a:fillRect/>
          </a:stretch>
        </p:blipFill>
        <p:spPr>
          <a:xfrm>
            <a:off x="5089020" y="1524926"/>
            <a:ext cx="3643905" cy="20936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292"/>
        <p:cNvGrpSpPr/>
        <p:nvPr/>
      </p:nvGrpSpPr>
      <p:grpSpPr>
        <a:xfrm>
          <a:off x="0" y="0"/>
          <a:ext cx="0" cy="0"/>
          <a:chOff x="0" y="0"/>
          <a:chExt cx="0" cy="0"/>
        </a:xfrm>
      </p:grpSpPr>
      <p:sp>
        <p:nvSpPr>
          <p:cNvPr id="293" name="Google Shape;293;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94" name="Google Shape;294;p49"/>
          <p:cNvSpPr txBox="1"/>
          <p:nvPr/>
        </p:nvSpPr>
        <p:spPr>
          <a:xfrm>
            <a:off x="1307775" y="1895175"/>
            <a:ext cx="6402300"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solidFill>
                  <a:srgbClr val="002060"/>
                </a:solidFill>
                <a:latin typeface="Muli"/>
                <a:ea typeface="Muli"/>
                <a:cs typeface="Muli"/>
                <a:sym typeface="Muli"/>
              </a:rPr>
              <a:t>Operadores</a:t>
            </a:r>
            <a:endParaRPr sz="4800" b="1" dirty="0">
              <a:solidFill>
                <a:srgbClr val="002060"/>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0"/>
          <p:cNvSpPr txBox="1"/>
          <p:nvPr/>
        </p:nvSpPr>
        <p:spPr>
          <a:xfrm>
            <a:off x="547775" y="2698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Operadores</a:t>
            </a:r>
            <a:endParaRPr sz="3000" b="1">
              <a:solidFill>
                <a:srgbClr val="434343"/>
              </a:solidFill>
              <a:latin typeface="Muli"/>
              <a:ea typeface="Muli"/>
              <a:cs typeface="Muli"/>
              <a:sym typeface="Muli"/>
            </a:endParaRPr>
          </a:p>
        </p:txBody>
      </p:sp>
      <p:sp>
        <p:nvSpPr>
          <p:cNvPr id="300" name="Google Shape;300;p50"/>
          <p:cNvSpPr txBox="1"/>
          <p:nvPr/>
        </p:nvSpPr>
        <p:spPr>
          <a:xfrm>
            <a:off x="589650" y="903500"/>
            <a:ext cx="8271000" cy="379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500" b="1" dirty="0">
                <a:solidFill>
                  <a:srgbClr val="3F3F3F"/>
                </a:solidFill>
                <a:latin typeface="Muli"/>
                <a:ea typeface="Muli"/>
                <a:cs typeface="Muli"/>
                <a:sym typeface="Muli"/>
              </a:rPr>
              <a:t>Expresiones</a:t>
            </a:r>
            <a:endParaRPr sz="1200" dirty="0">
              <a:solidFill>
                <a:srgbClr val="3F3F3F"/>
              </a:solidFill>
              <a:latin typeface="Muli"/>
              <a:ea typeface="Muli"/>
              <a:cs typeface="Muli"/>
              <a:sym typeface="Muli"/>
            </a:endParaRPr>
          </a:p>
          <a:p>
            <a:pPr marL="0" lvl="0" indent="0" algn="l" rtl="0">
              <a:lnSpc>
                <a:spcPct val="115000"/>
              </a:lnSpc>
              <a:spcBef>
                <a:spcPts val="1500"/>
              </a:spcBef>
              <a:spcAft>
                <a:spcPts val="0"/>
              </a:spcAft>
              <a:buClr>
                <a:schemeClr val="dk1"/>
              </a:buClr>
              <a:buSzPts val="1100"/>
              <a:buFont typeface="Arial"/>
              <a:buNone/>
            </a:pPr>
            <a:r>
              <a:rPr lang="en" dirty="0">
                <a:solidFill>
                  <a:schemeClr val="dk1"/>
                </a:solidFill>
                <a:latin typeface="Muli"/>
                <a:ea typeface="Muli"/>
                <a:cs typeface="Muli"/>
                <a:sym typeface="Muli"/>
              </a:rPr>
              <a:t>Los lenguajes de programación usan los mismos conceptos de las operaciones matemáticas tradicionales, tales como el agrupamiento y la precedencia de operadores.</a:t>
            </a: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Clr>
                <a:schemeClr val="dk1"/>
              </a:buClr>
              <a:buSzPts val="1100"/>
              <a:buFont typeface="Arial"/>
              <a:buNone/>
            </a:pPr>
            <a:r>
              <a:rPr lang="en" dirty="0">
                <a:solidFill>
                  <a:schemeClr val="dk1"/>
                </a:solidFill>
                <a:latin typeface="Muli"/>
                <a:ea typeface="Muli"/>
                <a:cs typeface="Muli"/>
                <a:sym typeface="Muli"/>
              </a:rPr>
              <a:t>Los operadores actúan sobre uno o más operandos y devuelven un resultado.</a:t>
            </a: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Clr>
                <a:schemeClr val="dk1"/>
              </a:buClr>
              <a:buSzPts val="1100"/>
              <a:buFont typeface="Arial"/>
              <a:buNone/>
            </a:pPr>
            <a:r>
              <a:rPr lang="en" dirty="0">
                <a:solidFill>
                  <a:schemeClr val="dk1"/>
                </a:solidFill>
                <a:latin typeface="Muli"/>
                <a:ea typeface="Muli"/>
                <a:cs typeface="Muli"/>
                <a:sym typeface="Muli"/>
              </a:rPr>
              <a:t>El resultado de la expresión se obtiene al tomar los valores de los operandos y aplicarles el operador.</a:t>
            </a: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r>
              <a:rPr lang="en" dirty="0">
                <a:solidFill>
                  <a:schemeClr val="dk1"/>
                </a:solidFill>
                <a:latin typeface="Muli"/>
                <a:ea typeface="Muli"/>
                <a:cs typeface="Muli"/>
                <a:sym typeface="Muli"/>
              </a:rPr>
              <a:t>Los operandos pueden ser constantes, variables u otras expresiones y se clasifican en </a:t>
            </a:r>
            <a:r>
              <a:rPr lang="en" b="1" dirty="0">
                <a:solidFill>
                  <a:schemeClr val="dk1"/>
                </a:solidFill>
                <a:latin typeface="Muli"/>
                <a:ea typeface="Muli"/>
                <a:cs typeface="Muli"/>
                <a:sym typeface="Muli"/>
              </a:rPr>
              <a:t>aritméticos</a:t>
            </a:r>
            <a:r>
              <a:rPr lang="en" dirty="0">
                <a:solidFill>
                  <a:schemeClr val="dk1"/>
                </a:solidFill>
                <a:latin typeface="Muli"/>
                <a:ea typeface="Muli"/>
                <a:cs typeface="Muli"/>
                <a:sym typeface="Muli"/>
              </a:rPr>
              <a:t>, </a:t>
            </a:r>
            <a:r>
              <a:rPr lang="en" b="1" dirty="0">
                <a:solidFill>
                  <a:schemeClr val="dk1"/>
                </a:solidFill>
                <a:latin typeface="Muli"/>
                <a:ea typeface="Muli"/>
                <a:cs typeface="Muli"/>
                <a:sym typeface="Muli"/>
              </a:rPr>
              <a:t>relacionales</a:t>
            </a:r>
            <a:r>
              <a:rPr lang="en" dirty="0">
                <a:solidFill>
                  <a:schemeClr val="dk1"/>
                </a:solidFill>
                <a:latin typeface="Muli"/>
                <a:ea typeface="Muli"/>
                <a:cs typeface="Muli"/>
                <a:sym typeface="Muli"/>
              </a:rPr>
              <a:t> y </a:t>
            </a:r>
            <a:r>
              <a:rPr lang="en" b="1" dirty="0">
                <a:solidFill>
                  <a:schemeClr val="dk1"/>
                </a:solidFill>
                <a:latin typeface="Muli"/>
                <a:ea typeface="Muli"/>
                <a:cs typeface="Muli"/>
                <a:sym typeface="Muli"/>
              </a:rPr>
              <a:t>lógicos</a:t>
            </a:r>
            <a:r>
              <a:rPr lang="en" dirty="0">
                <a:solidFill>
                  <a:schemeClr val="dk1"/>
                </a:solidFill>
                <a:latin typeface="Muli"/>
                <a:ea typeface="Muli"/>
                <a:cs typeface="Muli"/>
                <a:sym typeface="Muli"/>
              </a:rPr>
              <a:t>.</a:t>
            </a: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500"/>
              </a:spcBef>
              <a:spcAft>
                <a:spcPts val="0"/>
              </a:spcAft>
              <a:buNone/>
            </a:pPr>
            <a:endParaRPr sz="1100" dirty="0">
              <a:solidFill>
                <a:schemeClr val="dk1"/>
              </a:solidFill>
              <a:latin typeface="Muli"/>
              <a:ea typeface="Muli"/>
              <a:cs typeface="Muli"/>
              <a:sym typeface="Muli"/>
            </a:endParaRPr>
          </a:p>
          <a:p>
            <a:pPr marL="0" lvl="0" indent="0" algn="l" rtl="0">
              <a:spcBef>
                <a:spcPts val="1200"/>
              </a:spcBef>
              <a:spcAft>
                <a:spcPts val="0"/>
              </a:spcAft>
              <a:buNone/>
            </a:pPr>
            <a:endParaRPr sz="800" dirty="0">
              <a:solidFill>
                <a:srgbClr val="3F3F3F"/>
              </a:solidFill>
              <a:latin typeface="Muli"/>
              <a:ea typeface="Muli"/>
              <a:cs typeface="Muli"/>
              <a:sym typeface="Muli"/>
            </a:endParaRPr>
          </a:p>
          <a:p>
            <a:pPr marL="0" lvl="0" indent="0" algn="l" rtl="0">
              <a:spcBef>
                <a:spcPts val="1000"/>
              </a:spcBef>
              <a:spcAft>
                <a:spcPts val="0"/>
              </a:spcAft>
              <a:buNone/>
            </a:pPr>
            <a:endParaRPr sz="1200" dirty="0">
              <a:solidFill>
                <a:srgbClr val="3F3F3F"/>
              </a:solidFill>
              <a:latin typeface="Muli"/>
              <a:ea typeface="Muli"/>
              <a:cs typeface="Muli"/>
              <a:sym typeface="Muli"/>
            </a:endParaRPr>
          </a:p>
          <a:p>
            <a:pPr marL="0" lvl="0" indent="0" algn="l" rtl="0">
              <a:lnSpc>
                <a:spcPct val="115000"/>
              </a:lnSpc>
              <a:spcBef>
                <a:spcPts val="1200"/>
              </a:spcBef>
              <a:spcAft>
                <a:spcPts val="1200"/>
              </a:spcAft>
              <a:buNone/>
            </a:pPr>
            <a:endParaRPr sz="600" b="1" dirty="0">
              <a:solidFill>
                <a:srgbClr val="434343"/>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p:nvPr/>
        </p:nvSpPr>
        <p:spPr>
          <a:xfrm>
            <a:off x="547775" y="422275"/>
            <a:ext cx="51528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rgbClr val="434343"/>
                </a:solidFill>
                <a:latin typeface="Muli"/>
                <a:ea typeface="Muli"/>
                <a:cs typeface="Muli"/>
                <a:sym typeface="Muli"/>
              </a:rPr>
              <a:t>Contenido</a:t>
            </a:r>
            <a:endParaRPr sz="3000" b="1" dirty="0">
              <a:solidFill>
                <a:srgbClr val="434343"/>
              </a:solidFill>
              <a:latin typeface="Muli"/>
              <a:ea typeface="Muli"/>
              <a:cs typeface="Muli"/>
              <a:sym typeface="Muli"/>
            </a:endParaRPr>
          </a:p>
        </p:txBody>
      </p:sp>
      <p:sp>
        <p:nvSpPr>
          <p:cNvPr id="165" name="Google Shape;165;p30"/>
          <p:cNvSpPr txBox="1"/>
          <p:nvPr/>
        </p:nvSpPr>
        <p:spPr>
          <a:xfrm>
            <a:off x="589650" y="1077774"/>
            <a:ext cx="7964700" cy="3945781"/>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Clr>
                <a:srgbClr val="FECA13"/>
              </a:buClr>
              <a:buSzPts val="1400"/>
              <a:buFont typeface="Muli"/>
              <a:buChar char="●"/>
            </a:pPr>
            <a:r>
              <a:rPr lang="en" sz="1600" dirty="0">
                <a:solidFill>
                  <a:srgbClr val="000000"/>
                </a:solidFill>
                <a:latin typeface="Muli"/>
                <a:ea typeface="Muli"/>
                <a:cs typeface="Muli"/>
                <a:sym typeface="Muli"/>
              </a:rPr>
              <a:t>Introducción General</a:t>
            </a:r>
            <a:endParaRPr sz="1600" dirty="0">
              <a:latin typeface="Muli"/>
              <a:ea typeface="Muli"/>
              <a:cs typeface="Muli"/>
              <a:sym typeface="Muli"/>
            </a:endParaRPr>
          </a:p>
          <a:p>
            <a:pPr marL="457200" lvl="0" indent="-317500" algn="l" rtl="0">
              <a:lnSpc>
                <a:spcPct val="150000"/>
              </a:lnSpc>
              <a:spcBef>
                <a:spcPts val="0"/>
              </a:spcBef>
              <a:spcAft>
                <a:spcPts val="0"/>
              </a:spcAft>
              <a:buClr>
                <a:srgbClr val="FECA13"/>
              </a:buClr>
              <a:buSzPts val="1400"/>
              <a:buFont typeface="Muli"/>
              <a:buChar char="●"/>
            </a:pPr>
            <a:r>
              <a:rPr lang="en" sz="1600" dirty="0">
                <a:latin typeface="Muli"/>
                <a:ea typeface="Muli"/>
                <a:cs typeface="Muli"/>
                <a:sym typeface="Muli"/>
              </a:rPr>
              <a:t>¿Qué es Javascript?</a:t>
            </a:r>
            <a:endParaRPr sz="1600" dirty="0">
              <a:solidFill>
                <a:srgbClr val="000000"/>
              </a:solidFill>
              <a:latin typeface="Muli"/>
              <a:ea typeface="Muli"/>
              <a:cs typeface="Muli"/>
              <a:sym typeface="Muli"/>
            </a:endParaRPr>
          </a:p>
          <a:p>
            <a:pPr marL="457200" lvl="0" indent="-317500" algn="l" rtl="0">
              <a:lnSpc>
                <a:spcPct val="150000"/>
              </a:lnSpc>
              <a:spcBef>
                <a:spcPts val="0"/>
              </a:spcBef>
              <a:spcAft>
                <a:spcPts val="0"/>
              </a:spcAft>
              <a:buClr>
                <a:srgbClr val="FECA13"/>
              </a:buClr>
              <a:buSzPts val="1400"/>
              <a:buFont typeface="Muli"/>
              <a:buChar char="●"/>
            </a:pPr>
            <a:r>
              <a:rPr lang="en" sz="1600" dirty="0">
                <a:latin typeface="Muli"/>
                <a:ea typeface="Muli"/>
                <a:cs typeface="Muli"/>
                <a:sym typeface="Muli"/>
              </a:rPr>
              <a:t>¿Cómo integro JS en un archivo de HTML?</a:t>
            </a:r>
            <a:endParaRPr sz="1600" dirty="0">
              <a:latin typeface="Muli"/>
              <a:ea typeface="Muli"/>
              <a:cs typeface="Muli"/>
              <a:sym typeface="Muli"/>
            </a:endParaRPr>
          </a:p>
          <a:p>
            <a:pPr marL="457200" lvl="0" indent="-317500" algn="l" rtl="0">
              <a:lnSpc>
                <a:spcPct val="150000"/>
              </a:lnSpc>
              <a:spcBef>
                <a:spcPts val="0"/>
              </a:spcBef>
              <a:spcAft>
                <a:spcPts val="0"/>
              </a:spcAft>
              <a:buClr>
                <a:srgbClr val="FECA13"/>
              </a:buClr>
              <a:buSzPts val="1400"/>
              <a:buFont typeface="Muli"/>
              <a:buChar char="●"/>
            </a:pPr>
            <a:r>
              <a:rPr lang="en" sz="1600" dirty="0">
                <a:latin typeface="Muli"/>
                <a:ea typeface="Muli"/>
                <a:cs typeface="Muli"/>
                <a:sym typeface="Muli"/>
              </a:rPr>
              <a:t>Trabajando con JS</a:t>
            </a:r>
            <a:endParaRPr sz="1600" dirty="0">
              <a:latin typeface="Muli"/>
              <a:ea typeface="Muli"/>
              <a:cs typeface="Muli"/>
              <a:sym typeface="Muli"/>
            </a:endParaRPr>
          </a:p>
          <a:p>
            <a:pPr marL="914400" lvl="1" indent="-317500" algn="l" rtl="0">
              <a:lnSpc>
                <a:spcPct val="150000"/>
              </a:lnSpc>
              <a:spcBef>
                <a:spcPts val="0"/>
              </a:spcBef>
              <a:spcAft>
                <a:spcPts val="0"/>
              </a:spcAft>
              <a:buSzPts val="1400"/>
              <a:buFont typeface="Muli"/>
              <a:buChar char="○"/>
            </a:pPr>
            <a:r>
              <a:rPr lang="en" sz="1600" dirty="0">
                <a:latin typeface="Muli"/>
                <a:ea typeface="Muli"/>
                <a:cs typeface="Muli"/>
                <a:sym typeface="Muli"/>
              </a:rPr>
              <a:t>Variables</a:t>
            </a:r>
            <a:endParaRPr sz="1600" dirty="0">
              <a:latin typeface="Muli"/>
              <a:ea typeface="Muli"/>
              <a:cs typeface="Muli"/>
              <a:sym typeface="Muli"/>
            </a:endParaRPr>
          </a:p>
          <a:p>
            <a:pPr marL="1371600" lvl="2" indent="-317500" algn="l" rtl="0">
              <a:lnSpc>
                <a:spcPct val="150000"/>
              </a:lnSpc>
              <a:spcBef>
                <a:spcPts val="0"/>
              </a:spcBef>
              <a:spcAft>
                <a:spcPts val="0"/>
              </a:spcAft>
              <a:buSzPts val="1400"/>
              <a:buFont typeface="Muli"/>
              <a:buChar char="■"/>
            </a:pPr>
            <a:r>
              <a:rPr lang="en" sz="1600" dirty="0">
                <a:latin typeface="Muli"/>
                <a:ea typeface="Muli"/>
                <a:cs typeface="Muli"/>
                <a:sym typeface="Muli"/>
              </a:rPr>
              <a:t>¿Qué son?</a:t>
            </a:r>
            <a:endParaRPr sz="1600" dirty="0">
              <a:latin typeface="Muli"/>
              <a:ea typeface="Muli"/>
              <a:cs typeface="Muli"/>
              <a:sym typeface="Muli"/>
            </a:endParaRPr>
          </a:p>
          <a:p>
            <a:pPr marL="1371600" lvl="2" indent="-317500" algn="l" rtl="0">
              <a:lnSpc>
                <a:spcPct val="150000"/>
              </a:lnSpc>
              <a:spcBef>
                <a:spcPts val="0"/>
              </a:spcBef>
              <a:spcAft>
                <a:spcPts val="0"/>
              </a:spcAft>
              <a:buSzPts val="1400"/>
              <a:buFont typeface="Muli"/>
              <a:buChar char="■"/>
            </a:pPr>
            <a:r>
              <a:rPr lang="en" sz="1600" dirty="0">
                <a:latin typeface="Muli"/>
                <a:ea typeface="Muli"/>
                <a:cs typeface="Muli"/>
                <a:sym typeface="Muli"/>
              </a:rPr>
              <a:t>Globales</a:t>
            </a:r>
            <a:endParaRPr sz="1600" dirty="0">
              <a:latin typeface="Muli"/>
              <a:ea typeface="Muli"/>
              <a:cs typeface="Muli"/>
              <a:sym typeface="Muli"/>
            </a:endParaRPr>
          </a:p>
          <a:p>
            <a:pPr marL="1371600" lvl="2" indent="-317500" algn="l" rtl="0">
              <a:lnSpc>
                <a:spcPct val="150000"/>
              </a:lnSpc>
              <a:spcBef>
                <a:spcPts val="0"/>
              </a:spcBef>
              <a:spcAft>
                <a:spcPts val="0"/>
              </a:spcAft>
              <a:buSzPts val="1400"/>
              <a:buFont typeface="Muli"/>
              <a:buChar char="■"/>
            </a:pPr>
            <a:r>
              <a:rPr lang="en" sz="1600" dirty="0">
                <a:latin typeface="Muli"/>
                <a:ea typeface="Muli"/>
                <a:cs typeface="Muli"/>
                <a:sym typeface="Muli"/>
              </a:rPr>
              <a:t>Locales</a:t>
            </a:r>
            <a:endParaRPr sz="1600" dirty="0">
              <a:latin typeface="Muli"/>
              <a:ea typeface="Muli"/>
              <a:cs typeface="Muli"/>
              <a:sym typeface="Muli"/>
            </a:endParaRPr>
          </a:p>
          <a:p>
            <a:pPr marL="914400" lvl="1" indent="-317500" algn="l" rtl="0">
              <a:lnSpc>
                <a:spcPct val="150000"/>
              </a:lnSpc>
              <a:spcBef>
                <a:spcPts val="0"/>
              </a:spcBef>
              <a:spcAft>
                <a:spcPts val="0"/>
              </a:spcAft>
              <a:buSzPts val="1400"/>
              <a:buFont typeface="Muli"/>
              <a:buChar char="○"/>
            </a:pPr>
            <a:r>
              <a:rPr lang="en" sz="1600" dirty="0">
                <a:latin typeface="Muli"/>
                <a:ea typeface="Muli"/>
                <a:cs typeface="Muli"/>
                <a:sym typeface="Muli"/>
              </a:rPr>
              <a:t>Tipos de datos</a:t>
            </a:r>
            <a:endParaRPr sz="1600" dirty="0">
              <a:latin typeface="Muli"/>
              <a:ea typeface="Muli"/>
              <a:cs typeface="Muli"/>
              <a:sym typeface="Muli"/>
            </a:endParaRPr>
          </a:p>
          <a:p>
            <a:pPr marL="0" lvl="0" indent="0" algn="l" rtl="0">
              <a:lnSpc>
                <a:spcPct val="115000"/>
              </a:lnSpc>
              <a:spcBef>
                <a:spcPts val="1200"/>
              </a:spcBef>
              <a:spcAft>
                <a:spcPts val="1200"/>
              </a:spcAft>
              <a:buNone/>
            </a:pPr>
            <a:endParaRPr sz="1200" dirty="0">
              <a:solidFill>
                <a:srgbClr val="000000"/>
              </a:solidFill>
              <a:latin typeface="Muli"/>
              <a:ea typeface="Muli"/>
              <a:cs typeface="Muli"/>
              <a:sym typeface="Mul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1"/>
          <p:cNvSpPr txBox="1"/>
          <p:nvPr/>
        </p:nvSpPr>
        <p:spPr>
          <a:xfrm>
            <a:off x="547775" y="2698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Operadores</a:t>
            </a:r>
            <a:endParaRPr sz="3000" b="1">
              <a:solidFill>
                <a:srgbClr val="434343"/>
              </a:solidFill>
              <a:latin typeface="Muli"/>
              <a:ea typeface="Muli"/>
              <a:cs typeface="Muli"/>
              <a:sym typeface="Muli"/>
            </a:endParaRPr>
          </a:p>
        </p:txBody>
      </p:sp>
      <p:sp>
        <p:nvSpPr>
          <p:cNvPr id="306" name="Google Shape;306;p51"/>
          <p:cNvSpPr txBox="1"/>
          <p:nvPr/>
        </p:nvSpPr>
        <p:spPr>
          <a:xfrm>
            <a:off x="589650" y="903500"/>
            <a:ext cx="4366500" cy="379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500" b="1">
                <a:solidFill>
                  <a:srgbClr val="3F3F3F"/>
                </a:solidFill>
                <a:latin typeface="Muli"/>
                <a:ea typeface="Muli"/>
                <a:cs typeface="Muli"/>
                <a:sym typeface="Muli"/>
              </a:rPr>
              <a:t>Ejemplos:</a:t>
            </a:r>
            <a:endParaRPr sz="1500" b="1">
              <a:solidFill>
                <a:srgbClr val="3F3F3F"/>
              </a:solidFill>
              <a:latin typeface="Muli"/>
              <a:ea typeface="Muli"/>
              <a:cs typeface="Muli"/>
              <a:sym typeface="Muli"/>
            </a:endParaRPr>
          </a:p>
          <a:p>
            <a:pPr marL="0" lvl="0" indent="0" algn="l" rtl="0">
              <a:lnSpc>
                <a:spcPct val="115000"/>
              </a:lnSpc>
              <a:spcBef>
                <a:spcPts val="1500"/>
              </a:spcBef>
              <a:spcAft>
                <a:spcPts val="0"/>
              </a:spcAft>
              <a:buClr>
                <a:schemeClr val="dk1"/>
              </a:buClr>
              <a:buSzPts val="1100"/>
              <a:buFont typeface="Arial"/>
              <a:buNone/>
            </a:pPr>
            <a:r>
              <a:rPr lang="en" sz="1500">
                <a:solidFill>
                  <a:srgbClr val="3F3F3F"/>
                </a:solidFill>
                <a:latin typeface="Muli"/>
                <a:ea typeface="Muli"/>
                <a:cs typeface="Muli"/>
                <a:sym typeface="Muli"/>
              </a:rPr>
              <a:t>Las expresiones aritméticas devuelven resultados numéricos.</a:t>
            </a:r>
            <a:endParaRPr sz="1500">
              <a:solidFill>
                <a:srgbClr val="3F3F3F"/>
              </a:solidFill>
              <a:latin typeface="Muli"/>
              <a:ea typeface="Muli"/>
              <a:cs typeface="Muli"/>
              <a:sym typeface="Muli"/>
            </a:endParaRPr>
          </a:p>
          <a:p>
            <a:pPr marL="0" lvl="0" indent="0" algn="l" rtl="0">
              <a:lnSpc>
                <a:spcPct val="115000"/>
              </a:lnSpc>
              <a:spcBef>
                <a:spcPts val="1500"/>
              </a:spcBef>
              <a:spcAft>
                <a:spcPts val="0"/>
              </a:spcAft>
              <a:buNone/>
            </a:pPr>
            <a:r>
              <a:rPr lang="en" sz="1500">
                <a:solidFill>
                  <a:srgbClr val="3F3F3F"/>
                </a:solidFill>
                <a:latin typeface="Muli"/>
                <a:ea typeface="Muli"/>
                <a:cs typeface="Muli"/>
                <a:sym typeface="Muli"/>
              </a:rPr>
              <a:t>Las expresiones relacionales y las lógicas devuelven valores lógicos:                     	verdadero / falso.</a:t>
            </a:r>
            <a:endParaRPr sz="1500">
              <a:solidFill>
                <a:srgbClr val="3F3F3F"/>
              </a:solidFill>
              <a:latin typeface="Muli"/>
              <a:ea typeface="Muli"/>
              <a:cs typeface="Muli"/>
              <a:sym typeface="Muli"/>
            </a:endParaRPr>
          </a:p>
          <a:p>
            <a:pPr marL="0" lvl="0" indent="0" algn="l" rtl="0">
              <a:lnSpc>
                <a:spcPct val="115000"/>
              </a:lnSpc>
              <a:spcBef>
                <a:spcPts val="1500"/>
              </a:spcBef>
              <a:spcAft>
                <a:spcPts val="0"/>
              </a:spcAft>
              <a:buNone/>
            </a:pPr>
            <a:endParaRPr>
              <a:solidFill>
                <a:schemeClr val="dk1"/>
              </a:solidFill>
              <a:latin typeface="Muli"/>
              <a:ea typeface="Muli"/>
              <a:cs typeface="Muli"/>
              <a:sym typeface="Muli"/>
            </a:endParaRPr>
          </a:p>
          <a:p>
            <a:pPr marL="0" lvl="0" indent="0" algn="l" rtl="0">
              <a:lnSpc>
                <a:spcPct val="115000"/>
              </a:lnSpc>
              <a:spcBef>
                <a:spcPts val="1500"/>
              </a:spcBef>
              <a:spcAft>
                <a:spcPts val="0"/>
              </a:spcAft>
              <a:buNone/>
            </a:pPr>
            <a:endParaRPr>
              <a:solidFill>
                <a:schemeClr val="dk1"/>
              </a:solidFill>
              <a:latin typeface="Muli"/>
              <a:ea typeface="Muli"/>
              <a:cs typeface="Muli"/>
              <a:sym typeface="Muli"/>
            </a:endParaRPr>
          </a:p>
          <a:p>
            <a:pPr marL="0" lvl="0" indent="0" algn="l" rtl="0">
              <a:lnSpc>
                <a:spcPct val="115000"/>
              </a:lnSpc>
              <a:spcBef>
                <a:spcPts val="1500"/>
              </a:spcBef>
              <a:spcAft>
                <a:spcPts val="0"/>
              </a:spcAft>
              <a:buNone/>
            </a:pPr>
            <a:endParaRPr sz="1100">
              <a:solidFill>
                <a:schemeClr val="dk1"/>
              </a:solidFill>
              <a:latin typeface="Muli"/>
              <a:ea typeface="Muli"/>
              <a:cs typeface="Muli"/>
              <a:sym typeface="Muli"/>
            </a:endParaRPr>
          </a:p>
          <a:p>
            <a:pPr marL="0" lvl="0" indent="0" algn="l" rtl="0">
              <a:spcBef>
                <a:spcPts val="1200"/>
              </a:spcBef>
              <a:spcAft>
                <a:spcPts val="0"/>
              </a:spcAft>
              <a:buNone/>
            </a:pPr>
            <a:endParaRPr sz="800">
              <a:solidFill>
                <a:srgbClr val="3F3F3F"/>
              </a:solidFill>
              <a:latin typeface="Muli"/>
              <a:ea typeface="Muli"/>
              <a:cs typeface="Muli"/>
              <a:sym typeface="Muli"/>
            </a:endParaRPr>
          </a:p>
          <a:p>
            <a:pPr marL="0" lvl="0" indent="0" algn="l" rtl="0">
              <a:spcBef>
                <a:spcPts val="1000"/>
              </a:spcBef>
              <a:spcAft>
                <a:spcPts val="0"/>
              </a:spcAft>
              <a:buNone/>
            </a:pPr>
            <a:endParaRPr sz="1200">
              <a:solidFill>
                <a:srgbClr val="3F3F3F"/>
              </a:solidFill>
              <a:latin typeface="Muli"/>
              <a:ea typeface="Muli"/>
              <a:cs typeface="Muli"/>
              <a:sym typeface="Muli"/>
            </a:endParaRPr>
          </a:p>
          <a:p>
            <a:pPr marL="0" lvl="0" indent="0" algn="l" rtl="0">
              <a:lnSpc>
                <a:spcPct val="115000"/>
              </a:lnSpc>
              <a:spcBef>
                <a:spcPts val="1200"/>
              </a:spcBef>
              <a:spcAft>
                <a:spcPts val="1200"/>
              </a:spcAft>
              <a:buNone/>
            </a:pPr>
            <a:endParaRPr sz="600" b="1">
              <a:solidFill>
                <a:srgbClr val="434343"/>
              </a:solidFill>
              <a:latin typeface="Muli"/>
              <a:ea typeface="Muli"/>
              <a:cs typeface="Muli"/>
              <a:sym typeface="Muli"/>
            </a:endParaRPr>
          </a:p>
        </p:txBody>
      </p:sp>
      <p:pic>
        <p:nvPicPr>
          <p:cNvPr id="307" name="Google Shape;307;p51"/>
          <p:cNvPicPr preferRelativeResize="0"/>
          <p:nvPr/>
        </p:nvPicPr>
        <p:blipFill>
          <a:blip r:embed="rId3">
            <a:alphaModFix/>
          </a:blip>
          <a:stretch>
            <a:fillRect/>
          </a:stretch>
        </p:blipFill>
        <p:spPr>
          <a:xfrm>
            <a:off x="4867150" y="358951"/>
            <a:ext cx="3666525" cy="4458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2"/>
          <p:cNvSpPr txBox="1"/>
          <p:nvPr/>
        </p:nvSpPr>
        <p:spPr>
          <a:xfrm>
            <a:off x="547775" y="2698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Operadores aritméticos</a:t>
            </a:r>
            <a:endParaRPr sz="3000" b="1">
              <a:solidFill>
                <a:srgbClr val="434343"/>
              </a:solidFill>
              <a:latin typeface="Muli"/>
              <a:ea typeface="Muli"/>
              <a:cs typeface="Muli"/>
              <a:sym typeface="Muli"/>
            </a:endParaRPr>
          </a:p>
        </p:txBody>
      </p:sp>
      <p:graphicFrame>
        <p:nvGraphicFramePr>
          <p:cNvPr id="313" name="Google Shape;313;p52"/>
          <p:cNvGraphicFramePr/>
          <p:nvPr/>
        </p:nvGraphicFramePr>
        <p:xfrm>
          <a:off x="619292" y="1001567"/>
          <a:ext cx="7705700" cy="3743410"/>
        </p:xfrm>
        <a:graphic>
          <a:graphicData uri="http://schemas.openxmlformats.org/drawingml/2006/table">
            <a:tbl>
              <a:tblPr firstRow="1" bandRow="1">
                <a:noFill/>
                <a:tableStyleId>{B68A7795-5D73-49B3-B466-02D25CDE4D4C}</a:tableStyleId>
              </a:tblPr>
              <a:tblGrid>
                <a:gridCol w="933725">
                  <a:extLst>
                    <a:ext uri="{9D8B030D-6E8A-4147-A177-3AD203B41FA5}">
                      <a16:colId xmlns:a16="http://schemas.microsoft.com/office/drawing/2014/main" val="20000"/>
                    </a:ext>
                  </a:extLst>
                </a:gridCol>
                <a:gridCol w="1227625">
                  <a:extLst>
                    <a:ext uri="{9D8B030D-6E8A-4147-A177-3AD203B41FA5}">
                      <a16:colId xmlns:a16="http://schemas.microsoft.com/office/drawing/2014/main" val="20001"/>
                    </a:ext>
                  </a:extLst>
                </a:gridCol>
                <a:gridCol w="870250">
                  <a:extLst>
                    <a:ext uri="{9D8B030D-6E8A-4147-A177-3AD203B41FA5}">
                      <a16:colId xmlns:a16="http://schemas.microsoft.com/office/drawing/2014/main" val="20002"/>
                    </a:ext>
                  </a:extLst>
                </a:gridCol>
                <a:gridCol w="979800">
                  <a:extLst>
                    <a:ext uri="{9D8B030D-6E8A-4147-A177-3AD203B41FA5}">
                      <a16:colId xmlns:a16="http://schemas.microsoft.com/office/drawing/2014/main" val="20003"/>
                    </a:ext>
                  </a:extLst>
                </a:gridCol>
                <a:gridCol w="3694300">
                  <a:extLst>
                    <a:ext uri="{9D8B030D-6E8A-4147-A177-3AD203B41FA5}">
                      <a16:colId xmlns:a16="http://schemas.microsoft.com/office/drawing/2014/main" val="20004"/>
                    </a:ext>
                  </a:extLst>
                </a:gridCol>
              </a:tblGrid>
              <a:tr h="301200">
                <a:tc>
                  <a:txBody>
                    <a:bodyPr/>
                    <a:lstStyle/>
                    <a:p>
                      <a:pPr marL="0" marR="0" lvl="0" indent="0" algn="l" rtl="0">
                        <a:spcBef>
                          <a:spcPts val="0"/>
                        </a:spcBef>
                        <a:spcAft>
                          <a:spcPts val="0"/>
                        </a:spcAft>
                        <a:buNone/>
                      </a:pPr>
                      <a:r>
                        <a:rPr lang="en" sz="1100" u="none" strike="noStrike" cap="none">
                          <a:latin typeface="Muli"/>
                          <a:ea typeface="Muli"/>
                          <a:cs typeface="Muli"/>
                          <a:sym typeface="Muli"/>
                        </a:rPr>
                        <a:t>Operador</a:t>
                      </a:r>
                      <a:endParaRPr sz="11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a:latin typeface="Muli"/>
                          <a:ea typeface="Muli"/>
                          <a:cs typeface="Muli"/>
                          <a:sym typeface="Muli"/>
                        </a:rPr>
                        <a:t>Nombre</a:t>
                      </a:r>
                      <a:endParaRPr sz="11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a:latin typeface="Muli"/>
                          <a:ea typeface="Muli"/>
                          <a:cs typeface="Muli"/>
                          <a:sym typeface="Muli"/>
                        </a:rPr>
                        <a:t>Ejemplo</a:t>
                      </a:r>
                      <a:endParaRPr sz="11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a:latin typeface="Muli"/>
                          <a:ea typeface="Muli"/>
                          <a:cs typeface="Muli"/>
                          <a:sym typeface="Muli"/>
                        </a:rPr>
                        <a:t>Resultado</a:t>
                      </a:r>
                      <a:endParaRPr sz="11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a:latin typeface="Muli"/>
                          <a:ea typeface="Muli"/>
                          <a:cs typeface="Muli"/>
                          <a:sym typeface="Muli"/>
                        </a:rPr>
                        <a:t>Explicación</a:t>
                      </a:r>
                      <a:endParaRPr sz="1100">
                        <a:latin typeface="Muli"/>
                        <a:ea typeface="Muli"/>
                        <a:cs typeface="Muli"/>
                        <a:sym typeface="Muli"/>
                      </a:endParaRPr>
                    </a:p>
                  </a:txBody>
                  <a:tcPr marL="91450" marR="91450" marT="45725" marB="45725"/>
                </a:tc>
                <a:extLst>
                  <a:ext uri="{0D108BD9-81ED-4DB2-BD59-A6C34878D82A}">
                    <a16:rowId xmlns:a16="http://schemas.microsoft.com/office/drawing/2014/main" val="10000"/>
                  </a:ext>
                </a:extLst>
              </a:tr>
              <a:tr h="396450">
                <a:tc>
                  <a:txBody>
                    <a:bodyPr/>
                    <a:lstStyle/>
                    <a:p>
                      <a:pPr marL="0" marR="0" lvl="0" indent="0" algn="ctr" rtl="0">
                        <a:spcBef>
                          <a:spcPts val="0"/>
                        </a:spcBef>
                        <a:spcAft>
                          <a:spcPts val="0"/>
                        </a:spcAft>
                        <a:buNone/>
                      </a:pPr>
                      <a:r>
                        <a:rPr lang="en" sz="1100">
                          <a:latin typeface="Muli"/>
                          <a:ea typeface="Muli"/>
                          <a:cs typeface="Muli"/>
                          <a:sym typeface="Muli"/>
                        </a:rPr>
                        <a:t>+</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Suma</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5 + 7</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12</a:t>
                      </a:r>
                      <a:endParaRPr sz="11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i="0" u="none" strike="noStrike">
                          <a:solidFill>
                            <a:srgbClr val="000000"/>
                          </a:solidFill>
                          <a:latin typeface="Muli"/>
                          <a:ea typeface="Muli"/>
                          <a:cs typeface="Muli"/>
                          <a:sym typeface="Muli"/>
                        </a:rPr>
                        <a:t>Suma dos números enteros, reales o una combinación de ambos.</a:t>
                      </a:r>
                      <a:endParaRPr sz="1100">
                        <a:latin typeface="Muli"/>
                        <a:ea typeface="Muli"/>
                        <a:cs typeface="Muli"/>
                        <a:sym typeface="Muli"/>
                      </a:endParaRPr>
                    </a:p>
                  </a:txBody>
                  <a:tcPr marL="91450" marR="91450" marT="45725" marB="45725"/>
                </a:tc>
                <a:extLst>
                  <a:ext uri="{0D108BD9-81ED-4DB2-BD59-A6C34878D82A}">
                    <a16:rowId xmlns:a16="http://schemas.microsoft.com/office/drawing/2014/main" val="10001"/>
                  </a:ext>
                </a:extLst>
              </a:tr>
              <a:tr h="396450">
                <a:tc>
                  <a:txBody>
                    <a:bodyPr/>
                    <a:lstStyle/>
                    <a:p>
                      <a:pPr marL="0" marR="0" lvl="0" indent="0" algn="ctr" rtl="0">
                        <a:spcBef>
                          <a:spcPts val="0"/>
                        </a:spcBef>
                        <a:spcAft>
                          <a:spcPts val="0"/>
                        </a:spcAft>
                        <a:buNone/>
                      </a:pPr>
                      <a:r>
                        <a:rPr lang="en" sz="1100">
                          <a:latin typeface="Muli"/>
                          <a:ea typeface="Muli"/>
                          <a:cs typeface="Muli"/>
                          <a:sym typeface="Muli"/>
                        </a:rPr>
                        <a:t>-</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Resta</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12,0 - 5,5</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6,5</a:t>
                      </a:r>
                      <a:endParaRPr sz="11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i="0" u="none" strike="noStrike">
                          <a:solidFill>
                            <a:srgbClr val="000000"/>
                          </a:solidFill>
                          <a:latin typeface="Muli"/>
                          <a:ea typeface="Muli"/>
                          <a:cs typeface="Muli"/>
                          <a:sym typeface="Muli"/>
                        </a:rPr>
                        <a:t>Resta dos números enteros, reales o una combinación de ambos.</a:t>
                      </a:r>
                      <a:endParaRPr sz="1100">
                        <a:latin typeface="Muli"/>
                        <a:ea typeface="Muli"/>
                        <a:cs typeface="Muli"/>
                        <a:sym typeface="Muli"/>
                      </a:endParaRPr>
                    </a:p>
                  </a:txBody>
                  <a:tcPr marL="91450" marR="91450" marT="45725" marB="45725"/>
                </a:tc>
                <a:extLst>
                  <a:ext uri="{0D108BD9-81ED-4DB2-BD59-A6C34878D82A}">
                    <a16:rowId xmlns:a16="http://schemas.microsoft.com/office/drawing/2014/main" val="10002"/>
                  </a:ext>
                </a:extLst>
              </a:tr>
              <a:tr h="559625">
                <a:tc>
                  <a:txBody>
                    <a:bodyPr/>
                    <a:lstStyle/>
                    <a:p>
                      <a:pPr marL="0" marR="0" lvl="0" indent="0" algn="ctr" rtl="0">
                        <a:spcBef>
                          <a:spcPts val="0"/>
                        </a:spcBef>
                        <a:spcAft>
                          <a:spcPts val="0"/>
                        </a:spcAft>
                        <a:buNone/>
                      </a:pPr>
                      <a:r>
                        <a:rPr lang="en" sz="1100">
                          <a:latin typeface="Muli"/>
                          <a:ea typeface="Muli"/>
                          <a:cs typeface="Muli"/>
                          <a:sym typeface="Muli"/>
                        </a:rPr>
                        <a:t>-</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Negación</a:t>
                      </a:r>
                      <a:endParaRPr sz="1100">
                        <a:latin typeface="Muli"/>
                        <a:ea typeface="Muli"/>
                        <a:cs typeface="Muli"/>
                        <a:sym typeface="Muli"/>
                      </a:endParaRPr>
                    </a:p>
                    <a:p>
                      <a:pPr marL="0" marR="0" lvl="0" indent="0" algn="ctr" rtl="0">
                        <a:spcBef>
                          <a:spcPts val="0"/>
                        </a:spcBef>
                        <a:spcAft>
                          <a:spcPts val="0"/>
                        </a:spcAft>
                        <a:buNone/>
                      </a:pPr>
                      <a:r>
                        <a:rPr lang="en" sz="1100">
                          <a:latin typeface="Muli"/>
                          <a:ea typeface="Muli"/>
                          <a:cs typeface="Muli"/>
                          <a:sym typeface="Muli"/>
                        </a:rPr>
                        <a:t>aritmética</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-45</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-45</a:t>
                      </a:r>
                      <a:endParaRPr sz="7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i="0" u="none" strike="noStrike">
                          <a:solidFill>
                            <a:srgbClr val="000000"/>
                          </a:solidFill>
                          <a:latin typeface="Muli"/>
                          <a:ea typeface="Muli"/>
                          <a:cs typeface="Muli"/>
                          <a:sym typeface="Muli"/>
                        </a:rPr>
                        <a:t>Cambia el signo de operando de negativo a positivo o viceversa. Usa el mismo símbolo que la operación de resta.</a:t>
                      </a:r>
                      <a:endParaRPr sz="1100">
                        <a:latin typeface="Muli"/>
                        <a:ea typeface="Muli"/>
                        <a:cs typeface="Muli"/>
                        <a:sym typeface="Muli"/>
                      </a:endParaRPr>
                    </a:p>
                  </a:txBody>
                  <a:tcPr marL="91450" marR="91450" marT="45725" marB="45725"/>
                </a:tc>
                <a:extLst>
                  <a:ext uri="{0D108BD9-81ED-4DB2-BD59-A6C34878D82A}">
                    <a16:rowId xmlns:a16="http://schemas.microsoft.com/office/drawing/2014/main" val="10003"/>
                  </a:ext>
                </a:extLst>
              </a:tr>
              <a:tr h="430425">
                <a:tc>
                  <a:txBody>
                    <a:bodyPr/>
                    <a:lstStyle/>
                    <a:p>
                      <a:pPr marL="0" marR="0" lvl="0" indent="0" algn="ctr" rtl="0">
                        <a:spcBef>
                          <a:spcPts val="0"/>
                        </a:spcBef>
                        <a:spcAft>
                          <a:spcPts val="0"/>
                        </a:spcAft>
                        <a:buNone/>
                      </a:pPr>
                      <a:r>
                        <a:rPr lang="en" sz="1100">
                          <a:latin typeface="Muli"/>
                          <a:ea typeface="Muli"/>
                          <a:cs typeface="Muli"/>
                          <a:sym typeface="Muli"/>
                        </a:rPr>
                        <a:t>*</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Multiplicación</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5 * 2.5</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12.5</a:t>
                      </a:r>
                      <a:endParaRPr sz="7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i="0" u="none" strike="noStrike">
                          <a:solidFill>
                            <a:srgbClr val="000000"/>
                          </a:solidFill>
                          <a:latin typeface="Muli"/>
                          <a:ea typeface="Muli"/>
                          <a:cs typeface="Muli"/>
                          <a:sym typeface="Muli"/>
                        </a:rPr>
                        <a:t>Multiplica dos números enteros, reales o una combinación de ambos.</a:t>
                      </a:r>
                      <a:endParaRPr sz="1100">
                        <a:latin typeface="Muli"/>
                        <a:ea typeface="Muli"/>
                        <a:cs typeface="Muli"/>
                        <a:sym typeface="Muli"/>
                      </a:endParaRPr>
                    </a:p>
                  </a:txBody>
                  <a:tcPr marL="91450" marR="91450" marT="45725" marB="45725"/>
                </a:tc>
                <a:extLst>
                  <a:ext uri="{0D108BD9-81ED-4DB2-BD59-A6C34878D82A}">
                    <a16:rowId xmlns:a16="http://schemas.microsoft.com/office/drawing/2014/main" val="10004"/>
                  </a:ext>
                </a:extLst>
              </a:tr>
              <a:tr h="737850">
                <a:tc>
                  <a:txBody>
                    <a:bodyPr/>
                    <a:lstStyle/>
                    <a:p>
                      <a:pPr marL="0" marR="0" lvl="0" indent="0" algn="ctr" rtl="0">
                        <a:spcBef>
                          <a:spcPts val="0"/>
                        </a:spcBef>
                        <a:spcAft>
                          <a:spcPts val="0"/>
                        </a:spcAft>
                        <a:buNone/>
                      </a:pPr>
                      <a:r>
                        <a:rPr lang="en" sz="1100">
                          <a:latin typeface="Muli"/>
                          <a:ea typeface="Muli"/>
                          <a:cs typeface="Muli"/>
                          <a:sym typeface="Muli"/>
                        </a:rPr>
                        <a:t>/</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División</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10 / 3</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3</a:t>
                      </a:r>
                      <a:endParaRPr sz="7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900" i="0" u="none" strike="noStrike">
                          <a:solidFill>
                            <a:srgbClr val="000000"/>
                          </a:solidFill>
                          <a:latin typeface="Muli"/>
                          <a:ea typeface="Muli"/>
                          <a:cs typeface="Muli"/>
                          <a:sym typeface="Muli"/>
                        </a:rPr>
                        <a:t>Divide dos números enteros, reales o una combinación de ambos. Si los dos operandos son enteros el resultado será un número entero y la parte fraccionaria del resultado se</a:t>
                      </a:r>
                      <a:endParaRPr sz="700">
                        <a:latin typeface="Muli"/>
                        <a:ea typeface="Muli"/>
                        <a:cs typeface="Muli"/>
                        <a:sym typeface="Muli"/>
                      </a:endParaRPr>
                    </a:p>
                    <a:p>
                      <a:pPr marL="0" marR="0" lvl="0" indent="0" algn="l" rtl="0">
                        <a:spcBef>
                          <a:spcPts val="0"/>
                        </a:spcBef>
                        <a:spcAft>
                          <a:spcPts val="0"/>
                        </a:spcAft>
                        <a:buNone/>
                      </a:pPr>
                      <a:r>
                        <a:rPr lang="en" sz="900" i="0" u="none" strike="noStrike">
                          <a:solidFill>
                            <a:srgbClr val="000000"/>
                          </a:solidFill>
                          <a:latin typeface="Muli"/>
                          <a:ea typeface="Muli"/>
                          <a:cs typeface="Muli"/>
                          <a:sym typeface="Muli"/>
                        </a:rPr>
                        <a:t>descarta.</a:t>
                      </a:r>
                      <a:endParaRPr sz="900">
                        <a:latin typeface="Muli"/>
                        <a:ea typeface="Muli"/>
                        <a:cs typeface="Muli"/>
                        <a:sym typeface="Muli"/>
                      </a:endParaRPr>
                    </a:p>
                  </a:txBody>
                  <a:tcPr marL="91450" marR="91450" marT="45725" marB="45725"/>
                </a:tc>
                <a:extLst>
                  <a:ext uri="{0D108BD9-81ED-4DB2-BD59-A6C34878D82A}">
                    <a16:rowId xmlns:a16="http://schemas.microsoft.com/office/drawing/2014/main" val="10005"/>
                  </a:ext>
                </a:extLst>
              </a:tr>
              <a:tr h="430425">
                <a:tc>
                  <a:txBody>
                    <a:bodyPr/>
                    <a:lstStyle/>
                    <a:p>
                      <a:pPr marL="0" marR="0" lvl="0" indent="0" algn="ctr" rtl="0">
                        <a:spcBef>
                          <a:spcPts val="0"/>
                        </a:spcBef>
                        <a:spcAft>
                          <a:spcPts val="0"/>
                        </a:spcAft>
                        <a:buNone/>
                      </a:pPr>
                      <a:r>
                        <a:rPr lang="en" sz="1100">
                          <a:latin typeface="Muli"/>
                          <a:ea typeface="Muli"/>
                          <a:cs typeface="Muli"/>
                          <a:sym typeface="Muli"/>
                        </a:rPr>
                        <a:t>%</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Módulo</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10 % 3</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1</a:t>
                      </a:r>
                      <a:endParaRPr sz="7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i="0" u="none" strike="noStrike">
                          <a:solidFill>
                            <a:srgbClr val="000000"/>
                          </a:solidFill>
                          <a:latin typeface="Muli"/>
                          <a:ea typeface="Muli"/>
                          <a:cs typeface="Muli"/>
                          <a:sym typeface="Muli"/>
                        </a:rPr>
                        <a:t>Operación módulo que regresa el residuo de realizar una división entera entre dos números.</a:t>
                      </a:r>
                      <a:endParaRPr sz="1100">
                        <a:latin typeface="Muli"/>
                        <a:ea typeface="Muli"/>
                        <a:cs typeface="Muli"/>
                        <a:sym typeface="Muli"/>
                      </a:endParaRPr>
                    </a:p>
                  </a:txBody>
                  <a:tcPr marL="91450" marR="91450" marT="45725" marB="45725"/>
                </a:tc>
                <a:extLst>
                  <a:ext uri="{0D108BD9-81ED-4DB2-BD59-A6C34878D82A}">
                    <a16:rowId xmlns:a16="http://schemas.microsoft.com/office/drawing/2014/main" val="10006"/>
                  </a:ext>
                </a:extLst>
              </a:tr>
              <a:tr h="430425">
                <a:tc>
                  <a:txBody>
                    <a:bodyPr/>
                    <a:lstStyle/>
                    <a:p>
                      <a:pPr marL="0" marR="0" lvl="0" indent="0" algn="ctr" rtl="0">
                        <a:spcBef>
                          <a:spcPts val="0"/>
                        </a:spcBef>
                        <a:spcAft>
                          <a:spcPts val="0"/>
                        </a:spcAft>
                        <a:buNone/>
                      </a:pPr>
                      <a:r>
                        <a:rPr lang="en" sz="1100">
                          <a:latin typeface="Muli"/>
                          <a:ea typeface="Muli"/>
                          <a:cs typeface="Muli"/>
                          <a:sym typeface="Muli"/>
                        </a:rPr>
                        <a:t>^</a:t>
                      </a:r>
                      <a:endParaRPr sz="11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Exponenciación</a:t>
                      </a:r>
                      <a:endParaRPr sz="700">
                        <a:latin typeface="Muli"/>
                        <a:ea typeface="Muli"/>
                        <a:cs typeface="Muli"/>
                        <a:sym typeface="Mul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Century Gothic"/>
                        <a:buNone/>
                      </a:pPr>
                      <a:r>
                        <a:rPr lang="en" sz="1100">
                          <a:latin typeface="Muli"/>
                          <a:ea typeface="Muli"/>
                          <a:cs typeface="Muli"/>
                          <a:sym typeface="Muli"/>
                        </a:rPr>
                        <a:t>5 ^ 2</a:t>
                      </a:r>
                      <a:endParaRPr sz="700">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sz="1100">
                          <a:latin typeface="Muli"/>
                          <a:ea typeface="Muli"/>
                          <a:cs typeface="Muli"/>
                          <a:sym typeface="Muli"/>
                        </a:rPr>
                        <a:t>25</a:t>
                      </a:r>
                      <a:endParaRPr sz="700">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sz="1100" i="0" u="none" strike="noStrike">
                          <a:solidFill>
                            <a:srgbClr val="000000"/>
                          </a:solidFill>
                          <a:latin typeface="Muli"/>
                          <a:ea typeface="Muli"/>
                          <a:cs typeface="Muli"/>
                          <a:sym typeface="Muli"/>
                        </a:rPr>
                        <a:t>Elevar el primer operando a la segunda potencia indicada en el segundo operando.</a:t>
                      </a:r>
                      <a:endParaRPr sz="1100">
                        <a:latin typeface="Muli"/>
                        <a:ea typeface="Muli"/>
                        <a:cs typeface="Muli"/>
                        <a:sym typeface="Muli"/>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3"/>
          <p:cNvSpPr txBox="1"/>
          <p:nvPr/>
        </p:nvSpPr>
        <p:spPr>
          <a:xfrm>
            <a:off x="547775" y="2698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Operadores relacionales</a:t>
            </a:r>
            <a:endParaRPr sz="3000" b="1">
              <a:solidFill>
                <a:srgbClr val="434343"/>
              </a:solidFill>
              <a:latin typeface="Muli"/>
              <a:ea typeface="Muli"/>
              <a:cs typeface="Muli"/>
              <a:sym typeface="Muli"/>
            </a:endParaRPr>
          </a:p>
        </p:txBody>
      </p:sp>
      <p:graphicFrame>
        <p:nvGraphicFramePr>
          <p:cNvPr id="319" name="Google Shape;319;p53"/>
          <p:cNvGraphicFramePr/>
          <p:nvPr/>
        </p:nvGraphicFramePr>
        <p:xfrm>
          <a:off x="632782" y="985599"/>
          <a:ext cx="7506300" cy="3804050"/>
        </p:xfrm>
        <a:graphic>
          <a:graphicData uri="http://schemas.openxmlformats.org/drawingml/2006/table">
            <a:tbl>
              <a:tblPr firstRow="1" bandRow="1">
                <a:noFill/>
                <a:tableStyleId>{B68A7795-5D73-49B3-B466-02D25CDE4D4C}</a:tableStyleId>
              </a:tblPr>
              <a:tblGrid>
                <a:gridCol w="1876575">
                  <a:extLst>
                    <a:ext uri="{9D8B030D-6E8A-4147-A177-3AD203B41FA5}">
                      <a16:colId xmlns:a16="http://schemas.microsoft.com/office/drawing/2014/main" val="20000"/>
                    </a:ext>
                  </a:extLst>
                </a:gridCol>
                <a:gridCol w="1876575">
                  <a:extLst>
                    <a:ext uri="{9D8B030D-6E8A-4147-A177-3AD203B41FA5}">
                      <a16:colId xmlns:a16="http://schemas.microsoft.com/office/drawing/2014/main" val="20001"/>
                    </a:ext>
                  </a:extLst>
                </a:gridCol>
                <a:gridCol w="1876575">
                  <a:extLst>
                    <a:ext uri="{9D8B030D-6E8A-4147-A177-3AD203B41FA5}">
                      <a16:colId xmlns:a16="http://schemas.microsoft.com/office/drawing/2014/main" val="20002"/>
                    </a:ext>
                  </a:extLst>
                </a:gridCol>
                <a:gridCol w="1876575">
                  <a:extLst>
                    <a:ext uri="{9D8B030D-6E8A-4147-A177-3AD203B41FA5}">
                      <a16:colId xmlns:a16="http://schemas.microsoft.com/office/drawing/2014/main" val="20003"/>
                    </a:ext>
                  </a:extLst>
                </a:gridCol>
              </a:tblGrid>
              <a:tr h="763350">
                <a:tc>
                  <a:txBody>
                    <a:bodyPr/>
                    <a:lstStyle/>
                    <a:p>
                      <a:pPr marL="0" marR="0" lvl="0" indent="0" algn="l" rtl="0">
                        <a:spcBef>
                          <a:spcPts val="0"/>
                        </a:spcBef>
                        <a:spcAft>
                          <a:spcPts val="0"/>
                        </a:spcAft>
                        <a:buNone/>
                      </a:pPr>
                      <a:r>
                        <a:rPr lang="en">
                          <a:latin typeface="Muli"/>
                          <a:ea typeface="Muli"/>
                          <a:cs typeface="Muli"/>
                          <a:sym typeface="Muli"/>
                        </a:rPr>
                        <a:t>Operador</a:t>
                      </a:r>
                      <a:endParaRPr>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a:latin typeface="Muli"/>
                          <a:ea typeface="Muli"/>
                          <a:cs typeface="Muli"/>
                          <a:sym typeface="Muli"/>
                        </a:rPr>
                        <a:t>Nombre</a:t>
                      </a:r>
                      <a:endParaRPr>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a:latin typeface="Muli"/>
                          <a:ea typeface="Muli"/>
                          <a:cs typeface="Muli"/>
                          <a:sym typeface="Muli"/>
                        </a:rPr>
                        <a:t>Ejemplo</a:t>
                      </a:r>
                      <a:endParaRPr>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a:latin typeface="Muli"/>
                          <a:ea typeface="Muli"/>
                          <a:cs typeface="Muli"/>
                          <a:sym typeface="Muli"/>
                        </a:rPr>
                        <a:t>Resultado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0"/>
                  </a:ext>
                </a:extLst>
              </a:tr>
              <a:tr h="406775">
                <a:tc>
                  <a:txBody>
                    <a:bodyPr/>
                    <a:lstStyle/>
                    <a:p>
                      <a:pPr marL="0" marR="0" lvl="0" indent="0" algn="ctr" rtl="0">
                        <a:spcBef>
                          <a:spcPts val="0"/>
                        </a:spcBef>
                        <a:spcAft>
                          <a:spcPts val="0"/>
                        </a:spcAft>
                        <a:buNone/>
                      </a:pPr>
                      <a:r>
                        <a:rPr lang="en">
                          <a:latin typeface="Muli"/>
                          <a:ea typeface="Muli"/>
                          <a:cs typeface="Muli"/>
                          <a:sym typeface="Muli"/>
                        </a:rPr>
                        <a:t>&gt;</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Mayor</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8 &gt; 15</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Falso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1"/>
                  </a:ext>
                </a:extLst>
              </a:tr>
              <a:tr h="406775">
                <a:tc>
                  <a:txBody>
                    <a:bodyPr/>
                    <a:lstStyle/>
                    <a:p>
                      <a:pPr marL="0" marR="0" lvl="0" indent="0" algn="ctr" rtl="0">
                        <a:spcBef>
                          <a:spcPts val="0"/>
                        </a:spcBef>
                        <a:spcAft>
                          <a:spcPts val="0"/>
                        </a:spcAft>
                        <a:buNone/>
                      </a:pPr>
                      <a:r>
                        <a:rPr lang="en">
                          <a:latin typeface="Muli"/>
                          <a:ea typeface="Muli"/>
                          <a:cs typeface="Muli"/>
                          <a:sym typeface="Muli"/>
                        </a:rPr>
                        <a:t>&lt;</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Menor</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8 &lt; 15</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Verdadero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2"/>
                  </a:ext>
                </a:extLst>
              </a:tr>
              <a:tr h="706800">
                <a:tc>
                  <a:txBody>
                    <a:bodyPr/>
                    <a:lstStyle/>
                    <a:p>
                      <a:pPr marL="0" marR="0" lvl="0" indent="0" algn="ctr" rtl="0">
                        <a:spcBef>
                          <a:spcPts val="0"/>
                        </a:spcBef>
                        <a:spcAft>
                          <a:spcPts val="0"/>
                        </a:spcAft>
                        <a:buNone/>
                      </a:pPr>
                      <a:r>
                        <a:rPr lang="en">
                          <a:latin typeface="Muli"/>
                          <a:ea typeface="Muli"/>
                          <a:cs typeface="Muli"/>
                          <a:sym typeface="Muli"/>
                        </a:rPr>
                        <a:t>&gt;=</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Mayor o igual</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8 &gt;= 8</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Verdadero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3"/>
                  </a:ext>
                </a:extLst>
              </a:tr>
              <a:tr h="706800">
                <a:tc>
                  <a:txBody>
                    <a:bodyPr/>
                    <a:lstStyle/>
                    <a:p>
                      <a:pPr marL="0" marR="0" lvl="0" indent="0" algn="ctr" rtl="0">
                        <a:spcBef>
                          <a:spcPts val="0"/>
                        </a:spcBef>
                        <a:spcAft>
                          <a:spcPts val="0"/>
                        </a:spcAft>
                        <a:buNone/>
                      </a:pPr>
                      <a:r>
                        <a:rPr lang="en">
                          <a:latin typeface="Muli"/>
                          <a:ea typeface="Muli"/>
                          <a:cs typeface="Muli"/>
                          <a:sym typeface="Muli"/>
                        </a:rPr>
                        <a:t>&lt;=</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Menor o Igual</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8 &lt;= -8</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Falso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4"/>
                  </a:ext>
                </a:extLst>
              </a:tr>
              <a:tr h="406775">
                <a:tc>
                  <a:txBody>
                    <a:bodyPr/>
                    <a:lstStyle/>
                    <a:p>
                      <a:pPr marL="0" marR="0" lvl="0" indent="0" algn="ctr" rtl="0">
                        <a:spcBef>
                          <a:spcPts val="0"/>
                        </a:spcBef>
                        <a:spcAft>
                          <a:spcPts val="0"/>
                        </a:spcAft>
                        <a:buNone/>
                      </a:pPr>
                      <a:r>
                        <a:rPr lang="en">
                          <a:latin typeface="Muli"/>
                          <a:ea typeface="Muli"/>
                          <a:cs typeface="Muli"/>
                          <a:sym typeface="Muli"/>
                        </a:rPr>
                        <a:t>==</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Igual</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45.0 == 32.0</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Falso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5"/>
                  </a:ext>
                </a:extLst>
              </a:tr>
              <a:tr h="406775">
                <a:tc>
                  <a:txBody>
                    <a:bodyPr/>
                    <a:lstStyle/>
                    <a:p>
                      <a:pPr marL="0" marR="0" lvl="0" indent="0" algn="ctr" rtl="0">
                        <a:spcBef>
                          <a:spcPts val="0"/>
                        </a:spcBef>
                        <a:spcAft>
                          <a:spcPts val="0"/>
                        </a:spcAft>
                        <a:buNone/>
                      </a:pPr>
                      <a:r>
                        <a:rPr lang="en">
                          <a:latin typeface="Muli"/>
                          <a:ea typeface="Muli"/>
                          <a:cs typeface="Muli"/>
                          <a:sym typeface="Muli"/>
                        </a:rPr>
                        <a:t>!=</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Diferente</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10 != 3</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verdadero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4"/>
          <p:cNvSpPr txBox="1"/>
          <p:nvPr/>
        </p:nvSpPr>
        <p:spPr>
          <a:xfrm>
            <a:off x="547775" y="2698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Operadores lógicos</a:t>
            </a:r>
            <a:endParaRPr sz="3000" b="1">
              <a:solidFill>
                <a:srgbClr val="434343"/>
              </a:solidFill>
              <a:latin typeface="Muli"/>
              <a:ea typeface="Muli"/>
              <a:cs typeface="Muli"/>
              <a:sym typeface="Muli"/>
            </a:endParaRPr>
          </a:p>
        </p:txBody>
      </p:sp>
      <p:graphicFrame>
        <p:nvGraphicFramePr>
          <p:cNvPr id="325" name="Google Shape;325;p54"/>
          <p:cNvGraphicFramePr/>
          <p:nvPr/>
        </p:nvGraphicFramePr>
        <p:xfrm>
          <a:off x="658840" y="1225252"/>
          <a:ext cx="7544525" cy="2720250"/>
        </p:xfrm>
        <a:graphic>
          <a:graphicData uri="http://schemas.openxmlformats.org/drawingml/2006/table">
            <a:tbl>
              <a:tblPr firstRow="1" bandRow="1">
                <a:noFill/>
                <a:tableStyleId>{B68A7795-5D73-49B3-B466-02D25CDE4D4C}</a:tableStyleId>
              </a:tblPr>
              <a:tblGrid>
                <a:gridCol w="1867475">
                  <a:extLst>
                    <a:ext uri="{9D8B030D-6E8A-4147-A177-3AD203B41FA5}">
                      <a16:colId xmlns:a16="http://schemas.microsoft.com/office/drawing/2014/main" val="20000"/>
                    </a:ext>
                  </a:extLst>
                </a:gridCol>
                <a:gridCol w="1892350">
                  <a:extLst>
                    <a:ext uri="{9D8B030D-6E8A-4147-A177-3AD203B41FA5}">
                      <a16:colId xmlns:a16="http://schemas.microsoft.com/office/drawing/2014/main" val="20001"/>
                    </a:ext>
                  </a:extLst>
                </a:gridCol>
                <a:gridCol w="1892350">
                  <a:extLst>
                    <a:ext uri="{9D8B030D-6E8A-4147-A177-3AD203B41FA5}">
                      <a16:colId xmlns:a16="http://schemas.microsoft.com/office/drawing/2014/main" val="20002"/>
                    </a:ext>
                  </a:extLst>
                </a:gridCol>
                <a:gridCol w="1892350">
                  <a:extLst>
                    <a:ext uri="{9D8B030D-6E8A-4147-A177-3AD203B41FA5}">
                      <a16:colId xmlns:a16="http://schemas.microsoft.com/office/drawing/2014/main" val="20003"/>
                    </a:ext>
                  </a:extLst>
                </a:gridCol>
              </a:tblGrid>
              <a:tr h="596025">
                <a:tc>
                  <a:txBody>
                    <a:bodyPr/>
                    <a:lstStyle/>
                    <a:p>
                      <a:pPr marL="0" marR="0" lvl="0" indent="0" algn="l" rtl="0">
                        <a:spcBef>
                          <a:spcPts val="0"/>
                        </a:spcBef>
                        <a:spcAft>
                          <a:spcPts val="0"/>
                        </a:spcAft>
                        <a:buNone/>
                      </a:pPr>
                      <a:r>
                        <a:rPr lang="en">
                          <a:latin typeface="Muli"/>
                          <a:ea typeface="Muli"/>
                          <a:cs typeface="Muli"/>
                          <a:sym typeface="Muli"/>
                        </a:rPr>
                        <a:t>Operador</a:t>
                      </a:r>
                      <a:endParaRPr>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a:latin typeface="Muli"/>
                          <a:ea typeface="Muli"/>
                          <a:cs typeface="Muli"/>
                          <a:sym typeface="Muli"/>
                        </a:rPr>
                        <a:t>Nombre</a:t>
                      </a:r>
                      <a:endParaRPr>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a:latin typeface="Muli"/>
                          <a:ea typeface="Muli"/>
                          <a:cs typeface="Muli"/>
                          <a:sym typeface="Muli"/>
                        </a:rPr>
                        <a:t>Ejemplo</a:t>
                      </a:r>
                      <a:endParaRPr>
                        <a:latin typeface="Muli"/>
                        <a:ea typeface="Muli"/>
                        <a:cs typeface="Muli"/>
                        <a:sym typeface="Muli"/>
                      </a:endParaRPr>
                    </a:p>
                  </a:txBody>
                  <a:tcPr marL="91450" marR="91450" marT="45725" marB="45725"/>
                </a:tc>
                <a:tc>
                  <a:txBody>
                    <a:bodyPr/>
                    <a:lstStyle/>
                    <a:p>
                      <a:pPr marL="0" marR="0" lvl="0" indent="0" algn="l" rtl="0">
                        <a:spcBef>
                          <a:spcPts val="0"/>
                        </a:spcBef>
                        <a:spcAft>
                          <a:spcPts val="0"/>
                        </a:spcAft>
                        <a:buNone/>
                      </a:pPr>
                      <a:r>
                        <a:rPr lang="en">
                          <a:latin typeface="Muli"/>
                          <a:ea typeface="Muli"/>
                          <a:cs typeface="Muli"/>
                          <a:sym typeface="Muli"/>
                        </a:rPr>
                        <a:t>Resultado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0"/>
                  </a:ext>
                </a:extLst>
              </a:tr>
              <a:tr h="764100">
                <a:tc>
                  <a:txBody>
                    <a:bodyPr/>
                    <a:lstStyle/>
                    <a:p>
                      <a:pPr marL="0" marR="0" lvl="0" indent="0" algn="ctr" rtl="0">
                        <a:spcBef>
                          <a:spcPts val="0"/>
                        </a:spcBef>
                        <a:spcAft>
                          <a:spcPts val="0"/>
                        </a:spcAft>
                        <a:buNone/>
                      </a:pPr>
                      <a:r>
                        <a:rPr lang="en">
                          <a:latin typeface="Muli"/>
                          <a:ea typeface="Muli"/>
                          <a:cs typeface="Muli"/>
                          <a:sym typeface="Muli"/>
                        </a:rPr>
                        <a:t>&amp;&amp;  (Y)</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Conjunción</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Verdadero y falso</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Falso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1"/>
                  </a:ext>
                </a:extLst>
              </a:tr>
              <a:tr h="764100">
                <a:tc>
                  <a:txBody>
                    <a:bodyPr/>
                    <a:lstStyle/>
                    <a:p>
                      <a:pPr marL="0" marR="0" lvl="0" indent="0" algn="ctr" rtl="0">
                        <a:spcBef>
                          <a:spcPts val="0"/>
                        </a:spcBef>
                        <a:spcAft>
                          <a:spcPts val="0"/>
                        </a:spcAft>
                        <a:buNone/>
                      </a:pPr>
                      <a:r>
                        <a:rPr lang="en">
                          <a:latin typeface="Muli"/>
                          <a:ea typeface="Muli"/>
                          <a:cs typeface="Muli"/>
                          <a:sym typeface="Muli"/>
                        </a:rPr>
                        <a:t>|| (o)</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Disyunción</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Verdadero o falso</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Verdadero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2"/>
                  </a:ext>
                </a:extLst>
              </a:tr>
              <a:tr h="596025">
                <a:tc>
                  <a:txBody>
                    <a:bodyPr/>
                    <a:lstStyle/>
                    <a:p>
                      <a:pPr marL="0" marR="0" lvl="0" indent="0" algn="ctr" rtl="0">
                        <a:spcBef>
                          <a:spcPts val="0"/>
                        </a:spcBef>
                        <a:spcAft>
                          <a:spcPts val="0"/>
                        </a:spcAft>
                        <a:buNone/>
                      </a:pPr>
                      <a:r>
                        <a:rPr lang="en">
                          <a:latin typeface="Muli"/>
                          <a:ea typeface="Muli"/>
                          <a:cs typeface="Muli"/>
                          <a:sym typeface="Muli"/>
                        </a:rPr>
                        <a:t>!</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Negación</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No verdadero</a:t>
                      </a:r>
                      <a:endParaRPr>
                        <a:latin typeface="Muli"/>
                        <a:ea typeface="Muli"/>
                        <a:cs typeface="Muli"/>
                        <a:sym typeface="Muli"/>
                      </a:endParaRPr>
                    </a:p>
                  </a:txBody>
                  <a:tcPr marL="91450" marR="91450" marT="45725" marB="45725"/>
                </a:tc>
                <a:tc>
                  <a:txBody>
                    <a:bodyPr/>
                    <a:lstStyle/>
                    <a:p>
                      <a:pPr marL="0" marR="0" lvl="0" indent="0" algn="ctr" rtl="0">
                        <a:spcBef>
                          <a:spcPts val="0"/>
                        </a:spcBef>
                        <a:spcAft>
                          <a:spcPts val="0"/>
                        </a:spcAft>
                        <a:buNone/>
                      </a:pPr>
                      <a:r>
                        <a:rPr lang="en">
                          <a:latin typeface="Muli"/>
                          <a:ea typeface="Muli"/>
                          <a:cs typeface="Muli"/>
                          <a:sym typeface="Muli"/>
                        </a:rPr>
                        <a:t>falso</a:t>
                      </a:r>
                      <a:endParaRPr>
                        <a:latin typeface="Muli"/>
                        <a:ea typeface="Muli"/>
                        <a:cs typeface="Muli"/>
                        <a:sym typeface="Muli"/>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ECA13"/>
        </a:solidFill>
        <a:effectLst/>
      </p:bgPr>
    </p:bg>
    <p:spTree>
      <p:nvGrpSpPr>
        <p:cNvPr id="1" name="Shape 329"/>
        <p:cNvGrpSpPr/>
        <p:nvPr/>
      </p:nvGrpSpPr>
      <p:grpSpPr>
        <a:xfrm>
          <a:off x="0" y="0"/>
          <a:ext cx="0" cy="0"/>
          <a:chOff x="0" y="0"/>
          <a:chExt cx="0" cy="0"/>
        </a:xfrm>
      </p:grpSpPr>
      <p:sp>
        <p:nvSpPr>
          <p:cNvPr id="330" name="Google Shape;330;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31" name="Google Shape;331;p55"/>
          <p:cNvSpPr txBox="1"/>
          <p:nvPr/>
        </p:nvSpPr>
        <p:spPr>
          <a:xfrm>
            <a:off x="1307775" y="1895175"/>
            <a:ext cx="6402300"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dk1"/>
                </a:solidFill>
                <a:latin typeface="Muli"/>
                <a:ea typeface="Muli"/>
                <a:cs typeface="Muli"/>
                <a:sym typeface="Muli"/>
              </a:rPr>
              <a:t>D.O.M </a:t>
            </a:r>
            <a:endParaRPr sz="4800" b="1">
              <a:solidFill>
                <a:schemeClr val="dk1"/>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6"/>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DOM (Document Object Model)</a:t>
            </a:r>
            <a:endParaRPr sz="3000" b="1">
              <a:solidFill>
                <a:srgbClr val="434343"/>
              </a:solidFill>
              <a:latin typeface="Muli"/>
              <a:ea typeface="Muli"/>
              <a:cs typeface="Muli"/>
              <a:sym typeface="Muli"/>
            </a:endParaRPr>
          </a:p>
        </p:txBody>
      </p:sp>
      <p:sp>
        <p:nvSpPr>
          <p:cNvPr id="337" name="Google Shape;337;p56"/>
          <p:cNvSpPr txBox="1"/>
          <p:nvPr/>
        </p:nvSpPr>
        <p:spPr>
          <a:xfrm>
            <a:off x="589650" y="1055900"/>
            <a:ext cx="7486500" cy="370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b="1">
                <a:solidFill>
                  <a:schemeClr val="dk1"/>
                </a:solidFill>
                <a:latin typeface="Muli"/>
                <a:ea typeface="Muli"/>
                <a:cs typeface="Muli"/>
                <a:sym typeface="Muli"/>
              </a:rPr>
              <a:t>¿Qué es el DOM?</a:t>
            </a:r>
            <a:endParaRPr sz="1600" b="1">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a:solidFill>
                  <a:schemeClr val="dk1"/>
                </a:solidFill>
                <a:latin typeface="Muli"/>
                <a:ea typeface="Muli"/>
                <a:cs typeface="Muli"/>
                <a:sym typeface="Muli"/>
              </a:rPr>
              <a:t>El modelo de objeto de documento (DOM) es una interfaz de programación para los documentos HTML y XML. </a:t>
            </a: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a:solidFill>
                  <a:schemeClr val="dk1"/>
                </a:solidFill>
                <a:latin typeface="Muli"/>
                <a:ea typeface="Muli"/>
                <a:cs typeface="Muli"/>
                <a:sym typeface="Muli"/>
              </a:rPr>
              <a:t>Facilita una representación estructurada del documento y define de qué manera los programas pueden acceder, al fin de modificar, tanto su estructura, estilo y contenido. El DOM da una representación del documento como un grupo de nodos y objetos estructurados que tienen propiedades y métodos. </a:t>
            </a: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latin typeface="Muli"/>
                <a:ea typeface="Muli"/>
                <a:cs typeface="Muli"/>
                <a:sym typeface="Muli"/>
              </a:rPr>
              <a:t>Esencialmente, conecta las páginas web a scripts o lenguajes de programación.</a:t>
            </a: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endParaRPr sz="160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a:solidFill>
                <a:schemeClr val="dk1"/>
              </a:solidFill>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7"/>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DOM (Document Object Model)</a:t>
            </a:r>
            <a:endParaRPr sz="3000" b="1">
              <a:solidFill>
                <a:srgbClr val="434343"/>
              </a:solidFill>
              <a:latin typeface="Muli"/>
              <a:ea typeface="Muli"/>
              <a:cs typeface="Muli"/>
              <a:sym typeface="Muli"/>
            </a:endParaRPr>
          </a:p>
        </p:txBody>
      </p:sp>
      <p:sp>
        <p:nvSpPr>
          <p:cNvPr id="343" name="Google Shape;343;p57"/>
          <p:cNvSpPr txBox="1"/>
          <p:nvPr/>
        </p:nvSpPr>
        <p:spPr>
          <a:xfrm>
            <a:off x="589650" y="1055900"/>
            <a:ext cx="7486500" cy="408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a:solidFill>
                  <a:schemeClr val="dk1"/>
                </a:solidFill>
                <a:latin typeface="Muli"/>
                <a:ea typeface="Muli"/>
                <a:cs typeface="Muli"/>
                <a:sym typeface="Muli"/>
              </a:rPr>
              <a:t>Una página web es un documento. </a:t>
            </a: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a:solidFill>
                  <a:schemeClr val="dk1"/>
                </a:solidFill>
                <a:latin typeface="Muli"/>
                <a:ea typeface="Muli"/>
                <a:cs typeface="Muli"/>
                <a:sym typeface="Muli"/>
              </a:rPr>
              <a:t>Este documento puede exhibirse en la ventana de un navegador o también como código fuente HTML. </a:t>
            </a: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a:solidFill>
                  <a:schemeClr val="dk1"/>
                </a:solidFill>
                <a:latin typeface="Muli"/>
                <a:ea typeface="Muli"/>
                <a:cs typeface="Muli"/>
                <a:sym typeface="Muli"/>
              </a:rPr>
              <a:t>Pero, en los dos casos, es el mismo documento. El modelo de objeto de documento (DOM) proporciona otras formas de presentar, guardar y manipular este mismo documento. </a:t>
            </a: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a:solidFill>
                  <a:schemeClr val="dk1"/>
                </a:solidFill>
                <a:latin typeface="Muli"/>
                <a:ea typeface="Muli"/>
                <a:cs typeface="Muli"/>
                <a:sym typeface="Muli"/>
              </a:rPr>
              <a:t>El DOM es una representación completamente orientada al objeto de la página web y puede ser modificado con un lenguaje de script como </a:t>
            </a:r>
            <a:r>
              <a:rPr lang="en" sz="1600" b="1" i="1">
                <a:solidFill>
                  <a:schemeClr val="dk1"/>
                </a:solidFill>
                <a:latin typeface="Muli"/>
                <a:ea typeface="Muli"/>
                <a:cs typeface="Muli"/>
                <a:sym typeface="Muli"/>
              </a:rPr>
              <a:t>JavaScript</a:t>
            </a:r>
            <a:r>
              <a:rPr lang="en" sz="1600">
                <a:solidFill>
                  <a:schemeClr val="dk1"/>
                </a:solidFill>
                <a:latin typeface="Muli"/>
                <a:ea typeface="Muli"/>
                <a:cs typeface="Muli"/>
                <a:sym typeface="Muli"/>
              </a:rPr>
              <a:t>.</a:t>
            </a: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a:solidFill>
                <a:schemeClr val="dk1"/>
              </a:solidFill>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8"/>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DOM (Document Object Model)</a:t>
            </a:r>
            <a:endParaRPr sz="3000" b="1">
              <a:solidFill>
                <a:srgbClr val="434343"/>
              </a:solidFill>
              <a:latin typeface="Muli"/>
              <a:ea typeface="Muli"/>
              <a:cs typeface="Muli"/>
              <a:sym typeface="Muli"/>
            </a:endParaRPr>
          </a:p>
        </p:txBody>
      </p:sp>
      <p:sp>
        <p:nvSpPr>
          <p:cNvPr id="349" name="Google Shape;349;p58"/>
          <p:cNvSpPr txBox="1"/>
          <p:nvPr/>
        </p:nvSpPr>
        <p:spPr>
          <a:xfrm>
            <a:off x="589650" y="1055900"/>
            <a:ext cx="7486500" cy="408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a:solidFill>
                  <a:schemeClr val="dk1"/>
                </a:solidFill>
                <a:latin typeface="Muli"/>
                <a:ea typeface="Muli"/>
                <a:cs typeface="Muli"/>
                <a:sym typeface="Muli"/>
              </a:rPr>
              <a:t>El W3C DOM define la forma la base del funcionamiento del DOM en muchos navegadores modernos. </a:t>
            </a: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a:solidFill>
                  <a:schemeClr val="dk1"/>
                </a:solidFill>
                <a:latin typeface="Muli"/>
                <a:ea typeface="Muli"/>
                <a:cs typeface="Muli"/>
                <a:sym typeface="Muli"/>
              </a:rPr>
              <a:t>Por ejemplo, el DOM de W3C especifica que el método </a:t>
            </a:r>
            <a:r>
              <a:rPr lang="en" sz="1600" b="1" i="1">
                <a:solidFill>
                  <a:schemeClr val="dk1"/>
                </a:solidFill>
                <a:latin typeface="Muli"/>
                <a:ea typeface="Muli"/>
                <a:cs typeface="Muli"/>
                <a:sym typeface="Muli"/>
              </a:rPr>
              <a:t>querySelectorAll</a:t>
            </a:r>
            <a:r>
              <a:rPr lang="en" sz="1600">
                <a:solidFill>
                  <a:schemeClr val="dk1"/>
                </a:solidFill>
                <a:latin typeface="Muli"/>
                <a:ea typeface="Muli"/>
                <a:cs typeface="Muli"/>
                <a:sym typeface="Muli"/>
              </a:rPr>
              <a:t> en el código debajo debe devolver una lista de todos los elementos &lt;p&gt; del documento:</a:t>
            </a: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a:solidFill>
                <a:schemeClr val="dk1"/>
              </a:solidFill>
              <a:latin typeface="Muli"/>
              <a:ea typeface="Muli"/>
              <a:cs typeface="Muli"/>
              <a:sym typeface="Muli"/>
            </a:endParaRPr>
          </a:p>
        </p:txBody>
      </p:sp>
      <p:pic>
        <p:nvPicPr>
          <p:cNvPr id="350" name="Google Shape;350;p58"/>
          <p:cNvPicPr preferRelativeResize="0"/>
          <p:nvPr/>
        </p:nvPicPr>
        <p:blipFill rotWithShape="1">
          <a:blip r:embed="rId3">
            <a:alphaModFix/>
          </a:blip>
          <a:srcRect r="20521"/>
          <a:stretch/>
        </p:blipFill>
        <p:spPr>
          <a:xfrm>
            <a:off x="586625" y="3209175"/>
            <a:ext cx="6355826" cy="655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DOM (Document Object Model)</a:t>
            </a:r>
            <a:endParaRPr sz="3000" b="1">
              <a:solidFill>
                <a:srgbClr val="434343"/>
              </a:solidFill>
              <a:latin typeface="Muli"/>
              <a:ea typeface="Muli"/>
              <a:cs typeface="Muli"/>
              <a:sym typeface="Muli"/>
            </a:endParaRPr>
          </a:p>
        </p:txBody>
      </p:sp>
      <p:sp>
        <p:nvSpPr>
          <p:cNvPr id="356" name="Google Shape;356;p59"/>
          <p:cNvSpPr txBox="1"/>
          <p:nvPr/>
        </p:nvSpPr>
        <p:spPr>
          <a:xfrm>
            <a:off x="589650" y="1055900"/>
            <a:ext cx="7486500" cy="408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b="1" dirty="0">
                <a:solidFill>
                  <a:schemeClr val="dk1"/>
                </a:solidFill>
                <a:latin typeface="Muli"/>
                <a:ea typeface="Muli"/>
                <a:cs typeface="Muli"/>
                <a:sym typeface="Muli"/>
              </a:rPr>
              <a:t>¿Cómo se accede al DOM?</a:t>
            </a:r>
            <a:endParaRPr sz="1600" b="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dirty="0">
                <a:solidFill>
                  <a:schemeClr val="dk1"/>
                </a:solidFill>
                <a:latin typeface="Muli"/>
                <a:ea typeface="Muli"/>
                <a:cs typeface="Muli"/>
                <a:sym typeface="Muli"/>
              </a:rPr>
              <a:t>Cuando se crea una etiqueta script y se carga un archivo js, inmediatamente el DOM está disponible para usarlo con el API, accediendo así a los elementos </a:t>
            </a:r>
            <a:r>
              <a:rPr lang="en" b="1" dirty="0">
                <a:solidFill>
                  <a:schemeClr val="dk1"/>
                </a:solidFill>
                <a:latin typeface="Muli"/>
                <a:ea typeface="Muli"/>
                <a:cs typeface="Muli"/>
                <a:sym typeface="Muli"/>
              </a:rPr>
              <a:t>document</a:t>
            </a:r>
            <a:r>
              <a:rPr lang="en" dirty="0">
                <a:solidFill>
                  <a:schemeClr val="dk1"/>
                </a:solidFill>
                <a:latin typeface="Muli"/>
                <a:ea typeface="Muli"/>
                <a:cs typeface="Muli"/>
                <a:sym typeface="Muli"/>
              </a:rPr>
              <a:t> o </a:t>
            </a:r>
            <a:r>
              <a:rPr lang="en" b="1" dirty="0">
                <a:solidFill>
                  <a:schemeClr val="dk1"/>
                </a:solidFill>
                <a:latin typeface="Muli"/>
                <a:ea typeface="Muli"/>
                <a:cs typeface="Muli"/>
                <a:sym typeface="Muli"/>
              </a:rPr>
              <a:t>window</a:t>
            </a:r>
            <a:r>
              <a:rPr lang="en" dirty="0">
                <a:solidFill>
                  <a:schemeClr val="dk1"/>
                </a:solidFill>
                <a:latin typeface="Muli"/>
                <a:ea typeface="Muli"/>
                <a:cs typeface="Muli"/>
                <a:sym typeface="Muli"/>
              </a:rPr>
              <a:t>, para manipular el documento mismo o sus diferentes partes, las cuales son los varios elementos de una página web. </a:t>
            </a: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b="1" dirty="0">
                <a:solidFill>
                  <a:schemeClr val="dk1"/>
                </a:solidFill>
                <a:latin typeface="Muli"/>
                <a:ea typeface="Muli"/>
                <a:cs typeface="Muli"/>
                <a:sym typeface="Muli"/>
              </a:rPr>
              <a:t>document</a:t>
            </a:r>
            <a:r>
              <a:rPr lang="en" dirty="0">
                <a:solidFill>
                  <a:schemeClr val="dk1"/>
                </a:solidFill>
                <a:latin typeface="Muli"/>
                <a:ea typeface="Muli"/>
                <a:cs typeface="Muli"/>
                <a:sym typeface="Muli"/>
              </a:rPr>
              <a:t> y </a:t>
            </a:r>
            <a:r>
              <a:rPr lang="en" b="1" dirty="0">
                <a:solidFill>
                  <a:schemeClr val="dk1"/>
                </a:solidFill>
                <a:latin typeface="Muli"/>
                <a:ea typeface="Muli"/>
                <a:cs typeface="Muli"/>
                <a:sym typeface="Muli"/>
              </a:rPr>
              <a:t>window</a:t>
            </a:r>
            <a:r>
              <a:rPr lang="en" dirty="0">
                <a:solidFill>
                  <a:schemeClr val="dk1"/>
                </a:solidFill>
                <a:latin typeface="Muli"/>
                <a:ea typeface="Muli"/>
                <a:cs typeface="Muli"/>
                <a:sym typeface="Muli"/>
              </a:rPr>
              <a:t> son objetos cuya interfaces son generalmente muy usadas en la programación de DOM. </a:t>
            </a: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dirty="0">
                <a:solidFill>
                  <a:schemeClr val="dk1"/>
                </a:solidFill>
                <a:latin typeface="Muli"/>
                <a:ea typeface="Muli"/>
                <a:cs typeface="Muli"/>
                <a:sym typeface="Muli"/>
              </a:rPr>
              <a:t>En término simple, el objeto window representa algo como podría ser el navegador, y el objeto document es la raíz del documento en sí. Element hereda de la interfaz genérica Node, y juntos, estas dos interfaces proporcionan muchos métodos y propiedades utilizables sobre los elementos individuales. </a:t>
            </a: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1"/>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DOM (Document Object Model)</a:t>
            </a:r>
            <a:endParaRPr sz="3000" b="1">
              <a:solidFill>
                <a:srgbClr val="434343"/>
              </a:solidFill>
              <a:latin typeface="Muli"/>
              <a:ea typeface="Muli"/>
              <a:cs typeface="Muli"/>
              <a:sym typeface="Muli"/>
            </a:endParaRPr>
          </a:p>
        </p:txBody>
      </p:sp>
      <p:sp>
        <p:nvSpPr>
          <p:cNvPr id="369" name="Google Shape;369;p61"/>
          <p:cNvSpPr txBox="1"/>
          <p:nvPr/>
        </p:nvSpPr>
        <p:spPr>
          <a:xfrm>
            <a:off x="589650" y="1055900"/>
            <a:ext cx="7486500" cy="408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s-UY" sz="1600" b="1" dirty="0">
                <a:solidFill>
                  <a:schemeClr val="dk1"/>
                </a:solidFill>
                <a:latin typeface="Muli"/>
                <a:ea typeface="Muli"/>
                <a:cs typeface="Muli"/>
                <a:sym typeface="Muli"/>
              </a:rPr>
              <a:t>Interfaces esenciales:</a:t>
            </a:r>
          </a:p>
          <a:p>
            <a:pPr>
              <a:lnSpc>
                <a:spcPct val="115000"/>
              </a:lnSpc>
              <a:spcBef>
                <a:spcPts val="1200"/>
              </a:spcBef>
            </a:pPr>
            <a:r>
              <a:rPr lang="es-UY" sz="1600" i="1" dirty="0" err="1">
                <a:solidFill>
                  <a:schemeClr val="dk1"/>
                </a:solidFill>
                <a:latin typeface="Muli"/>
                <a:ea typeface="Muli"/>
                <a:cs typeface="Muli"/>
                <a:sym typeface="Muli"/>
              </a:rPr>
              <a:t>document</a:t>
            </a:r>
            <a:r>
              <a:rPr lang="es-UY" sz="1600" i="1" dirty="0" err="1">
                <a:solidFill>
                  <a:srgbClr val="2D86F4"/>
                </a:solidFill>
                <a:latin typeface="Muli"/>
                <a:ea typeface="Muli"/>
                <a:cs typeface="Muli"/>
                <a:sym typeface="Muli"/>
              </a:rPr>
              <a:t>.querySelectorAll</a:t>
            </a:r>
            <a:r>
              <a:rPr lang="es-UY" sz="1600" i="1" dirty="0">
                <a:solidFill>
                  <a:srgbClr val="2D86F4"/>
                </a:solidFill>
                <a:latin typeface="Muli"/>
                <a:ea typeface="Muli"/>
                <a:cs typeface="Muli"/>
                <a:sym typeface="Muli"/>
              </a:rPr>
              <a:t> y </a:t>
            </a:r>
            <a:r>
              <a:rPr lang="en" sz="1600" i="1" dirty="0">
                <a:solidFill>
                  <a:schemeClr val="dk1"/>
                </a:solidFill>
                <a:latin typeface="Muli"/>
                <a:ea typeface="Muli"/>
                <a:cs typeface="Muli"/>
                <a:sym typeface="Muli"/>
              </a:rPr>
              <a:t>document</a:t>
            </a:r>
            <a:r>
              <a:rPr lang="en" sz="1600" i="1" dirty="0">
                <a:solidFill>
                  <a:srgbClr val="2D86F4"/>
                </a:solidFill>
                <a:latin typeface="Muli"/>
                <a:ea typeface="Muli"/>
                <a:cs typeface="Muli"/>
                <a:sym typeface="Muli"/>
              </a:rPr>
              <a:t>.querySelectorAll: </a:t>
            </a:r>
            <a:endParaRPr sz="1600" i="1" dirty="0">
              <a:solidFill>
                <a:srgbClr val="2D86F4"/>
              </a:solidFill>
              <a:latin typeface="Muli"/>
              <a:ea typeface="Muli"/>
              <a:cs typeface="Muli"/>
              <a:sym typeface="Muli"/>
            </a:endParaRPr>
          </a:p>
          <a:p>
            <a:pPr marL="0" lvl="0" indent="0" algn="l" rtl="0">
              <a:lnSpc>
                <a:spcPct val="115000"/>
              </a:lnSpc>
              <a:spcBef>
                <a:spcPts val="1200"/>
              </a:spcBef>
              <a:spcAft>
                <a:spcPts val="0"/>
              </a:spcAft>
              <a:buNone/>
            </a:pPr>
            <a:r>
              <a:rPr lang="en" sz="1300" dirty="0">
                <a:solidFill>
                  <a:schemeClr val="dk1"/>
                </a:solidFill>
                <a:latin typeface="Muli"/>
                <a:ea typeface="Muli"/>
                <a:cs typeface="Muli"/>
                <a:sym typeface="Muli"/>
              </a:rPr>
              <a:t>El método querySelector permite seleccionar un elemento HTML para poder manipularlo, en cambio  querySelectorAll() devuelve una NodeList estática que representa una lista de elementos del documento que coinciden con el grupo de selectores indicados.</a:t>
            </a:r>
          </a:p>
          <a:p>
            <a:pPr marL="0" lvl="0" indent="0" algn="l" rtl="0">
              <a:lnSpc>
                <a:spcPct val="115000"/>
              </a:lnSpc>
              <a:spcBef>
                <a:spcPts val="1200"/>
              </a:spcBef>
              <a:spcAft>
                <a:spcPts val="0"/>
              </a:spcAft>
              <a:buNone/>
            </a:pPr>
            <a:endParaRPr sz="1300" b="1" i="1" dirty="0">
              <a:solidFill>
                <a:schemeClr val="dk1"/>
              </a:solidFill>
              <a:latin typeface="Muli"/>
              <a:ea typeface="Muli"/>
              <a:cs typeface="Muli"/>
              <a:sym typeface="Muli"/>
            </a:endParaRPr>
          </a:p>
          <a:p>
            <a:pPr marL="457200" lvl="0" indent="0" algn="l" rtl="0">
              <a:lnSpc>
                <a:spcPct val="115000"/>
              </a:lnSpc>
              <a:spcBef>
                <a:spcPts val="1200"/>
              </a:spcBef>
              <a:spcAft>
                <a:spcPts val="0"/>
              </a:spcAft>
              <a:buNone/>
            </a:pPr>
            <a:endParaRPr sz="1200" b="1" i="1" dirty="0">
              <a:solidFill>
                <a:schemeClr val="dk1"/>
              </a:solidFill>
              <a:latin typeface="Muli"/>
              <a:ea typeface="Muli"/>
              <a:cs typeface="Muli"/>
              <a:sym typeface="Muli"/>
            </a:endParaRPr>
          </a:p>
          <a:p>
            <a:pPr marL="457200" lvl="0" indent="0" algn="l" rtl="0">
              <a:lnSpc>
                <a:spcPct val="115000"/>
              </a:lnSpc>
              <a:spcBef>
                <a:spcPts val="1200"/>
              </a:spcBef>
              <a:spcAft>
                <a:spcPts val="0"/>
              </a:spcAft>
              <a:buNone/>
            </a:pPr>
            <a:endParaRPr sz="1200" b="1" i="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9" name="Imagen 8">
            <a:extLst>
              <a:ext uri="{FF2B5EF4-FFF2-40B4-BE49-F238E27FC236}">
                <a16:creationId xmlns:a16="http://schemas.microsoft.com/office/drawing/2014/main" id="{3EB2A399-F8A9-3D2D-94D8-03261611E8B8}"/>
              </a:ext>
            </a:extLst>
          </p:cNvPr>
          <p:cNvPicPr>
            <a:picLocks noChangeAspect="1"/>
          </p:cNvPicPr>
          <p:nvPr/>
        </p:nvPicPr>
        <p:blipFill>
          <a:blip r:embed="rId3"/>
          <a:stretch>
            <a:fillRect/>
          </a:stretch>
        </p:blipFill>
        <p:spPr>
          <a:xfrm>
            <a:off x="3702705" y="3393204"/>
            <a:ext cx="4610743" cy="1181265"/>
          </a:xfrm>
          <a:prstGeom prst="rect">
            <a:avLst/>
          </a:prstGeom>
        </p:spPr>
      </p:pic>
      <p:pic>
        <p:nvPicPr>
          <p:cNvPr id="11" name="Imagen 10">
            <a:extLst>
              <a:ext uri="{FF2B5EF4-FFF2-40B4-BE49-F238E27FC236}">
                <a16:creationId xmlns:a16="http://schemas.microsoft.com/office/drawing/2014/main" id="{6433667A-AE74-CBA1-6EA6-820971C5E223}"/>
              </a:ext>
            </a:extLst>
          </p:cNvPr>
          <p:cNvPicPr>
            <a:picLocks noChangeAspect="1"/>
          </p:cNvPicPr>
          <p:nvPr/>
        </p:nvPicPr>
        <p:blipFill>
          <a:blip r:embed="rId4"/>
          <a:stretch>
            <a:fillRect/>
          </a:stretch>
        </p:blipFill>
        <p:spPr>
          <a:xfrm>
            <a:off x="589650" y="3411231"/>
            <a:ext cx="2955061" cy="7112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547775" y="422275"/>
            <a:ext cx="51528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Contenido</a:t>
            </a:r>
            <a:endParaRPr sz="3000" b="1">
              <a:solidFill>
                <a:srgbClr val="434343"/>
              </a:solidFill>
              <a:latin typeface="Muli"/>
              <a:ea typeface="Muli"/>
              <a:cs typeface="Muli"/>
              <a:sym typeface="Muli"/>
            </a:endParaRPr>
          </a:p>
        </p:txBody>
      </p:sp>
      <p:sp>
        <p:nvSpPr>
          <p:cNvPr id="171" name="Google Shape;171;p31"/>
          <p:cNvSpPr txBox="1"/>
          <p:nvPr/>
        </p:nvSpPr>
        <p:spPr>
          <a:xfrm>
            <a:off x="589650" y="1001575"/>
            <a:ext cx="7964700" cy="39042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Clr>
                <a:srgbClr val="FECA13"/>
              </a:buClr>
              <a:buSzPts val="1600"/>
              <a:buFont typeface="Muli"/>
              <a:buChar char="●"/>
            </a:pPr>
            <a:r>
              <a:rPr lang="en" sz="1600" dirty="0">
                <a:solidFill>
                  <a:schemeClr val="dk1"/>
                </a:solidFill>
                <a:latin typeface="Muli"/>
                <a:ea typeface="Muli"/>
                <a:cs typeface="Muli"/>
                <a:sym typeface="Muli"/>
              </a:rPr>
              <a:t>Operadores</a:t>
            </a:r>
            <a:endParaRPr sz="1600" dirty="0">
              <a:solidFill>
                <a:schemeClr val="dk1"/>
              </a:solidFill>
              <a:latin typeface="Muli"/>
              <a:ea typeface="Muli"/>
              <a:cs typeface="Muli"/>
              <a:sym typeface="Muli"/>
            </a:endParaRPr>
          </a:p>
          <a:p>
            <a:pPr marL="914400" lvl="1" indent="-330200" algn="l" rtl="0">
              <a:lnSpc>
                <a:spcPct val="150000"/>
              </a:lnSpc>
              <a:spcBef>
                <a:spcPts val="0"/>
              </a:spcBef>
              <a:spcAft>
                <a:spcPts val="0"/>
              </a:spcAft>
              <a:buClr>
                <a:schemeClr val="dk1"/>
              </a:buClr>
              <a:buSzPts val="1600"/>
              <a:buFont typeface="Muli"/>
              <a:buChar char="○"/>
            </a:pPr>
            <a:r>
              <a:rPr lang="en" sz="1600" dirty="0">
                <a:solidFill>
                  <a:schemeClr val="dk1"/>
                </a:solidFill>
                <a:latin typeface="Muli"/>
                <a:ea typeface="Muli"/>
                <a:cs typeface="Muli"/>
                <a:sym typeface="Muli"/>
              </a:rPr>
              <a:t>Ariméticos</a:t>
            </a:r>
            <a:endParaRPr sz="1600" dirty="0">
              <a:solidFill>
                <a:schemeClr val="dk1"/>
              </a:solidFill>
              <a:latin typeface="Muli"/>
              <a:ea typeface="Muli"/>
              <a:cs typeface="Muli"/>
              <a:sym typeface="Muli"/>
            </a:endParaRPr>
          </a:p>
          <a:p>
            <a:pPr marL="914400" lvl="1" indent="-311150" algn="l" rtl="0">
              <a:lnSpc>
                <a:spcPct val="150000"/>
              </a:lnSpc>
              <a:spcBef>
                <a:spcPts val="0"/>
              </a:spcBef>
              <a:spcAft>
                <a:spcPts val="0"/>
              </a:spcAft>
              <a:buClr>
                <a:schemeClr val="dk1"/>
              </a:buClr>
              <a:buSzPts val="1300"/>
              <a:buFont typeface="Muli"/>
              <a:buChar char="○"/>
            </a:pPr>
            <a:r>
              <a:rPr lang="en" sz="1600" dirty="0">
                <a:solidFill>
                  <a:schemeClr val="dk1"/>
                </a:solidFill>
                <a:latin typeface="Muli"/>
                <a:ea typeface="Muli"/>
                <a:cs typeface="Muli"/>
                <a:sym typeface="Muli"/>
              </a:rPr>
              <a:t>Relacionales</a:t>
            </a:r>
            <a:endParaRPr sz="1600" dirty="0">
              <a:solidFill>
                <a:schemeClr val="dk1"/>
              </a:solidFill>
              <a:latin typeface="Muli"/>
              <a:ea typeface="Muli"/>
              <a:cs typeface="Muli"/>
              <a:sym typeface="Muli"/>
            </a:endParaRPr>
          </a:p>
          <a:p>
            <a:pPr marL="914400" lvl="1" indent="-323850" algn="l" rtl="0">
              <a:lnSpc>
                <a:spcPct val="150000"/>
              </a:lnSpc>
              <a:spcBef>
                <a:spcPts val="0"/>
              </a:spcBef>
              <a:spcAft>
                <a:spcPts val="0"/>
              </a:spcAft>
              <a:buClr>
                <a:schemeClr val="dk1"/>
              </a:buClr>
              <a:buSzPts val="1500"/>
              <a:buFont typeface="Muli"/>
              <a:buChar char="○"/>
            </a:pPr>
            <a:r>
              <a:rPr lang="en" sz="1600" dirty="0">
                <a:solidFill>
                  <a:schemeClr val="dk1"/>
                </a:solidFill>
                <a:latin typeface="Muli"/>
                <a:ea typeface="Muli"/>
                <a:cs typeface="Muli"/>
                <a:sym typeface="Muli"/>
              </a:rPr>
              <a:t>Lógicos</a:t>
            </a:r>
            <a:endParaRPr sz="1600" dirty="0">
              <a:solidFill>
                <a:schemeClr val="dk1"/>
              </a:solidFill>
              <a:latin typeface="Muli"/>
              <a:ea typeface="Muli"/>
              <a:cs typeface="Muli"/>
              <a:sym typeface="Muli"/>
            </a:endParaRPr>
          </a:p>
          <a:p>
            <a:pPr marL="457200" lvl="0" indent="-323850" algn="l" rtl="0">
              <a:lnSpc>
                <a:spcPct val="150000"/>
              </a:lnSpc>
              <a:spcBef>
                <a:spcPts val="0"/>
              </a:spcBef>
              <a:spcAft>
                <a:spcPts val="0"/>
              </a:spcAft>
              <a:buClr>
                <a:srgbClr val="FECA13"/>
              </a:buClr>
              <a:buSzPts val="1500"/>
              <a:buFont typeface="Muli"/>
              <a:buChar char="●"/>
            </a:pPr>
            <a:r>
              <a:rPr lang="en" sz="1600" dirty="0">
                <a:solidFill>
                  <a:schemeClr val="dk1"/>
                </a:solidFill>
                <a:latin typeface="Muli"/>
                <a:ea typeface="Muli"/>
                <a:cs typeface="Muli"/>
                <a:sym typeface="Muli"/>
              </a:rPr>
              <a:t>¿Qué es el DOM?</a:t>
            </a:r>
            <a:endParaRPr sz="1600" dirty="0">
              <a:solidFill>
                <a:schemeClr val="dk1"/>
              </a:solidFill>
              <a:latin typeface="Muli"/>
              <a:ea typeface="Muli"/>
              <a:cs typeface="Muli"/>
              <a:sym typeface="Muli"/>
            </a:endParaRPr>
          </a:p>
          <a:p>
            <a:pPr marL="914400" lvl="1" indent="-323850" algn="l" rtl="0">
              <a:lnSpc>
                <a:spcPct val="150000"/>
              </a:lnSpc>
              <a:spcBef>
                <a:spcPts val="0"/>
              </a:spcBef>
              <a:spcAft>
                <a:spcPts val="0"/>
              </a:spcAft>
              <a:buClr>
                <a:schemeClr val="dk1"/>
              </a:buClr>
              <a:buSzPts val="1500"/>
              <a:buFont typeface="Muli"/>
              <a:buChar char="○"/>
            </a:pPr>
            <a:r>
              <a:rPr lang="en" sz="1600" dirty="0">
                <a:solidFill>
                  <a:schemeClr val="dk1"/>
                </a:solidFill>
                <a:latin typeface="Muli"/>
                <a:ea typeface="Muli"/>
                <a:cs typeface="Muli"/>
                <a:sym typeface="Muli"/>
              </a:rPr>
              <a:t>Interfaces</a:t>
            </a:r>
            <a:endParaRPr sz="1600" dirty="0">
              <a:solidFill>
                <a:schemeClr val="dk1"/>
              </a:solidFill>
              <a:latin typeface="Muli"/>
              <a:ea typeface="Muli"/>
              <a:cs typeface="Muli"/>
              <a:sym typeface="Muli"/>
            </a:endParaRPr>
          </a:p>
          <a:p>
            <a:pPr marL="914400" lvl="1" indent="-323850" algn="l" rtl="0">
              <a:lnSpc>
                <a:spcPct val="150000"/>
              </a:lnSpc>
              <a:spcBef>
                <a:spcPts val="0"/>
              </a:spcBef>
              <a:spcAft>
                <a:spcPts val="0"/>
              </a:spcAft>
              <a:buClr>
                <a:schemeClr val="dk1"/>
              </a:buClr>
              <a:buSzPts val="1500"/>
              <a:buFont typeface="Muli"/>
              <a:buChar char="○"/>
            </a:pPr>
            <a:r>
              <a:rPr lang="en" sz="1600" dirty="0">
                <a:solidFill>
                  <a:schemeClr val="dk1"/>
                </a:solidFill>
                <a:latin typeface="Muli"/>
                <a:ea typeface="Muli"/>
                <a:cs typeface="Muli"/>
                <a:sym typeface="Muli"/>
              </a:rPr>
              <a:t>Eventos</a:t>
            </a:r>
            <a:endParaRPr sz="1600" dirty="0">
              <a:solidFill>
                <a:schemeClr val="dk1"/>
              </a:solidFill>
              <a:latin typeface="Muli"/>
              <a:ea typeface="Muli"/>
              <a:cs typeface="Muli"/>
              <a:sym typeface="Muli"/>
            </a:endParaRPr>
          </a:p>
          <a:p>
            <a:pPr marL="1371600" lvl="2" indent="-323850" algn="l" rtl="0">
              <a:lnSpc>
                <a:spcPct val="150000"/>
              </a:lnSpc>
              <a:spcBef>
                <a:spcPts val="0"/>
              </a:spcBef>
              <a:spcAft>
                <a:spcPts val="0"/>
              </a:spcAft>
              <a:buClr>
                <a:schemeClr val="dk1"/>
              </a:buClr>
              <a:buSzPts val="1500"/>
              <a:buFont typeface="Muli"/>
              <a:buChar char="■"/>
            </a:pPr>
            <a:r>
              <a:rPr lang="en" sz="1600" dirty="0">
                <a:solidFill>
                  <a:schemeClr val="dk1"/>
                </a:solidFill>
                <a:latin typeface="Muli"/>
                <a:ea typeface="Muli"/>
                <a:cs typeface="Muli"/>
                <a:sym typeface="Muli"/>
              </a:rPr>
              <a:t>load</a:t>
            </a:r>
            <a:endParaRPr sz="1600" dirty="0">
              <a:solidFill>
                <a:schemeClr val="dk1"/>
              </a:solidFill>
              <a:latin typeface="Muli"/>
              <a:ea typeface="Muli"/>
              <a:cs typeface="Muli"/>
              <a:sym typeface="Muli"/>
            </a:endParaRPr>
          </a:p>
          <a:p>
            <a:pPr marL="1371600" lvl="2" indent="-323850" algn="l" rtl="0">
              <a:lnSpc>
                <a:spcPct val="150000"/>
              </a:lnSpc>
              <a:spcBef>
                <a:spcPts val="0"/>
              </a:spcBef>
              <a:spcAft>
                <a:spcPts val="0"/>
              </a:spcAft>
              <a:buClr>
                <a:schemeClr val="dk1"/>
              </a:buClr>
              <a:buSzPts val="1500"/>
              <a:buFont typeface="Muli"/>
              <a:buChar char="■"/>
            </a:pPr>
            <a:r>
              <a:rPr lang="en" sz="1600" dirty="0">
                <a:solidFill>
                  <a:schemeClr val="dk1"/>
                </a:solidFill>
                <a:latin typeface="Muli"/>
                <a:ea typeface="Muli"/>
                <a:cs typeface="Muli"/>
                <a:sym typeface="Muli"/>
              </a:rPr>
              <a:t>Click</a:t>
            </a:r>
            <a:endParaRPr sz="1600" dirty="0">
              <a:solidFill>
                <a:schemeClr val="dk1"/>
              </a:solidFill>
              <a:latin typeface="Muli"/>
              <a:ea typeface="Muli"/>
              <a:cs typeface="Muli"/>
              <a:sym typeface="Muli"/>
            </a:endParaRPr>
          </a:p>
          <a:p>
            <a:pPr marL="0" lvl="0" indent="0" algn="l" rtl="0">
              <a:lnSpc>
                <a:spcPct val="150000"/>
              </a:lnSpc>
              <a:spcBef>
                <a:spcPts val="1200"/>
              </a:spcBef>
              <a:spcAft>
                <a:spcPts val="0"/>
              </a:spcAft>
              <a:buNone/>
            </a:pPr>
            <a:endParaRPr sz="1300" i="1" dirty="0">
              <a:solidFill>
                <a:schemeClr val="dk2"/>
              </a:solidFill>
              <a:latin typeface="Muli"/>
              <a:ea typeface="Muli"/>
              <a:cs typeface="Muli"/>
              <a:sym typeface="Muli"/>
            </a:endParaRPr>
          </a:p>
          <a:p>
            <a:pPr marL="0" lvl="0" indent="0" algn="l" rtl="0">
              <a:lnSpc>
                <a:spcPct val="150000"/>
              </a:lnSpc>
              <a:spcBef>
                <a:spcPts val="1200"/>
              </a:spcBef>
              <a:spcAft>
                <a:spcPts val="0"/>
              </a:spcAft>
              <a:buNone/>
            </a:pPr>
            <a:endParaRPr i="1" dirty="0">
              <a:solidFill>
                <a:schemeClr val="dk2"/>
              </a:solidFill>
              <a:latin typeface="Muli"/>
              <a:ea typeface="Muli"/>
              <a:cs typeface="Muli"/>
              <a:sym typeface="Muli"/>
            </a:endParaRPr>
          </a:p>
          <a:p>
            <a:pPr marL="0" lvl="0" indent="0" algn="l" rtl="0">
              <a:lnSpc>
                <a:spcPct val="115000"/>
              </a:lnSpc>
              <a:spcBef>
                <a:spcPts val="1200"/>
              </a:spcBef>
              <a:spcAft>
                <a:spcPts val="1200"/>
              </a:spcAft>
              <a:buNone/>
            </a:pPr>
            <a:endParaRPr sz="1200" dirty="0">
              <a:solidFill>
                <a:srgbClr val="000000"/>
              </a:solidFill>
              <a:latin typeface="Muli"/>
              <a:ea typeface="Muli"/>
              <a:cs typeface="Muli"/>
              <a:sym typeface="Mul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DOM (Document Object Model)</a:t>
            </a:r>
            <a:endParaRPr sz="3000" b="1">
              <a:solidFill>
                <a:srgbClr val="434343"/>
              </a:solidFill>
              <a:latin typeface="Muli"/>
              <a:ea typeface="Muli"/>
              <a:cs typeface="Muli"/>
              <a:sym typeface="Muli"/>
            </a:endParaRPr>
          </a:p>
        </p:txBody>
      </p:sp>
      <p:sp>
        <p:nvSpPr>
          <p:cNvPr id="376" name="Google Shape;376;p62"/>
          <p:cNvSpPr txBox="1"/>
          <p:nvPr/>
        </p:nvSpPr>
        <p:spPr>
          <a:xfrm>
            <a:off x="589650" y="1055900"/>
            <a:ext cx="7486500" cy="203632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i="1" dirty="0">
                <a:solidFill>
                  <a:schemeClr val="dk1"/>
                </a:solidFill>
                <a:latin typeface="Muli"/>
                <a:ea typeface="Muli"/>
                <a:cs typeface="Muli"/>
                <a:sym typeface="Muli"/>
              </a:rPr>
              <a:t>element</a:t>
            </a:r>
            <a:r>
              <a:rPr lang="en" sz="1600" i="1" dirty="0">
                <a:solidFill>
                  <a:srgbClr val="2D86F4"/>
                </a:solidFill>
                <a:latin typeface="Muli"/>
                <a:ea typeface="Muli"/>
                <a:cs typeface="Muli"/>
                <a:sym typeface="Muli"/>
              </a:rPr>
              <a:t>.innerHTML: </a:t>
            </a:r>
            <a:endParaRPr sz="1600" i="1" dirty="0">
              <a:solidFill>
                <a:srgbClr val="2D86F4"/>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La propiedad “innerHTML” devuelve o establece la sintaxis HTML describiendo los descendientes del elemento.</a:t>
            </a:r>
          </a:p>
          <a:p>
            <a:pPr>
              <a:lnSpc>
                <a:spcPct val="115000"/>
              </a:lnSpc>
              <a:spcBef>
                <a:spcPts val="1200"/>
              </a:spcBef>
            </a:pPr>
            <a:r>
              <a:rPr lang="es-ES" sz="1600" dirty="0">
                <a:solidFill>
                  <a:schemeClr val="dk1"/>
                </a:solidFill>
                <a:latin typeface="Muli"/>
                <a:ea typeface="Muli"/>
                <a:cs typeface="Muli"/>
                <a:sym typeface="Muli"/>
              </a:rPr>
              <a:t>También a través de ésta interfaz puedo reemplazar el contenido existente</a:t>
            </a:r>
            <a:endParaRPr lang="es-ES" sz="1600" b="1" i="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300" b="1" i="1" dirty="0">
              <a:solidFill>
                <a:schemeClr val="dk1"/>
              </a:solidFill>
              <a:latin typeface="Muli"/>
              <a:ea typeface="Muli"/>
              <a:cs typeface="Muli"/>
              <a:sym typeface="Muli"/>
            </a:endParaRPr>
          </a:p>
          <a:p>
            <a:pPr marL="457200" lvl="0" indent="0" algn="l" rtl="0">
              <a:lnSpc>
                <a:spcPct val="115000"/>
              </a:lnSpc>
              <a:spcBef>
                <a:spcPts val="1200"/>
              </a:spcBef>
              <a:spcAft>
                <a:spcPts val="0"/>
              </a:spcAft>
              <a:buNone/>
            </a:pPr>
            <a:endParaRPr sz="1200" b="1" i="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rgbClr val="2D86F4"/>
              </a:solidFill>
              <a:latin typeface="Muli"/>
              <a:ea typeface="Muli"/>
              <a:cs typeface="Muli"/>
              <a:sym typeface="Muli"/>
            </a:endParaRPr>
          </a:p>
          <a:p>
            <a:pPr marL="0" lvl="0" indent="0" algn="l" rtl="0">
              <a:lnSpc>
                <a:spcPct val="115000"/>
              </a:lnSpc>
              <a:spcBef>
                <a:spcPts val="12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3" name="Imagen 2">
            <a:extLst>
              <a:ext uri="{FF2B5EF4-FFF2-40B4-BE49-F238E27FC236}">
                <a16:creationId xmlns:a16="http://schemas.microsoft.com/office/drawing/2014/main" id="{1F7CBBB5-0DC3-A06C-2B62-5E9FCA149EC1}"/>
              </a:ext>
            </a:extLst>
          </p:cNvPr>
          <p:cNvPicPr>
            <a:picLocks noChangeAspect="1"/>
          </p:cNvPicPr>
          <p:nvPr/>
        </p:nvPicPr>
        <p:blipFill>
          <a:blip r:embed="rId3"/>
          <a:stretch>
            <a:fillRect/>
          </a:stretch>
        </p:blipFill>
        <p:spPr>
          <a:xfrm>
            <a:off x="589650" y="3092223"/>
            <a:ext cx="6301913" cy="164662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5"/>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DOM (Document Object Model)</a:t>
            </a:r>
            <a:endParaRPr sz="3000" b="1">
              <a:solidFill>
                <a:srgbClr val="434343"/>
              </a:solidFill>
              <a:latin typeface="Muli"/>
              <a:ea typeface="Muli"/>
              <a:cs typeface="Muli"/>
              <a:sym typeface="Muli"/>
            </a:endParaRPr>
          </a:p>
        </p:txBody>
      </p:sp>
      <p:sp>
        <p:nvSpPr>
          <p:cNvPr id="397" name="Google Shape;397;p65"/>
          <p:cNvSpPr txBox="1"/>
          <p:nvPr/>
        </p:nvSpPr>
        <p:spPr>
          <a:xfrm>
            <a:off x="615509" y="1077776"/>
            <a:ext cx="7991999" cy="165413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i="1" dirty="0">
                <a:solidFill>
                  <a:schemeClr val="dk1"/>
                </a:solidFill>
                <a:latin typeface="Muli"/>
                <a:ea typeface="Muli"/>
                <a:cs typeface="Muli"/>
                <a:sym typeface="Muli"/>
              </a:rPr>
              <a:t>element</a:t>
            </a:r>
            <a:r>
              <a:rPr lang="en" sz="1600" i="1" dirty="0">
                <a:solidFill>
                  <a:srgbClr val="2D86F4"/>
                </a:solidFill>
                <a:latin typeface="Muli"/>
                <a:ea typeface="Muli"/>
                <a:cs typeface="Muli"/>
                <a:sym typeface="Muli"/>
              </a:rPr>
              <a:t>.value: </a:t>
            </a:r>
            <a:endParaRPr sz="1600" i="1" dirty="0">
              <a:solidFill>
                <a:srgbClr val="2D86F4"/>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A través de ésta interfaz puedo obtener el </a:t>
            </a:r>
            <a:r>
              <a:rPr lang="en" sz="1600" b="1" i="1" dirty="0">
                <a:solidFill>
                  <a:schemeClr val="dk1"/>
                </a:solidFill>
                <a:latin typeface="Muli"/>
                <a:ea typeface="Muli"/>
                <a:cs typeface="Muli"/>
                <a:sym typeface="Muli"/>
              </a:rPr>
              <a:t>value (</a:t>
            </a:r>
            <a:r>
              <a:rPr lang="en" sz="1600" b="1" dirty="0">
                <a:solidFill>
                  <a:schemeClr val="dk1"/>
                </a:solidFill>
                <a:latin typeface="Muli"/>
                <a:ea typeface="Muli"/>
                <a:cs typeface="Muli"/>
                <a:sym typeface="Muli"/>
              </a:rPr>
              <a:t>valor</a:t>
            </a:r>
            <a:r>
              <a:rPr lang="en" sz="1600" b="1" i="1" dirty="0">
                <a:solidFill>
                  <a:schemeClr val="dk1"/>
                </a:solidFill>
                <a:latin typeface="Muli"/>
                <a:ea typeface="Muli"/>
                <a:cs typeface="Muli"/>
                <a:sym typeface="Muli"/>
              </a:rPr>
              <a:t>) </a:t>
            </a:r>
            <a:r>
              <a:rPr lang="en" sz="1600" dirty="0">
                <a:solidFill>
                  <a:schemeClr val="dk1"/>
                </a:solidFill>
                <a:latin typeface="Muli"/>
                <a:ea typeface="Muli"/>
                <a:cs typeface="Muli"/>
                <a:sym typeface="Muli"/>
              </a:rPr>
              <a:t>de un </a:t>
            </a:r>
            <a:r>
              <a:rPr lang="es-ES" sz="1600" dirty="0">
                <a:solidFill>
                  <a:schemeClr val="dk1"/>
                </a:solidFill>
                <a:latin typeface="Muli"/>
                <a:ea typeface="Muli"/>
                <a:cs typeface="Muli"/>
                <a:sym typeface="Muli"/>
              </a:rPr>
              <a:t>elemento</a:t>
            </a:r>
            <a:endParaRPr sz="1600" dirty="0">
              <a:solidFill>
                <a:schemeClr val="dk1"/>
              </a:solidFill>
              <a:latin typeface="Muli"/>
              <a:ea typeface="Muli"/>
              <a:cs typeface="Muli"/>
              <a:sym typeface="Muli"/>
            </a:endParaRPr>
          </a:p>
          <a:p>
            <a:pPr marL="457200" lvl="0" indent="0" algn="l" rtl="0">
              <a:lnSpc>
                <a:spcPct val="115000"/>
              </a:lnSpc>
              <a:spcBef>
                <a:spcPts val="1200"/>
              </a:spcBef>
              <a:spcAft>
                <a:spcPts val="0"/>
              </a:spcAft>
              <a:buNone/>
            </a:pPr>
            <a:endParaRPr sz="1600" b="1" i="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rgbClr val="2D86F4"/>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3" name="Imagen 2">
            <a:extLst>
              <a:ext uri="{FF2B5EF4-FFF2-40B4-BE49-F238E27FC236}">
                <a16:creationId xmlns:a16="http://schemas.microsoft.com/office/drawing/2014/main" id="{5347EC56-A6FA-83EA-F891-03BFB551E72D}"/>
              </a:ext>
            </a:extLst>
          </p:cNvPr>
          <p:cNvPicPr>
            <a:picLocks noChangeAspect="1"/>
          </p:cNvPicPr>
          <p:nvPr/>
        </p:nvPicPr>
        <p:blipFill>
          <a:blip r:embed="rId3"/>
          <a:stretch>
            <a:fillRect/>
          </a:stretch>
        </p:blipFill>
        <p:spPr>
          <a:xfrm>
            <a:off x="615509" y="2394525"/>
            <a:ext cx="7229388" cy="23267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ECA13"/>
        </a:solidFill>
        <a:effectLst/>
      </p:bgPr>
    </p:bg>
    <p:spTree>
      <p:nvGrpSpPr>
        <p:cNvPr id="1" name="Shape 403"/>
        <p:cNvGrpSpPr/>
        <p:nvPr/>
      </p:nvGrpSpPr>
      <p:grpSpPr>
        <a:xfrm>
          <a:off x="0" y="0"/>
          <a:ext cx="0" cy="0"/>
          <a:chOff x="0" y="0"/>
          <a:chExt cx="0" cy="0"/>
        </a:xfrm>
      </p:grpSpPr>
      <p:sp>
        <p:nvSpPr>
          <p:cNvPr id="404" name="Google Shape;404;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405" name="Google Shape;405;p66"/>
          <p:cNvSpPr txBox="1"/>
          <p:nvPr/>
        </p:nvSpPr>
        <p:spPr>
          <a:xfrm>
            <a:off x="1370850" y="1895175"/>
            <a:ext cx="6402300"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dk1"/>
                </a:solidFill>
                <a:latin typeface="Muli"/>
                <a:ea typeface="Muli"/>
                <a:cs typeface="Muli"/>
                <a:sym typeface="Muli"/>
              </a:rPr>
              <a:t>D.O.M </a:t>
            </a:r>
            <a:endParaRPr sz="4800" b="1">
              <a:solidFill>
                <a:schemeClr val="dk1"/>
              </a:solidFill>
              <a:latin typeface="Roboto Mono"/>
              <a:ea typeface="Roboto Mono"/>
              <a:cs typeface="Roboto Mono"/>
              <a:sym typeface="Roboto Mono"/>
            </a:endParaRPr>
          </a:p>
        </p:txBody>
      </p:sp>
      <p:sp>
        <p:nvSpPr>
          <p:cNvPr id="406" name="Google Shape;406;p66"/>
          <p:cNvSpPr txBox="1"/>
          <p:nvPr/>
        </p:nvSpPr>
        <p:spPr>
          <a:xfrm>
            <a:off x="2499600" y="2970075"/>
            <a:ext cx="4144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Muli"/>
                <a:ea typeface="Muli"/>
                <a:cs typeface="Muli"/>
                <a:sym typeface="Muli"/>
              </a:rPr>
              <a:t>Eventos</a:t>
            </a:r>
            <a:endParaRPr sz="2000">
              <a:latin typeface="Muli"/>
              <a:ea typeface="Muli"/>
              <a:cs typeface="Muli"/>
              <a:sym typeface="Mul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7"/>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Eventos</a:t>
            </a:r>
            <a:endParaRPr sz="3000" b="1">
              <a:solidFill>
                <a:srgbClr val="434343"/>
              </a:solidFill>
              <a:latin typeface="Muli"/>
              <a:ea typeface="Muli"/>
              <a:cs typeface="Muli"/>
              <a:sym typeface="Muli"/>
            </a:endParaRPr>
          </a:p>
        </p:txBody>
      </p:sp>
      <p:sp>
        <p:nvSpPr>
          <p:cNvPr id="412" name="Google Shape;412;p67"/>
          <p:cNvSpPr txBox="1"/>
          <p:nvPr/>
        </p:nvSpPr>
        <p:spPr>
          <a:xfrm>
            <a:off x="589650" y="979700"/>
            <a:ext cx="5145000" cy="408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dk1"/>
                </a:solidFill>
                <a:latin typeface="Muli"/>
                <a:ea typeface="Muli"/>
                <a:cs typeface="Muli"/>
                <a:sym typeface="Muli"/>
              </a:rPr>
              <a:t>Para darle “vida” a mis elementos, permitiendo que el usuario interactúe con ellos, puedo registrar eventos a los elementos.</a:t>
            </a:r>
            <a:endParaRPr sz="120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200">
                <a:solidFill>
                  <a:schemeClr val="dk1"/>
                </a:solidFill>
                <a:latin typeface="Muli"/>
                <a:ea typeface="Muli"/>
                <a:cs typeface="Muli"/>
                <a:sym typeface="Muli"/>
              </a:rPr>
              <a:t>Estos eventos me permitirán, ejecutar una acción (función) ante un:</a:t>
            </a:r>
            <a:endParaRPr sz="1200">
              <a:solidFill>
                <a:schemeClr val="dk1"/>
              </a:solidFill>
              <a:latin typeface="Muli"/>
              <a:ea typeface="Muli"/>
              <a:cs typeface="Muli"/>
              <a:sym typeface="Muli"/>
            </a:endParaRPr>
          </a:p>
          <a:p>
            <a:pPr marL="457200" lvl="0" indent="-304800" algn="l" rtl="0">
              <a:lnSpc>
                <a:spcPct val="115000"/>
              </a:lnSpc>
              <a:spcBef>
                <a:spcPts val="1200"/>
              </a:spcBef>
              <a:spcAft>
                <a:spcPts val="0"/>
              </a:spcAft>
              <a:buClr>
                <a:schemeClr val="dk1"/>
              </a:buClr>
              <a:buSzPts val="1200"/>
              <a:buFont typeface="Muli"/>
              <a:buChar char="●"/>
            </a:pPr>
            <a:r>
              <a:rPr lang="en" sz="1200">
                <a:solidFill>
                  <a:schemeClr val="dk1"/>
                </a:solidFill>
                <a:latin typeface="Muli"/>
                <a:ea typeface="Muli"/>
                <a:cs typeface="Muli"/>
                <a:sym typeface="Muli"/>
              </a:rPr>
              <a:t>click</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change</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focus</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blur </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keydown</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keyup</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keypress</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drag</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drop</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load</a:t>
            </a:r>
            <a:endParaRPr sz="1200">
              <a:solidFill>
                <a:schemeClr val="dk1"/>
              </a:solidFill>
              <a:latin typeface="Muli"/>
              <a:ea typeface="Muli"/>
              <a:cs typeface="Muli"/>
              <a:sym typeface="Muli"/>
            </a:endParaRPr>
          </a:p>
          <a:p>
            <a:pPr marL="457200" lvl="0" indent="-304800" algn="l" rtl="0">
              <a:lnSpc>
                <a:spcPct val="115000"/>
              </a:lnSpc>
              <a:spcBef>
                <a:spcPts val="0"/>
              </a:spcBef>
              <a:spcAft>
                <a:spcPts val="0"/>
              </a:spcAft>
              <a:buClr>
                <a:schemeClr val="dk1"/>
              </a:buClr>
              <a:buSzPts val="1200"/>
              <a:buFont typeface="Muli"/>
              <a:buChar char="●"/>
            </a:pPr>
            <a:r>
              <a:rPr lang="en" sz="1200">
                <a:solidFill>
                  <a:schemeClr val="dk1"/>
                </a:solidFill>
                <a:latin typeface="Muli"/>
                <a:ea typeface="Muli"/>
                <a:cs typeface="Muli"/>
                <a:sym typeface="Muli"/>
              </a:rPr>
              <a:t>mousemove</a:t>
            </a:r>
            <a:endParaRPr sz="120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200">
                <a:solidFill>
                  <a:schemeClr val="dk1"/>
                </a:solidFill>
                <a:latin typeface="Muli"/>
                <a:ea typeface="Muli"/>
                <a:cs typeface="Muli"/>
                <a:sym typeface="Muli"/>
              </a:rPr>
              <a:t>Entre otros ….</a:t>
            </a:r>
            <a:endParaRPr sz="120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30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a:solidFill>
                <a:srgbClr val="2D86F4"/>
              </a:solidFill>
              <a:latin typeface="Muli"/>
              <a:ea typeface="Muli"/>
              <a:cs typeface="Muli"/>
              <a:sym typeface="Muli"/>
            </a:endParaRPr>
          </a:p>
          <a:p>
            <a:pPr marL="0" lvl="0" indent="0" algn="l" rtl="0">
              <a:lnSpc>
                <a:spcPct val="115000"/>
              </a:lnSpc>
              <a:spcBef>
                <a:spcPts val="1200"/>
              </a:spcBef>
              <a:spcAft>
                <a:spcPts val="0"/>
              </a:spcAft>
              <a:buNone/>
            </a:pPr>
            <a:endParaRPr sz="130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a:solidFill>
                <a:schemeClr val="dk1"/>
              </a:solidFill>
              <a:latin typeface="Muli"/>
              <a:ea typeface="Muli"/>
              <a:cs typeface="Muli"/>
              <a:sym typeface="Muli"/>
            </a:endParaRPr>
          </a:p>
        </p:txBody>
      </p:sp>
      <p:pic>
        <p:nvPicPr>
          <p:cNvPr id="413" name="Google Shape;413;p67"/>
          <p:cNvPicPr preferRelativeResize="0"/>
          <p:nvPr/>
        </p:nvPicPr>
        <p:blipFill rotWithShape="1">
          <a:blip r:embed="rId3">
            <a:alphaModFix/>
          </a:blip>
          <a:srcRect b="1623"/>
          <a:stretch/>
        </p:blipFill>
        <p:spPr>
          <a:xfrm>
            <a:off x="5924300" y="1229800"/>
            <a:ext cx="2615475" cy="33021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8"/>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Eventos</a:t>
            </a:r>
            <a:endParaRPr sz="3000" b="1">
              <a:solidFill>
                <a:srgbClr val="434343"/>
              </a:solidFill>
              <a:latin typeface="Muli"/>
              <a:ea typeface="Muli"/>
              <a:cs typeface="Muli"/>
              <a:sym typeface="Muli"/>
            </a:endParaRPr>
          </a:p>
        </p:txBody>
      </p:sp>
      <p:sp>
        <p:nvSpPr>
          <p:cNvPr id="419" name="Google Shape;419;p68"/>
          <p:cNvSpPr txBox="1"/>
          <p:nvPr/>
        </p:nvSpPr>
        <p:spPr>
          <a:xfrm>
            <a:off x="589650" y="903500"/>
            <a:ext cx="7563900" cy="408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Para poder hacer esto cuento con el método </a:t>
            </a:r>
            <a:r>
              <a:rPr lang="en" sz="1600" b="1" i="1" dirty="0">
                <a:solidFill>
                  <a:schemeClr val="dk1"/>
                </a:solidFill>
                <a:latin typeface="Muli"/>
                <a:ea typeface="Muli"/>
                <a:cs typeface="Muli"/>
                <a:sym typeface="Muli"/>
              </a:rPr>
              <a:t>addEventListener</a:t>
            </a:r>
            <a:endParaRPr sz="1600" b="1" i="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addEventListener() Registra un evento a un objeto en específico. El Objeto específico puede ser un simple elemento en un archivo, el mismo documento, </a:t>
            </a:r>
            <a:r>
              <a:rPr lang="es-ES" sz="1600" dirty="0" err="1">
                <a:solidFill>
                  <a:schemeClr val="dk1"/>
                </a:solidFill>
                <a:latin typeface="Muli"/>
                <a:ea typeface="Muli"/>
                <a:cs typeface="Muli"/>
                <a:sym typeface="Muli"/>
              </a:rPr>
              <a:t>etc</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Para registrar más de un eventListener, puedes llamar addEventListener() para el mismo elemento pero con diferentes tipos de eventos o parámetros de captura.</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b="1" dirty="0">
                <a:solidFill>
                  <a:schemeClr val="dk1"/>
                </a:solidFill>
                <a:latin typeface="Muli"/>
                <a:ea typeface="Muli"/>
                <a:cs typeface="Muli"/>
                <a:sym typeface="Muli"/>
              </a:rPr>
              <a:t>Sintáxis</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Clr>
                <a:schemeClr val="dk1"/>
              </a:buClr>
              <a:buSzPts val="1100"/>
              <a:buFont typeface="Arial"/>
              <a:buNone/>
            </a:pPr>
            <a:r>
              <a:rPr lang="en" sz="1600" b="1" dirty="0">
                <a:solidFill>
                  <a:schemeClr val="dk1"/>
                </a:solidFill>
                <a:latin typeface="Muli"/>
                <a:ea typeface="Muli"/>
                <a:cs typeface="Muli"/>
                <a:sym typeface="Muli"/>
              </a:rPr>
              <a:t>Tipo</a:t>
            </a:r>
            <a:r>
              <a:rPr lang="en" sz="1600" dirty="0">
                <a:solidFill>
                  <a:schemeClr val="dk1"/>
                </a:solidFill>
                <a:latin typeface="Muli"/>
                <a:ea typeface="Muli"/>
                <a:cs typeface="Muli"/>
                <a:sym typeface="Muli"/>
              </a:rPr>
              <a:t>: Una cadena representando el  tipo de evento a escuchar.</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b="1" dirty="0">
                <a:solidFill>
                  <a:schemeClr val="dk1"/>
                </a:solidFill>
                <a:latin typeface="Muli"/>
                <a:ea typeface="Muli"/>
                <a:cs typeface="Muli"/>
                <a:sym typeface="Muli"/>
              </a:rPr>
              <a:t>Listener</a:t>
            </a:r>
            <a:r>
              <a:rPr lang="en" sz="1600" dirty="0">
                <a:solidFill>
                  <a:schemeClr val="dk1"/>
                </a:solidFill>
                <a:latin typeface="Muli"/>
                <a:ea typeface="Muli"/>
                <a:cs typeface="Muli"/>
                <a:sym typeface="Muli"/>
              </a:rPr>
              <a:t>: El objeto que recibe una notificación cuando un evento de el tipo especificado ocurre. Debe ser un objeto implementando la interfaz EventListener o solo una function en JavaScript.</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420" name="Google Shape;420;p68"/>
          <p:cNvPicPr preferRelativeResize="0"/>
          <p:nvPr/>
        </p:nvPicPr>
        <p:blipFill>
          <a:blip r:embed="rId3">
            <a:alphaModFix/>
          </a:blip>
          <a:stretch>
            <a:fillRect/>
          </a:stretch>
        </p:blipFill>
        <p:spPr>
          <a:xfrm>
            <a:off x="1450962" y="2947250"/>
            <a:ext cx="6242075" cy="472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9"/>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Eventos</a:t>
            </a:r>
            <a:endParaRPr sz="3000" b="1">
              <a:solidFill>
                <a:srgbClr val="434343"/>
              </a:solidFill>
              <a:latin typeface="Muli"/>
              <a:ea typeface="Muli"/>
              <a:cs typeface="Muli"/>
              <a:sym typeface="Muli"/>
            </a:endParaRPr>
          </a:p>
        </p:txBody>
      </p:sp>
      <p:sp>
        <p:nvSpPr>
          <p:cNvPr id="426" name="Google Shape;426;p69"/>
          <p:cNvSpPr txBox="1"/>
          <p:nvPr/>
        </p:nvSpPr>
        <p:spPr>
          <a:xfrm>
            <a:off x="604225" y="1056000"/>
            <a:ext cx="7935550" cy="15157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b="1" dirty="0">
                <a:solidFill>
                  <a:schemeClr val="dk1"/>
                </a:solidFill>
                <a:latin typeface="Muli"/>
                <a:ea typeface="Muli"/>
                <a:cs typeface="Muli"/>
                <a:sym typeface="Muli"/>
              </a:rPr>
              <a:t>Ejemplo:</a:t>
            </a:r>
            <a:endParaRPr sz="1800" b="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s-ES" sz="1600" dirty="0">
                <a:solidFill>
                  <a:schemeClr val="dk1"/>
                </a:solidFill>
                <a:latin typeface="Muli"/>
                <a:ea typeface="Muli"/>
                <a:cs typeface="Muli"/>
                <a:sym typeface="Muli"/>
              </a:rPr>
              <a:t>En el siguiente ejemplo veremos como tomar un input de tipo botón y generarle un evento al hacer “</a:t>
            </a:r>
            <a:r>
              <a:rPr lang="es-ES" sz="1600" dirty="0" err="1">
                <a:solidFill>
                  <a:schemeClr val="dk1"/>
                </a:solidFill>
                <a:latin typeface="Muli"/>
                <a:ea typeface="Muli"/>
                <a:cs typeface="Muli"/>
                <a:sym typeface="Muli"/>
              </a:rPr>
              <a:t>click</a:t>
            </a:r>
            <a:r>
              <a:rPr lang="es-ES" sz="1600" dirty="0">
                <a:solidFill>
                  <a:schemeClr val="dk1"/>
                </a:solidFill>
                <a:latin typeface="Muli"/>
                <a:ea typeface="Muli"/>
                <a:cs typeface="Muli"/>
                <a:sym typeface="Muli"/>
              </a:rPr>
              <a:t>”.</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3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rgbClr val="2D86F4"/>
              </a:solidFill>
              <a:latin typeface="Muli"/>
              <a:ea typeface="Muli"/>
              <a:cs typeface="Muli"/>
              <a:sym typeface="Muli"/>
            </a:endParaRPr>
          </a:p>
          <a:p>
            <a:pPr marL="0" lvl="0" indent="0" algn="l" rtl="0">
              <a:lnSpc>
                <a:spcPct val="115000"/>
              </a:lnSpc>
              <a:spcBef>
                <a:spcPts val="1200"/>
              </a:spcBef>
              <a:spcAft>
                <a:spcPts val="0"/>
              </a:spcAft>
              <a:buNone/>
            </a:pPr>
            <a:endParaRPr sz="13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3" name="Imagen 2">
            <a:extLst>
              <a:ext uri="{FF2B5EF4-FFF2-40B4-BE49-F238E27FC236}">
                <a16:creationId xmlns:a16="http://schemas.microsoft.com/office/drawing/2014/main" id="{4D07F452-66DD-8B10-24E2-41A2F0CBEB97}"/>
              </a:ext>
            </a:extLst>
          </p:cNvPr>
          <p:cNvPicPr>
            <a:picLocks noChangeAspect="1"/>
          </p:cNvPicPr>
          <p:nvPr/>
        </p:nvPicPr>
        <p:blipFill>
          <a:blip r:embed="rId3"/>
          <a:stretch>
            <a:fillRect/>
          </a:stretch>
        </p:blipFill>
        <p:spPr>
          <a:xfrm>
            <a:off x="604225" y="2662474"/>
            <a:ext cx="4610743" cy="543001"/>
          </a:xfrm>
          <a:prstGeom prst="rect">
            <a:avLst/>
          </a:prstGeom>
        </p:spPr>
      </p:pic>
      <p:pic>
        <p:nvPicPr>
          <p:cNvPr id="5" name="Imagen 4">
            <a:extLst>
              <a:ext uri="{FF2B5EF4-FFF2-40B4-BE49-F238E27FC236}">
                <a16:creationId xmlns:a16="http://schemas.microsoft.com/office/drawing/2014/main" id="{9E0F3784-C262-C452-FA70-97E77CC0424E}"/>
              </a:ext>
            </a:extLst>
          </p:cNvPr>
          <p:cNvPicPr>
            <a:picLocks noChangeAspect="1"/>
          </p:cNvPicPr>
          <p:nvPr/>
        </p:nvPicPr>
        <p:blipFill>
          <a:blip r:embed="rId4"/>
          <a:stretch>
            <a:fillRect/>
          </a:stretch>
        </p:blipFill>
        <p:spPr>
          <a:xfrm>
            <a:off x="604225" y="3383887"/>
            <a:ext cx="6011114" cy="17909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ECA13"/>
        </a:solidFill>
        <a:effectLst/>
      </p:bgPr>
    </p:bg>
    <p:spTree>
      <p:nvGrpSpPr>
        <p:cNvPr id="1" name="Shape 432"/>
        <p:cNvGrpSpPr/>
        <p:nvPr/>
      </p:nvGrpSpPr>
      <p:grpSpPr>
        <a:xfrm>
          <a:off x="0" y="0"/>
          <a:ext cx="0" cy="0"/>
          <a:chOff x="0" y="0"/>
          <a:chExt cx="0" cy="0"/>
        </a:xfrm>
      </p:grpSpPr>
      <p:sp>
        <p:nvSpPr>
          <p:cNvPr id="433" name="Google Shape;433;p70"/>
          <p:cNvSpPr txBox="1">
            <a:spLocks noGrp="1"/>
          </p:cNvSpPr>
          <p:nvPr>
            <p:ph type="title"/>
          </p:nvPr>
        </p:nvSpPr>
        <p:spPr>
          <a:xfrm>
            <a:off x="2549300" y="1510525"/>
            <a:ext cx="5152800" cy="15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¿Preguntas?</a:t>
            </a:r>
            <a:endParaRPr>
              <a:solidFill>
                <a:srgbClr val="000000"/>
              </a:solidFill>
            </a:endParaRPr>
          </a:p>
        </p:txBody>
      </p:sp>
      <p:sp>
        <p:nvSpPr>
          <p:cNvPr id="434" name="Google Shape;434;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p:nvPr/>
        </p:nvSpPr>
        <p:spPr>
          <a:xfrm>
            <a:off x="547775" y="422275"/>
            <a:ext cx="51528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Introducción general</a:t>
            </a:r>
            <a:endParaRPr sz="3000" b="1">
              <a:solidFill>
                <a:srgbClr val="434343"/>
              </a:solidFill>
              <a:latin typeface="Muli"/>
              <a:ea typeface="Muli"/>
              <a:cs typeface="Muli"/>
              <a:sym typeface="Muli"/>
            </a:endParaRPr>
          </a:p>
        </p:txBody>
      </p:sp>
      <p:sp>
        <p:nvSpPr>
          <p:cNvPr id="189" name="Google Shape;189;p34"/>
          <p:cNvSpPr txBox="1"/>
          <p:nvPr/>
        </p:nvSpPr>
        <p:spPr>
          <a:xfrm>
            <a:off x="589650" y="1132100"/>
            <a:ext cx="7964700" cy="355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Para darle “comportamiento” a nuestra web es necesario darle instrucciones específicas, que se ejecutarán tanto de forma automática, como “a demanda” cuando un usuario interactúe con la nuestra web, por ejemplo:</a:t>
            </a:r>
            <a:endParaRPr sz="1600" dirty="0">
              <a:solidFill>
                <a:schemeClr val="dk1"/>
              </a:solidFill>
              <a:latin typeface="Muli"/>
              <a:ea typeface="Muli"/>
              <a:cs typeface="Muli"/>
              <a:sym typeface="Muli"/>
            </a:endParaRPr>
          </a:p>
          <a:p>
            <a:pPr marL="457200" lvl="0" indent="-330200" algn="l" rtl="0">
              <a:lnSpc>
                <a:spcPct val="115000"/>
              </a:lnSpc>
              <a:spcBef>
                <a:spcPts val="1200"/>
              </a:spcBef>
              <a:spcAft>
                <a:spcPts val="0"/>
              </a:spcAft>
              <a:buClr>
                <a:srgbClr val="FECA13"/>
              </a:buClr>
              <a:buSzPts val="1600"/>
              <a:buFont typeface="Muli"/>
              <a:buChar char="●"/>
            </a:pPr>
            <a:r>
              <a:rPr lang="en" sz="1600" dirty="0">
                <a:solidFill>
                  <a:schemeClr val="dk1"/>
                </a:solidFill>
                <a:latin typeface="Muli"/>
                <a:ea typeface="Muli"/>
                <a:cs typeface="Muli"/>
                <a:sym typeface="Muli"/>
              </a:rPr>
              <a:t>Ejecutar una función a partir de un Click en un botón.</a:t>
            </a:r>
            <a:endParaRPr sz="1600" dirty="0">
              <a:solidFill>
                <a:schemeClr val="dk1"/>
              </a:solidFill>
              <a:latin typeface="Muli"/>
              <a:ea typeface="Muli"/>
              <a:cs typeface="Muli"/>
              <a:sym typeface="Muli"/>
            </a:endParaRPr>
          </a:p>
          <a:p>
            <a:pPr marL="457200" lvl="0" indent="-330200" algn="l" rtl="0">
              <a:lnSpc>
                <a:spcPct val="115000"/>
              </a:lnSpc>
              <a:spcBef>
                <a:spcPts val="0"/>
              </a:spcBef>
              <a:spcAft>
                <a:spcPts val="0"/>
              </a:spcAft>
              <a:buClr>
                <a:srgbClr val="FECA13"/>
              </a:buClr>
              <a:buSzPts val="1600"/>
              <a:buFont typeface="Muli"/>
              <a:buChar char="●"/>
            </a:pPr>
            <a:r>
              <a:rPr lang="en" sz="1600" dirty="0">
                <a:solidFill>
                  <a:schemeClr val="dk1"/>
                </a:solidFill>
                <a:latin typeface="Muli"/>
                <a:ea typeface="Muli"/>
                <a:cs typeface="Muli"/>
                <a:sym typeface="Muli"/>
              </a:rPr>
              <a:t>Capturar datos de un formulario.</a:t>
            </a:r>
            <a:endParaRPr sz="1600" dirty="0">
              <a:solidFill>
                <a:schemeClr val="dk1"/>
              </a:solidFill>
              <a:latin typeface="Muli"/>
              <a:ea typeface="Muli"/>
              <a:cs typeface="Muli"/>
              <a:sym typeface="Muli"/>
            </a:endParaRPr>
          </a:p>
          <a:p>
            <a:pPr marL="457200" lvl="0" indent="-330200" algn="l" rtl="0">
              <a:lnSpc>
                <a:spcPct val="115000"/>
              </a:lnSpc>
              <a:spcBef>
                <a:spcPts val="0"/>
              </a:spcBef>
              <a:spcAft>
                <a:spcPts val="0"/>
              </a:spcAft>
              <a:buClr>
                <a:srgbClr val="FECA13"/>
              </a:buClr>
              <a:buSzPts val="1600"/>
              <a:buFont typeface="Muli"/>
              <a:buChar char="●"/>
            </a:pPr>
            <a:r>
              <a:rPr lang="en" sz="1600" dirty="0">
                <a:solidFill>
                  <a:schemeClr val="dk1"/>
                </a:solidFill>
                <a:latin typeface="Muli"/>
                <a:ea typeface="Muli"/>
                <a:cs typeface="Muli"/>
                <a:sym typeface="Muli"/>
              </a:rPr>
              <a:t>Cargar contenido HTML de forma dinámica</a:t>
            </a:r>
            <a:endParaRPr sz="1600" dirty="0">
              <a:solidFill>
                <a:schemeClr val="dk1"/>
              </a:solidFill>
              <a:latin typeface="Muli"/>
              <a:ea typeface="Muli"/>
              <a:cs typeface="Muli"/>
              <a:sym typeface="Muli"/>
            </a:endParaRPr>
          </a:p>
          <a:p>
            <a:pPr marL="457200" lvl="0" indent="-330200" algn="l" rtl="0">
              <a:lnSpc>
                <a:spcPct val="115000"/>
              </a:lnSpc>
              <a:spcBef>
                <a:spcPts val="0"/>
              </a:spcBef>
              <a:spcAft>
                <a:spcPts val="0"/>
              </a:spcAft>
              <a:buClr>
                <a:srgbClr val="FECA13"/>
              </a:buClr>
              <a:buSzPts val="1600"/>
              <a:buFont typeface="Muli"/>
              <a:buChar char="●"/>
            </a:pPr>
            <a:r>
              <a:rPr lang="en" sz="1600" dirty="0">
                <a:solidFill>
                  <a:schemeClr val="dk1"/>
                </a:solidFill>
                <a:latin typeface="Muli"/>
                <a:ea typeface="Muli"/>
                <a:cs typeface="Muli"/>
                <a:sym typeface="Muli"/>
              </a:rPr>
              <a:t>Hacer un cálculo matemático</a:t>
            </a:r>
            <a:endParaRPr sz="1600" dirty="0">
              <a:solidFill>
                <a:schemeClr val="dk1"/>
              </a:solidFill>
              <a:latin typeface="Muli"/>
              <a:ea typeface="Muli"/>
              <a:cs typeface="Muli"/>
              <a:sym typeface="Muli"/>
            </a:endParaRPr>
          </a:p>
          <a:p>
            <a:pPr marL="457200" lvl="0" indent="-330200" algn="l" rtl="0">
              <a:lnSpc>
                <a:spcPct val="115000"/>
              </a:lnSpc>
              <a:spcBef>
                <a:spcPts val="0"/>
              </a:spcBef>
              <a:spcAft>
                <a:spcPts val="0"/>
              </a:spcAft>
              <a:buClr>
                <a:srgbClr val="FECA13"/>
              </a:buClr>
              <a:buSzPts val="1600"/>
              <a:buFont typeface="Muli"/>
              <a:buChar char="●"/>
            </a:pPr>
            <a:r>
              <a:rPr lang="en" sz="1600" dirty="0">
                <a:solidFill>
                  <a:schemeClr val="dk1"/>
                </a:solidFill>
                <a:latin typeface="Muli"/>
                <a:ea typeface="Muli"/>
                <a:cs typeface="Muli"/>
                <a:sym typeface="Muli"/>
              </a:rPr>
              <a:t>Etc</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Para poder darle este comportamiento, lo haremos mediante el lenguaje de programación web, llamado JavaScript.</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93"/>
        <p:cNvGrpSpPr/>
        <p:nvPr/>
      </p:nvGrpSpPr>
      <p:grpSpPr>
        <a:xfrm>
          <a:off x="0" y="0"/>
          <a:ext cx="0" cy="0"/>
          <a:chOff x="0" y="0"/>
          <a:chExt cx="0" cy="0"/>
        </a:xfrm>
      </p:grpSpPr>
      <p:pic>
        <p:nvPicPr>
          <p:cNvPr id="2" name="Google Shape;201;p36">
            <a:extLst>
              <a:ext uri="{FF2B5EF4-FFF2-40B4-BE49-F238E27FC236}">
                <a16:creationId xmlns:a16="http://schemas.microsoft.com/office/drawing/2014/main" id="{AF5A6057-EBC4-8B90-6574-2CA5BE140222}"/>
              </a:ext>
            </a:extLst>
          </p:cNvPr>
          <p:cNvPicPr preferRelativeResize="0"/>
          <p:nvPr/>
        </p:nvPicPr>
        <p:blipFill>
          <a:blip r:embed="rId3">
            <a:alphaModFix/>
          </a:blip>
          <a:stretch>
            <a:fillRect/>
          </a:stretch>
        </p:blipFill>
        <p:spPr>
          <a:xfrm>
            <a:off x="1986927" y="1562627"/>
            <a:ext cx="5170146" cy="2910601"/>
          </a:xfrm>
          <a:prstGeom prst="rect">
            <a:avLst/>
          </a:prstGeom>
          <a:noFill/>
          <a:ln>
            <a:noFill/>
          </a:ln>
        </p:spPr>
      </p:pic>
      <p:sp>
        <p:nvSpPr>
          <p:cNvPr id="194" name="Google Shape;19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95" name="Google Shape;195;p35"/>
          <p:cNvSpPr txBox="1"/>
          <p:nvPr/>
        </p:nvSpPr>
        <p:spPr>
          <a:xfrm>
            <a:off x="1370850" y="292153"/>
            <a:ext cx="6402300"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solidFill>
                  <a:srgbClr val="002060"/>
                </a:solidFill>
                <a:latin typeface="Muli"/>
                <a:ea typeface="Muli"/>
                <a:cs typeface="Muli"/>
                <a:sym typeface="Muli"/>
              </a:rPr>
              <a:t>¿Qué es JavaScript?</a:t>
            </a:r>
            <a:endParaRPr sz="4800" b="1" dirty="0">
              <a:solidFill>
                <a:srgbClr val="00206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p:nvPr/>
        </p:nvSpPr>
        <p:spPr>
          <a:xfrm>
            <a:off x="547775" y="422275"/>
            <a:ext cx="51528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rgbClr val="434343"/>
                </a:solidFill>
                <a:latin typeface="Muli"/>
                <a:ea typeface="Muli"/>
                <a:cs typeface="Muli"/>
                <a:sym typeface="Muli"/>
              </a:rPr>
              <a:t>¿Qué es JavaScript?</a:t>
            </a:r>
            <a:endParaRPr sz="3000" b="1" dirty="0">
              <a:solidFill>
                <a:srgbClr val="434343"/>
              </a:solidFill>
              <a:latin typeface="Muli"/>
              <a:ea typeface="Muli"/>
              <a:cs typeface="Muli"/>
              <a:sym typeface="Muli"/>
            </a:endParaRPr>
          </a:p>
        </p:txBody>
      </p:sp>
      <p:sp>
        <p:nvSpPr>
          <p:cNvPr id="207" name="Google Shape;207;p37"/>
          <p:cNvSpPr txBox="1"/>
          <p:nvPr/>
        </p:nvSpPr>
        <p:spPr>
          <a:xfrm>
            <a:off x="589650" y="1132100"/>
            <a:ext cx="4482600" cy="38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dirty="0">
                <a:solidFill>
                  <a:schemeClr val="dk1"/>
                </a:solidFill>
                <a:latin typeface="Muli"/>
                <a:ea typeface="Muli"/>
                <a:cs typeface="Muli"/>
                <a:sym typeface="Muli"/>
              </a:rPr>
              <a:t>JavaScript (JS) es un lenguaje de programación multiparadigma, debilmente tipado e interpretado o compilado en tiempo real.</a:t>
            </a:r>
          </a:p>
          <a:p>
            <a:pPr marL="0" lvl="0" indent="0" algn="l" rtl="0">
              <a:lnSpc>
                <a:spcPct val="115000"/>
              </a:lnSpc>
              <a:spcBef>
                <a:spcPts val="1200"/>
              </a:spcBef>
              <a:spcAft>
                <a:spcPts val="0"/>
              </a:spcAft>
              <a:buNone/>
            </a:pPr>
            <a:r>
              <a:rPr lang="en" sz="1300" dirty="0">
                <a:solidFill>
                  <a:schemeClr val="dk1"/>
                </a:solidFill>
                <a:latin typeface="Muli"/>
                <a:ea typeface="Muli"/>
                <a:cs typeface="Muli"/>
                <a:sym typeface="Muli"/>
              </a:rPr>
              <a:t>Entre otras cosas, es el encargado de dotar de mayor interactividad y dinamismo a las páginas web. Cuando JavaScript se ejecuta en el navegador, no necesita de un complilador. El navegador lee directamente el código, sin necesidad de terceros. </a:t>
            </a:r>
            <a:endParaRPr sz="13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300" dirty="0">
                <a:solidFill>
                  <a:schemeClr val="dk1"/>
                </a:solidFill>
                <a:latin typeface="Muli"/>
                <a:ea typeface="Muli"/>
                <a:cs typeface="Muli"/>
                <a:sym typeface="Muli"/>
              </a:rPr>
              <a:t>Por lo tanto, se le reconoce como uno de los tres lenguajes nativos de la web junto a HTML y CSS.</a:t>
            </a:r>
            <a:endParaRPr sz="13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208" name="Google Shape;208;p37"/>
          <p:cNvPicPr preferRelativeResize="0"/>
          <p:nvPr/>
        </p:nvPicPr>
        <p:blipFill>
          <a:blip r:embed="rId3">
            <a:alphaModFix/>
          </a:blip>
          <a:stretch>
            <a:fillRect/>
          </a:stretch>
        </p:blipFill>
        <p:spPr>
          <a:xfrm>
            <a:off x="5224650" y="1077775"/>
            <a:ext cx="3766951" cy="36561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0"/>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¿Cómo integro JS en un archivo HTML?</a:t>
            </a:r>
            <a:endParaRPr sz="3000" b="1">
              <a:solidFill>
                <a:srgbClr val="434343"/>
              </a:solidFill>
              <a:latin typeface="Muli"/>
              <a:ea typeface="Muli"/>
              <a:cs typeface="Muli"/>
              <a:sym typeface="Muli"/>
            </a:endParaRPr>
          </a:p>
        </p:txBody>
      </p:sp>
      <p:sp>
        <p:nvSpPr>
          <p:cNvPr id="228" name="Google Shape;228;p40"/>
          <p:cNvSpPr txBox="1"/>
          <p:nvPr/>
        </p:nvSpPr>
        <p:spPr>
          <a:xfrm>
            <a:off x="589650" y="1132100"/>
            <a:ext cx="3733800" cy="38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Lo primero que debemos hacer es crear un archivo con la extensión </a:t>
            </a:r>
            <a:r>
              <a:rPr lang="en" sz="1600" b="1" i="1" dirty="0">
                <a:solidFill>
                  <a:schemeClr val="dk1"/>
                </a:solidFill>
                <a:latin typeface="Muli"/>
                <a:ea typeface="Muli"/>
                <a:cs typeface="Muli"/>
                <a:sym typeface="Muli"/>
              </a:rPr>
              <a:t>.js.</a:t>
            </a:r>
            <a:endParaRPr sz="1600" b="1" i="1"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Para nuestro ejemplo y como forma de organización de nuestros archivos, lo crearemos dentro de una carpeta con el nombre “js”, tal como se muestra en la imagen.</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600" dirty="0">
                <a:solidFill>
                  <a:schemeClr val="dk1"/>
                </a:solidFill>
                <a:latin typeface="Muli"/>
                <a:ea typeface="Muli"/>
                <a:cs typeface="Muli"/>
                <a:sym typeface="Muli"/>
              </a:rPr>
              <a:t>Le pondremos el nombre </a:t>
            </a:r>
            <a:r>
              <a:rPr lang="en" sz="1600" b="1" i="1" dirty="0">
                <a:solidFill>
                  <a:schemeClr val="dk1"/>
                </a:solidFill>
                <a:latin typeface="Muli"/>
                <a:ea typeface="Muli"/>
                <a:cs typeface="Muli"/>
                <a:sym typeface="Muli"/>
              </a:rPr>
              <a:t>index</a:t>
            </a:r>
            <a:r>
              <a:rPr lang="en" sz="1600" dirty="0">
                <a:solidFill>
                  <a:schemeClr val="dk1"/>
                </a:solidFill>
                <a:latin typeface="Muli"/>
                <a:ea typeface="Muli"/>
                <a:cs typeface="Muli"/>
                <a:sym typeface="Muli"/>
              </a:rPr>
              <a:t>, pero el mismo puede llamarse de otra forma.</a:t>
            </a:r>
            <a:endParaRPr sz="16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229" name="Google Shape;229;p40"/>
          <p:cNvPicPr preferRelativeResize="0"/>
          <p:nvPr/>
        </p:nvPicPr>
        <p:blipFill rotWithShape="1">
          <a:blip r:embed="rId3">
            <a:alphaModFix/>
          </a:blip>
          <a:srcRect l="2123" t="11484" b="28856"/>
          <a:stretch/>
        </p:blipFill>
        <p:spPr>
          <a:xfrm>
            <a:off x="4474925" y="1382561"/>
            <a:ext cx="4189650" cy="25745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¿Cómo integro JS en un archivo HTML?</a:t>
            </a:r>
            <a:endParaRPr sz="3000" b="1">
              <a:solidFill>
                <a:srgbClr val="434343"/>
              </a:solidFill>
              <a:latin typeface="Muli"/>
              <a:ea typeface="Muli"/>
              <a:cs typeface="Muli"/>
              <a:sym typeface="Muli"/>
            </a:endParaRPr>
          </a:p>
        </p:txBody>
      </p:sp>
      <p:sp>
        <p:nvSpPr>
          <p:cNvPr id="235" name="Google Shape;235;p41"/>
          <p:cNvSpPr txBox="1"/>
          <p:nvPr/>
        </p:nvSpPr>
        <p:spPr>
          <a:xfrm>
            <a:off x="589650" y="1055900"/>
            <a:ext cx="7486500" cy="135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500" dirty="0">
                <a:solidFill>
                  <a:schemeClr val="dk1"/>
                </a:solidFill>
                <a:latin typeface="Muli"/>
                <a:ea typeface="Muli"/>
                <a:cs typeface="Muli"/>
                <a:sym typeface="Muli"/>
              </a:rPr>
              <a:t>El siguiente paso es indicarle a nuestro archivo HTML que debe “importar” nuestro archivo js, para trabajar con el mismo.</a:t>
            </a:r>
            <a:endParaRPr sz="15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500" dirty="0">
                <a:solidFill>
                  <a:schemeClr val="dk1"/>
                </a:solidFill>
                <a:latin typeface="Muli"/>
                <a:ea typeface="Muli"/>
                <a:cs typeface="Muli"/>
                <a:sym typeface="Muli"/>
              </a:rPr>
              <a:t>Esto lo haremos con la etiqueta  de HTML &lt;script&gt;. Esta etiqueta la agregaremos dentro de la etiqueta &lt;head&gt;.</a:t>
            </a:r>
          </a:p>
          <a:p>
            <a:pPr marL="0" lvl="0" indent="0" algn="l" rtl="0">
              <a:lnSpc>
                <a:spcPct val="115000"/>
              </a:lnSpc>
              <a:spcBef>
                <a:spcPts val="1200"/>
              </a:spcBef>
              <a:spcAft>
                <a:spcPts val="0"/>
              </a:spcAft>
              <a:buNone/>
            </a:pPr>
            <a:endParaRPr sz="15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5" name="Imagen 4">
            <a:extLst>
              <a:ext uri="{FF2B5EF4-FFF2-40B4-BE49-F238E27FC236}">
                <a16:creationId xmlns:a16="http://schemas.microsoft.com/office/drawing/2014/main" id="{F280F251-329E-D4BF-130A-18F0DD5037F6}"/>
              </a:ext>
            </a:extLst>
          </p:cNvPr>
          <p:cNvPicPr>
            <a:picLocks noChangeAspect="1"/>
          </p:cNvPicPr>
          <p:nvPr/>
        </p:nvPicPr>
        <p:blipFill>
          <a:blip r:embed="rId3"/>
          <a:stretch>
            <a:fillRect/>
          </a:stretch>
        </p:blipFill>
        <p:spPr>
          <a:xfrm>
            <a:off x="589650" y="2571750"/>
            <a:ext cx="5394941" cy="2464859"/>
          </a:xfrm>
          <a:prstGeom prst="rect">
            <a:avLst/>
          </a:prstGeom>
        </p:spPr>
      </p:pic>
      <p:sp>
        <p:nvSpPr>
          <p:cNvPr id="6" name="Google Shape;235;p41">
            <a:extLst>
              <a:ext uri="{FF2B5EF4-FFF2-40B4-BE49-F238E27FC236}">
                <a16:creationId xmlns:a16="http://schemas.microsoft.com/office/drawing/2014/main" id="{B3378CA3-098A-D5BF-1431-F4F88BD5EF18}"/>
              </a:ext>
            </a:extLst>
          </p:cNvPr>
          <p:cNvSpPr txBox="1"/>
          <p:nvPr/>
        </p:nvSpPr>
        <p:spPr>
          <a:xfrm>
            <a:off x="6213231" y="3678209"/>
            <a:ext cx="2450123" cy="135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500" dirty="0">
                <a:solidFill>
                  <a:schemeClr val="dk1"/>
                </a:solidFill>
                <a:latin typeface="Muli"/>
                <a:ea typeface="Muli"/>
                <a:cs typeface="Muli"/>
                <a:sym typeface="Muli"/>
              </a:rPr>
              <a:t>Notese que se aclara el tipo de archivo que se va a utilizar y se indica la ruta del mismo con el atributo “src”</a:t>
            </a:r>
          </a:p>
          <a:p>
            <a:pPr marL="0" lvl="0" indent="0" algn="l" rtl="0">
              <a:lnSpc>
                <a:spcPct val="115000"/>
              </a:lnSpc>
              <a:spcBef>
                <a:spcPts val="1200"/>
              </a:spcBef>
              <a:spcAft>
                <a:spcPts val="0"/>
              </a:spcAft>
              <a:buNone/>
            </a:pPr>
            <a:endParaRPr sz="15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p:nvPr/>
        </p:nvSpPr>
        <p:spPr>
          <a:xfrm>
            <a:off x="547775" y="422275"/>
            <a:ext cx="7992000" cy="65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434343"/>
                </a:solidFill>
                <a:latin typeface="Muli"/>
                <a:ea typeface="Muli"/>
                <a:cs typeface="Muli"/>
                <a:sym typeface="Muli"/>
              </a:rPr>
              <a:t>Trabajando con JavaScript</a:t>
            </a:r>
            <a:endParaRPr sz="3000" b="1">
              <a:solidFill>
                <a:srgbClr val="434343"/>
              </a:solidFill>
              <a:latin typeface="Muli"/>
              <a:ea typeface="Muli"/>
              <a:cs typeface="Muli"/>
              <a:sym typeface="Muli"/>
            </a:endParaRPr>
          </a:p>
        </p:txBody>
      </p:sp>
      <p:sp>
        <p:nvSpPr>
          <p:cNvPr id="243" name="Google Shape;243;p42"/>
          <p:cNvSpPr txBox="1"/>
          <p:nvPr/>
        </p:nvSpPr>
        <p:spPr>
          <a:xfrm>
            <a:off x="589650" y="1055900"/>
            <a:ext cx="4302600" cy="362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500" dirty="0">
                <a:solidFill>
                  <a:schemeClr val="dk1"/>
                </a:solidFill>
                <a:latin typeface="Muli"/>
                <a:ea typeface="Muli"/>
                <a:cs typeface="Muli"/>
                <a:sym typeface="Muli"/>
              </a:rPr>
              <a:t>Una vez creado el vínculo entre nuestro HTML y JavaScript, podemos comenzar a escribir código en el mismo.</a:t>
            </a:r>
            <a:endParaRPr sz="15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500" dirty="0">
                <a:solidFill>
                  <a:schemeClr val="dk1"/>
                </a:solidFill>
                <a:latin typeface="Muli"/>
                <a:ea typeface="Muli"/>
                <a:cs typeface="Muli"/>
                <a:sym typeface="Muli"/>
              </a:rPr>
              <a:t>Pero antes comencemos por entender algunos conceptos importantes de programación:</a:t>
            </a:r>
            <a:endParaRPr sz="1500" dirty="0">
              <a:solidFill>
                <a:schemeClr val="dk1"/>
              </a:solidFill>
              <a:latin typeface="Muli"/>
              <a:ea typeface="Muli"/>
              <a:cs typeface="Muli"/>
              <a:sym typeface="Muli"/>
            </a:endParaRPr>
          </a:p>
          <a:p>
            <a:pPr marL="0" lvl="0" indent="0" algn="l" rtl="0">
              <a:lnSpc>
                <a:spcPct val="115000"/>
              </a:lnSpc>
              <a:spcBef>
                <a:spcPts val="1200"/>
              </a:spcBef>
              <a:spcAft>
                <a:spcPts val="0"/>
              </a:spcAft>
              <a:buNone/>
            </a:pPr>
            <a:r>
              <a:rPr lang="en" sz="1500" b="1" dirty="0">
                <a:solidFill>
                  <a:srgbClr val="434343"/>
                </a:solidFill>
                <a:latin typeface="Muli"/>
                <a:ea typeface="Muli"/>
                <a:cs typeface="Muli"/>
                <a:sym typeface="Muli"/>
              </a:rPr>
              <a:t>Variables</a:t>
            </a:r>
            <a:endParaRPr sz="1500" b="1" dirty="0">
              <a:solidFill>
                <a:srgbClr val="434343"/>
              </a:solidFill>
              <a:latin typeface="Muli"/>
              <a:ea typeface="Muli"/>
              <a:cs typeface="Muli"/>
              <a:sym typeface="Muli"/>
            </a:endParaRPr>
          </a:p>
          <a:p>
            <a:pPr marL="457200" lvl="0" indent="-323850" algn="l" rtl="0">
              <a:lnSpc>
                <a:spcPct val="115000"/>
              </a:lnSpc>
              <a:spcBef>
                <a:spcPts val="1200"/>
              </a:spcBef>
              <a:spcAft>
                <a:spcPts val="0"/>
              </a:spcAft>
              <a:buClr>
                <a:srgbClr val="FECA13"/>
              </a:buClr>
              <a:buSzPts val="1500"/>
              <a:buFont typeface="Muli"/>
              <a:buChar char="●"/>
            </a:pPr>
            <a:r>
              <a:rPr lang="en" sz="1500" b="1" dirty="0">
                <a:solidFill>
                  <a:srgbClr val="434343"/>
                </a:solidFill>
                <a:latin typeface="Muli"/>
                <a:ea typeface="Muli"/>
                <a:cs typeface="Muli"/>
                <a:sym typeface="Muli"/>
              </a:rPr>
              <a:t>Locales</a:t>
            </a:r>
            <a:endParaRPr sz="1500" b="1" dirty="0">
              <a:solidFill>
                <a:srgbClr val="434343"/>
              </a:solidFill>
              <a:latin typeface="Muli"/>
              <a:ea typeface="Muli"/>
              <a:cs typeface="Muli"/>
              <a:sym typeface="Muli"/>
            </a:endParaRPr>
          </a:p>
          <a:p>
            <a:pPr marL="457200" lvl="0" indent="-323850" algn="l" rtl="0">
              <a:lnSpc>
                <a:spcPct val="115000"/>
              </a:lnSpc>
              <a:spcBef>
                <a:spcPts val="0"/>
              </a:spcBef>
              <a:spcAft>
                <a:spcPts val="0"/>
              </a:spcAft>
              <a:buClr>
                <a:srgbClr val="FECA13"/>
              </a:buClr>
              <a:buSzPts val="1500"/>
              <a:buFont typeface="Muli"/>
              <a:buChar char="●"/>
            </a:pPr>
            <a:r>
              <a:rPr lang="en" sz="1500" b="1" dirty="0">
                <a:solidFill>
                  <a:srgbClr val="434343"/>
                </a:solidFill>
                <a:latin typeface="Muli"/>
                <a:ea typeface="Muli"/>
                <a:cs typeface="Muli"/>
                <a:sym typeface="Muli"/>
              </a:rPr>
              <a:t>Globales</a:t>
            </a:r>
            <a:endParaRPr sz="1500" b="1" dirty="0">
              <a:solidFill>
                <a:srgbClr val="434343"/>
              </a:solidFill>
              <a:latin typeface="Muli"/>
              <a:ea typeface="Muli"/>
              <a:cs typeface="Muli"/>
              <a:sym typeface="Muli"/>
            </a:endParaRPr>
          </a:p>
          <a:p>
            <a:pPr marL="0" lvl="0" indent="0" algn="l" rtl="0">
              <a:lnSpc>
                <a:spcPct val="115000"/>
              </a:lnSpc>
              <a:spcBef>
                <a:spcPts val="1200"/>
              </a:spcBef>
              <a:spcAft>
                <a:spcPts val="0"/>
              </a:spcAft>
              <a:buNone/>
            </a:pPr>
            <a:endParaRPr sz="1500" dirty="0">
              <a:solidFill>
                <a:schemeClr val="dk1"/>
              </a:solidFill>
              <a:latin typeface="Muli"/>
              <a:ea typeface="Muli"/>
              <a:cs typeface="Muli"/>
              <a:sym typeface="Muli"/>
            </a:endParaRPr>
          </a:p>
          <a:p>
            <a:pPr marL="0" lvl="0" indent="0" algn="l" rtl="0">
              <a:lnSpc>
                <a:spcPct val="115000"/>
              </a:lnSpc>
              <a:spcBef>
                <a:spcPts val="1200"/>
              </a:spcBef>
              <a:spcAft>
                <a:spcPts val="1200"/>
              </a:spcAft>
              <a:buNone/>
            </a:pPr>
            <a:endParaRPr sz="1600" dirty="0">
              <a:solidFill>
                <a:schemeClr val="dk1"/>
              </a:solidFill>
              <a:latin typeface="Muli"/>
              <a:ea typeface="Muli"/>
              <a:cs typeface="Muli"/>
              <a:sym typeface="Muli"/>
            </a:endParaRPr>
          </a:p>
        </p:txBody>
      </p:sp>
      <p:pic>
        <p:nvPicPr>
          <p:cNvPr id="244" name="Google Shape;244;p42"/>
          <p:cNvPicPr preferRelativeResize="0"/>
          <p:nvPr/>
        </p:nvPicPr>
        <p:blipFill rotWithShape="1">
          <a:blip r:embed="rId3">
            <a:alphaModFix/>
          </a:blip>
          <a:srcRect b="3938"/>
          <a:stretch/>
        </p:blipFill>
        <p:spPr>
          <a:xfrm>
            <a:off x="5489750" y="1315250"/>
            <a:ext cx="2683849" cy="2578050"/>
          </a:xfrm>
          <a:prstGeom prst="rect">
            <a:avLst/>
          </a:prstGeom>
          <a:noFill/>
          <a:ln>
            <a:noFill/>
          </a:ln>
        </p:spPr>
      </p:pic>
    </p:spTree>
  </p:cSld>
  <p:clrMapOvr>
    <a:masterClrMapping/>
  </p:clrMapOvr>
</p:sld>
</file>

<file path=ppt/theme/theme1.xml><?xml version="1.0" encoding="utf-8"?>
<a:theme xmlns:a="http://schemas.openxmlformats.org/drawingml/2006/main" name="PedidosY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2175</Words>
  <Application>Microsoft Office PowerPoint</Application>
  <PresentationFormat>Presentación en pantalla (16:9)</PresentationFormat>
  <Paragraphs>304</Paragraphs>
  <Slides>36</Slides>
  <Notes>36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Roboto Mono</vt:lpstr>
      <vt:lpstr>Century Gothic</vt:lpstr>
      <vt:lpstr>Muli</vt:lpstr>
      <vt:lpstr>Arial</vt:lpstr>
      <vt:lpstr>Lato</vt:lpstr>
      <vt:lpstr>PedidosYa</vt:lpstr>
      <vt:lpstr>Programación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1</dc:title>
  <cp:lastModifiedBy>Matías Farías - Indutop</cp:lastModifiedBy>
  <cp:revision>3</cp:revision>
  <dcterms:modified xsi:type="dcterms:W3CDTF">2023-03-15T20:28:46Z</dcterms:modified>
</cp:coreProperties>
</file>