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7" r:id="rId3"/>
    <p:sldId id="258" r:id="rId4"/>
    <p:sldId id="259" r:id="rId5"/>
    <p:sldId id="263" r:id="rId6"/>
    <p:sldId id="279" r:id="rId7"/>
    <p:sldId id="260" r:id="rId8"/>
    <p:sldId id="280" r:id="rId9"/>
    <p:sldId id="262" r:id="rId10"/>
    <p:sldId id="281" r:id="rId11"/>
    <p:sldId id="264" r:id="rId12"/>
    <p:sldId id="267" r:id="rId13"/>
    <p:sldId id="268" r:id="rId14"/>
    <p:sldId id="265" r:id="rId15"/>
    <p:sldId id="266" r:id="rId16"/>
    <p:sldId id="282" r:id="rId17"/>
    <p:sldId id="283" r:id="rId18"/>
    <p:sldId id="278"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ec0802a4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ec0802a4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4f5e0d9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4f5e0d9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07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4f5e0d9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4f5e0d9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4f5e0d9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4f5e0d9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4f5e0d9e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4f5e0d9e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4f5e0d9e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f5e0d9e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4f5e0d9e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4f5e0d9e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4f5e0d9e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f5e0d9e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02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4f5e0d9e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4f5e0d9e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197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1586cfe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21586cfe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ece7c1a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ece7c1a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ec0802a4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ec0802a4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e9501304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e9501304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4f5e0d9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4f5e0d9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e9501304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e9501304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90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1586cfe1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1586cfe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1586cfe1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1586cfe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34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1586cfe1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1586cfe1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2 Title slide - BG Whit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6000"/>
              <a:buNone/>
              <a:defRPr sz="6000">
                <a:solidFill>
                  <a:srgbClr val="F52F41"/>
                </a:solidFill>
              </a:defRPr>
            </a:lvl1pPr>
            <a:lvl2pPr lvl="1" rtl="0">
              <a:spcBef>
                <a:spcPts val="0"/>
              </a:spcBef>
              <a:spcAft>
                <a:spcPts val="0"/>
              </a:spcAft>
              <a:buClr>
                <a:srgbClr val="F52F41"/>
              </a:buClr>
              <a:buSzPts val="6000"/>
              <a:buNone/>
              <a:defRPr sz="6000">
                <a:solidFill>
                  <a:srgbClr val="F52F41"/>
                </a:solidFill>
              </a:defRPr>
            </a:lvl2pPr>
            <a:lvl3pPr lvl="2" rtl="0">
              <a:spcBef>
                <a:spcPts val="0"/>
              </a:spcBef>
              <a:spcAft>
                <a:spcPts val="0"/>
              </a:spcAft>
              <a:buClr>
                <a:srgbClr val="F52F41"/>
              </a:buClr>
              <a:buSzPts val="6000"/>
              <a:buNone/>
              <a:defRPr sz="6000">
                <a:solidFill>
                  <a:srgbClr val="F52F41"/>
                </a:solidFill>
              </a:defRPr>
            </a:lvl3pPr>
            <a:lvl4pPr lvl="3" rtl="0">
              <a:spcBef>
                <a:spcPts val="0"/>
              </a:spcBef>
              <a:spcAft>
                <a:spcPts val="0"/>
              </a:spcAft>
              <a:buClr>
                <a:srgbClr val="F52F41"/>
              </a:buClr>
              <a:buSzPts val="6000"/>
              <a:buNone/>
              <a:defRPr sz="6000">
                <a:solidFill>
                  <a:srgbClr val="F52F41"/>
                </a:solidFill>
              </a:defRPr>
            </a:lvl4pPr>
            <a:lvl5pPr lvl="4" rtl="0">
              <a:spcBef>
                <a:spcPts val="0"/>
              </a:spcBef>
              <a:spcAft>
                <a:spcPts val="0"/>
              </a:spcAft>
              <a:buClr>
                <a:srgbClr val="F52F41"/>
              </a:buClr>
              <a:buSzPts val="6000"/>
              <a:buNone/>
              <a:defRPr sz="6000">
                <a:solidFill>
                  <a:srgbClr val="F52F41"/>
                </a:solidFill>
              </a:defRPr>
            </a:lvl5pPr>
            <a:lvl6pPr lvl="5" rtl="0">
              <a:spcBef>
                <a:spcPts val="0"/>
              </a:spcBef>
              <a:spcAft>
                <a:spcPts val="0"/>
              </a:spcAft>
              <a:buClr>
                <a:srgbClr val="F52F41"/>
              </a:buClr>
              <a:buSzPts val="6000"/>
              <a:buNone/>
              <a:defRPr sz="6000">
                <a:solidFill>
                  <a:srgbClr val="F52F41"/>
                </a:solidFill>
              </a:defRPr>
            </a:lvl6pPr>
            <a:lvl7pPr lvl="6" rtl="0">
              <a:spcBef>
                <a:spcPts val="0"/>
              </a:spcBef>
              <a:spcAft>
                <a:spcPts val="0"/>
              </a:spcAft>
              <a:buClr>
                <a:srgbClr val="F52F41"/>
              </a:buClr>
              <a:buSzPts val="6000"/>
              <a:buNone/>
              <a:defRPr sz="6000">
                <a:solidFill>
                  <a:srgbClr val="F52F41"/>
                </a:solidFill>
              </a:defRPr>
            </a:lvl7pPr>
            <a:lvl8pPr lvl="7" rtl="0">
              <a:spcBef>
                <a:spcPts val="0"/>
              </a:spcBef>
              <a:spcAft>
                <a:spcPts val="0"/>
              </a:spcAft>
              <a:buClr>
                <a:srgbClr val="F52F41"/>
              </a:buClr>
              <a:buSzPts val="6000"/>
              <a:buNone/>
              <a:defRPr sz="6000">
                <a:solidFill>
                  <a:srgbClr val="F52F41"/>
                </a:solidFill>
              </a:defRPr>
            </a:lvl8pPr>
            <a:lvl9pPr lvl="8" rtl="0">
              <a:spcBef>
                <a:spcPts val="0"/>
              </a:spcBef>
              <a:spcAft>
                <a:spcPts val="0"/>
              </a:spcAft>
              <a:buClr>
                <a:srgbClr val="F52F41"/>
              </a:buClr>
              <a:buSzPts val="6000"/>
              <a:buNone/>
              <a:defRPr sz="6000">
                <a:solidFill>
                  <a:srgbClr val="F52F41"/>
                </a:solidFill>
              </a:defRPr>
            </a:lvl9pPr>
          </a:lstStyle>
          <a:p>
            <a:endParaRPr/>
          </a:p>
        </p:txBody>
      </p:sp>
      <p:sp>
        <p:nvSpPr>
          <p:cNvPr id="11" name="Google Shape;11;p2"/>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52F41"/>
              </a:buClr>
              <a:buSzPts val="2800"/>
              <a:buFont typeface="Muli"/>
              <a:buNone/>
              <a:defRPr sz="2800" b="1">
                <a:solidFill>
                  <a:srgbClr val="F52F41"/>
                </a:solidFill>
                <a:latin typeface="Muli"/>
                <a:ea typeface="Muli"/>
                <a:cs typeface="Muli"/>
                <a:sym typeface="Muli"/>
              </a:defRPr>
            </a:lvl1pPr>
            <a:lvl2pPr lvl="1"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2pPr>
            <a:lvl3pPr lvl="2"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3pPr>
            <a:lvl4pPr lvl="3"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4pPr>
            <a:lvl5pPr lvl="4"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5pPr>
            <a:lvl6pPr lvl="5"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6pPr>
            <a:lvl7pPr lvl="6"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7pPr>
            <a:lvl8pPr lvl="7"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8pPr>
            <a:lvl9pPr lvl="8"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9pPr>
          </a:lstStyle>
          <a:p>
            <a:endParaRPr/>
          </a:p>
        </p:txBody>
      </p:sp>
      <p:pic>
        <p:nvPicPr>
          <p:cNvPr id="12" name="Google Shape;12;p2"/>
          <p:cNvPicPr preferRelativeResize="0"/>
          <p:nvPr/>
        </p:nvPicPr>
        <p:blipFill>
          <a:blip r:embed="rId2">
            <a:alphaModFix/>
          </a:blip>
          <a:stretch>
            <a:fillRect/>
          </a:stretch>
        </p:blipFill>
        <p:spPr>
          <a:xfrm>
            <a:off x="420325" y="384450"/>
            <a:ext cx="1309123" cy="29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 Section header - Green background">
  <p:cSld name="SECTION_HEADER_1_1_1_1_1">
    <p:bg>
      <p:bgPr>
        <a:solidFill>
          <a:srgbClr val="01C98C"/>
        </a:solid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40" name="Google Shape;40;p11"/>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 Section header - Turquoise">
  <p:cSld name="SECTION_HEADER_2_1_1_1_1">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BFBF"/>
              </a:buClr>
              <a:buSzPts val="4800"/>
              <a:buNone/>
              <a:defRPr sz="4800">
                <a:solidFill>
                  <a:srgbClr val="1FBFBF"/>
                </a:solidFill>
              </a:defRPr>
            </a:lvl1pPr>
            <a:lvl2pPr lvl="1" rtl="0">
              <a:spcBef>
                <a:spcPts val="0"/>
              </a:spcBef>
              <a:spcAft>
                <a:spcPts val="0"/>
              </a:spcAft>
              <a:buClr>
                <a:srgbClr val="1FBFBF"/>
              </a:buClr>
              <a:buSzPts val="4800"/>
              <a:buNone/>
              <a:defRPr sz="4800">
                <a:solidFill>
                  <a:srgbClr val="1FBFBF"/>
                </a:solidFill>
              </a:defRPr>
            </a:lvl2pPr>
            <a:lvl3pPr lvl="2" rtl="0">
              <a:spcBef>
                <a:spcPts val="0"/>
              </a:spcBef>
              <a:spcAft>
                <a:spcPts val="0"/>
              </a:spcAft>
              <a:buClr>
                <a:srgbClr val="1FBFBF"/>
              </a:buClr>
              <a:buSzPts val="4800"/>
              <a:buNone/>
              <a:defRPr sz="4800">
                <a:solidFill>
                  <a:srgbClr val="1FBFBF"/>
                </a:solidFill>
              </a:defRPr>
            </a:lvl3pPr>
            <a:lvl4pPr lvl="3" rtl="0">
              <a:spcBef>
                <a:spcPts val="0"/>
              </a:spcBef>
              <a:spcAft>
                <a:spcPts val="0"/>
              </a:spcAft>
              <a:buClr>
                <a:srgbClr val="1FBFBF"/>
              </a:buClr>
              <a:buSzPts val="4800"/>
              <a:buNone/>
              <a:defRPr sz="4800">
                <a:solidFill>
                  <a:srgbClr val="1FBFBF"/>
                </a:solidFill>
              </a:defRPr>
            </a:lvl4pPr>
            <a:lvl5pPr lvl="4" rtl="0">
              <a:spcBef>
                <a:spcPts val="0"/>
              </a:spcBef>
              <a:spcAft>
                <a:spcPts val="0"/>
              </a:spcAft>
              <a:buClr>
                <a:srgbClr val="1FBFBF"/>
              </a:buClr>
              <a:buSzPts val="4800"/>
              <a:buNone/>
              <a:defRPr sz="4800">
                <a:solidFill>
                  <a:srgbClr val="1FBFBF"/>
                </a:solidFill>
              </a:defRPr>
            </a:lvl5pPr>
            <a:lvl6pPr lvl="5" rtl="0">
              <a:spcBef>
                <a:spcPts val="0"/>
              </a:spcBef>
              <a:spcAft>
                <a:spcPts val="0"/>
              </a:spcAft>
              <a:buClr>
                <a:srgbClr val="1FBFBF"/>
              </a:buClr>
              <a:buSzPts val="4800"/>
              <a:buNone/>
              <a:defRPr sz="4800">
                <a:solidFill>
                  <a:srgbClr val="1FBFBF"/>
                </a:solidFill>
              </a:defRPr>
            </a:lvl6pPr>
            <a:lvl7pPr lvl="6" rtl="0">
              <a:spcBef>
                <a:spcPts val="0"/>
              </a:spcBef>
              <a:spcAft>
                <a:spcPts val="0"/>
              </a:spcAft>
              <a:buClr>
                <a:srgbClr val="1FBFBF"/>
              </a:buClr>
              <a:buSzPts val="4800"/>
              <a:buNone/>
              <a:defRPr sz="4800">
                <a:solidFill>
                  <a:srgbClr val="1FBFBF"/>
                </a:solidFill>
              </a:defRPr>
            </a:lvl7pPr>
            <a:lvl8pPr lvl="7" rtl="0">
              <a:spcBef>
                <a:spcPts val="0"/>
              </a:spcBef>
              <a:spcAft>
                <a:spcPts val="0"/>
              </a:spcAft>
              <a:buClr>
                <a:srgbClr val="1FBFBF"/>
              </a:buClr>
              <a:buSzPts val="4800"/>
              <a:buNone/>
              <a:defRPr sz="4800">
                <a:solidFill>
                  <a:srgbClr val="1FBFBF"/>
                </a:solidFill>
              </a:defRPr>
            </a:lvl8pPr>
            <a:lvl9pPr lvl="8" rtl="0">
              <a:spcBef>
                <a:spcPts val="0"/>
              </a:spcBef>
              <a:spcAft>
                <a:spcPts val="0"/>
              </a:spcAft>
              <a:buClr>
                <a:srgbClr val="1FBFBF"/>
              </a:buClr>
              <a:buSzPts val="4800"/>
              <a:buNone/>
              <a:defRPr sz="4800">
                <a:solidFill>
                  <a:srgbClr val="1FBFBF"/>
                </a:solidFill>
              </a:defRPr>
            </a:lvl9pPr>
          </a:lstStyle>
          <a:p>
            <a:endParaRPr/>
          </a:p>
        </p:txBody>
      </p:sp>
      <p:sp>
        <p:nvSpPr>
          <p:cNvPr id="43" name="Google Shape;43;p12"/>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1FBFBF"/>
                </a:solidFill>
                <a:latin typeface="Muli"/>
                <a:ea typeface="Muli"/>
                <a:cs typeface="Muli"/>
                <a:sym typeface="Muli"/>
              </a:defRPr>
            </a:lvl1pPr>
            <a:lvl2pPr lvl="1" rtl="0">
              <a:spcBef>
                <a:spcPts val="1600"/>
              </a:spcBef>
              <a:spcAft>
                <a:spcPts val="0"/>
              </a:spcAft>
              <a:buNone/>
              <a:defRPr>
                <a:solidFill>
                  <a:srgbClr val="1FBFBF"/>
                </a:solidFill>
              </a:defRPr>
            </a:lvl2pPr>
            <a:lvl3pPr lvl="2" rtl="0">
              <a:spcBef>
                <a:spcPts val="1600"/>
              </a:spcBef>
              <a:spcAft>
                <a:spcPts val="0"/>
              </a:spcAft>
              <a:buNone/>
              <a:defRPr>
                <a:solidFill>
                  <a:srgbClr val="1FBFBF"/>
                </a:solidFill>
              </a:defRPr>
            </a:lvl3pPr>
            <a:lvl4pPr lvl="3" rtl="0">
              <a:spcBef>
                <a:spcPts val="1600"/>
              </a:spcBef>
              <a:spcAft>
                <a:spcPts val="0"/>
              </a:spcAft>
              <a:buNone/>
              <a:defRPr>
                <a:solidFill>
                  <a:srgbClr val="1FBFBF"/>
                </a:solidFill>
              </a:defRPr>
            </a:lvl4pPr>
            <a:lvl5pPr lvl="4" rtl="0">
              <a:spcBef>
                <a:spcPts val="1600"/>
              </a:spcBef>
              <a:spcAft>
                <a:spcPts val="0"/>
              </a:spcAft>
              <a:buNone/>
              <a:defRPr>
                <a:solidFill>
                  <a:srgbClr val="1FBFBF"/>
                </a:solidFill>
              </a:defRPr>
            </a:lvl5pPr>
            <a:lvl6pPr lvl="5" rtl="0">
              <a:spcBef>
                <a:spcPts val="1600"/>
              </a:spcBef>
              <a:spcAft>
                <a:spcPts val="0"/>
              </a:spcAft>
              <a:buNone/>
              <a:defRPr>
                <a:solidFill>
                  <a:srgbClr val="1FBFBF"/>
                </a:solidFill>
              </a:defRPr>
            </a:lvl6pPr>
            <a:lvl7pPr lvl="6" rtl="0">
              <a:spcBef>
                <a:spcPts val="1600"/>
              </a:spcBef>
              <a:spcAft>
                <a:spcPts val="0"/>
              </a:spcAft>
              <a:buNone/>
              <a:defRPr>
                <a:solidFill>
                  <a:srgbClr val="1FBFBF"/>
                </a:solidFill>
              </a:defRPr>
            </a:lvl7pPr>
            <a:lvl8pPr lvl="7" rtl="0">
              <a:spcBef>
                <a:spcPts val="1600"/>
              </a:spcBef>
              <a:spcAft>
                <a:spcPts val="0"/>
              </a:spcAft>
              <a:buNone/>
              <a:defRPr>
                <a:solidFill>
                  <a:srgbClr val="1FBFBF"/>
                </a:solidFill>
              </a:defRPr>
            </a:lvl8pPr>
            <a:lvl9pPr lvl="8" rtl="0">
              <a:spcBef>
                <a:spcPts val="1600"/>
              </a:spcBef>
              <a:spcAft>
                <a:spcPts val="1600"/>
              </a:spcAft>
              <a:buNone/>
              <a:defRPr>
                <a:solidFill>
                  <a:srgbClr val="1FBFB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4 Section header - Turquoise background">
  <p:cSld name="SECTION_HEADER_1_1_1_1_1_1">
    <p:bg>
      <p:bgPr>
        <a:solidFill>
          <a:srgbClr val="2DCCD3"/>
        </a:solidFill>
        <a:effectLst/>
      </p:bgPr>
    </p:bg>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46" name="Google Shape;46;p13"/>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5 Section header - Blue">
  <p:cSld name="SECTION_HEADER_2_1_1_1_1_1">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D86F4"/>
              </a:buClr>
              <a:buSzPts val="4800"/>
              <a:buNone/>
              <a:defRPr sz="4800">
                <a:solidFill>
                  <a:srgbClr val="2D86F4"/>
                </a:solidFill>
              </a:defRPr>
            </a:lvl1pPr>
            <a:lvl2pPr lvl="1" rtl="0">
              <a:spcBef>
                <a:spcPts val="0"/>
              </a:spcBef>
              <a:spcAft>
                <a:spcPts val="0"/>
              </a:spcAft>
              <a:buClr>
                <a:srgbClr val="2D86F4"/>
              </a:buClr>
              <a:buSzPts val="4800"/>
              <a:buNone/>
              <a:defRPr sz="4800">
                <a:solidFill>
                  <a:srgbClr val="2D86F4"/>
                </a:solidFill>
              </a:defRPr>
            </a:lvl2pPr>
            <a:lvl3pPr lvl="2" rtl="0">
              <a:spcBef>
                <a:spcPts val="0"/>
              </a:spcBef>
              <a:spcAft>
                <a:spcPts val="0"/>
              </a:spcAft>
              <a:buClr>
                <a:srgbClr val="2D86F4"/>
              </a:buClr>
              <a:buSzPts val="4800"/>
              <a:buNone/>
              <a:defRPr sz="4800">
                <a:solidFill>
                  <a:srgbClr val="2D86F4"/>
                </a:solidFill>
              </a:defRPr>
            </a:lvl3pPr>
            <a:lvl4pPr lvl="3" rtl="0">
              <a:spcBef>
                <a:spcPts val="0"/>
              </a:spcBef>
              <a:spcAft>
                <a:spcPts val="0"/>
              </a:spcAft>
              <a:buClr>
                <a:srgbClr val="2D86F4"/>
              </a:buClr>
              <a:buSzPts val="4800"/>
              <a:buNone/>
              <a:defRPr sz="4800">
                <a:solidFill>
                  <a:srgbClr val="2D86F4"/>
                </a:solidFill>
              </a:defRPr>
            </a:lvl4pPr>
            <a:lvl5pPr lvl="4" rtl="0">
              <a:spcBef>
                <a:spcPts val="0"/>
              </a:spcBef>
              <a:spcAft>
                <a:spcPts val="0"/>
              </a:spcAft>
              <a:buClr>
                <a:srgbClr val="2D86F4"/>
              </a:buClr>
              <a:buSzPts val="4800"/>
              <a:buNone/>
              <a:defRPr sz="4800">
                <a:solidFill>
                  <a:srgbClr val="2D86F4"/>
                </a:solidFill>
              </a:defRPr>
            </a:lvl5pPr>
            <a:lvl6pPr lvl="5" rtl="0">
              <a:spcBef>
                <a:spcPts val="0"/>
              </a:spcBef>
              <a:spcAft>
                <a:spcPts val="0"/>
              </a:spcAft>
              <a:buClr>
                <a:srgbClr val="2D86F4"/>
              </a:buClr>
              <a:buSzPts val="4800"/>
              <a:buNone/>
              <a:defRPr sz="4800">
                <a:solidFill>
                  <a:srgbClr val="2D86F4"/>
                </a:solidFill>
              </a:defRPr>
            </a:lvl6pPr>
            <a:lvl7pPr lvl="6" rtl="0">
              <a:spcBef>
                <a:spcPts val="0"/>
              </a:spcBef>
              <a:spcAft>
                <a:spcPts val="0"/>
              </a:spcAft>
              <a:buClr>
                <a:srgbClr val="2D86F4"/>
              </a:buClr>
              <a:buSzPts val="4800"/>
              <a:buNone/>
              <a:defRPr sz="4800">
                <a:solidFill>
                  <a:srgbClr val="2D86F4"/>
                </a:solidFill>
              </a:defRPr>
            </a:lvl7pPr>
            <a:lvl8pPr lvl="7" rtl="0">
              <a:spcBef>
                <a:spcPts val="0"/>
              </a:spcBef>
              <a:spcAft>
                <a:spcPts val="0"/>
              </a:spcAft>
              <a:buClr>
                <a:srgbClr val="2D86F4"/>
              </a:buClr>
              <a:buSzPts val="4800"/>
              <a:buNone/>
              <a:defRPr sz="4800">
                <a:solidFill>
                  <a:srgbClr val="2D86F4"/>
                </a:solidFill>
              </a:defRPr>
            </a:lvl8pPr>
            <a:lvl9pPr lvl="8" rtl="0">
              <a:spcBef>
                <a:spcPts val="0"/>
              </a:spcBef>
              <a:spcAft>
                <a:spcPts val="0"/>
              </a:spcAft>
              <a:buClr>
                <a:srgbClr val="2D86F4"/>
              </a:buClr>
              <a:buSzPts val="4800"/>
              <a:buNone/>
              <a:defRPr sz="4800">
                <a:solidFill>
                  <a:srgbClr val="2D86F4"/>
                </a:solidFill>
              </a:defRPr>
            </a:lvl9pPr>
          </a:lstStyle>
          <a:p>
            <a:endParaRPr/>
          </a:p>
        </p:txBody>
      </p:sp>
      <p:sp>
        <p:nvSpPr>
          <p:cNvPr id="49" name="Google Shape;49;p14"/>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2D86F4"/>
                </a:solidFill>
                <a:latin typeface="Muli"/>
                <a:ea typeface="Muli"/>
                <a:cs typeface="Muli"/>
                <a:sym typeface="Muli"/>
              </a:defRPr>
            </a:lvl1pPr>
            <a:lvl2pPr lvl="1" rtl="0">
              <a:spcBef>
                <a:spcPts val="1600"/>
              </a:spcBef>
              <a:spcAft>
                <a:spcPts val="0"/>
              </a:spcAft>
              <a:buNone/>
              <a:defRPr>
                <a:solidFill>
                  <a:srgbClr val="2D86F4"/>
                </a:solidFill>
              </a:defRPr>
            </a:lvl2pPr>
            <a:lvl3pPr lvl="2" rtl="0">
              <a:spcBef>
                <a:spcPts val="1600"/>
              </a:spcBef>
              <a:spcAft>
                <a:spcPts val="0"/>
              </a:spcAft>
              <a:buNone/>
              <a:defRPr>
                <a:solidFill>
                  <a:srgbClr val="2D86F4"/>
                </a:solidFill>
              </a:defRPr>
            </a:lvl3pPr>
            <a:lvl4pPr lvl="3" rtl="0">
              <a:spcBef>
                <a:spcPts val="1600"/>
              </a:spcBef>
              <a:spcAft>
                <a:spcPts val="0"/>
              </a:spcAft>
              <a:buNone/>
              <a:defRPr>
                <a:solidFill>
                  <a:srgbClr val="2D86F4"/>
                </a:solidFill>
              </a:defRPr>
            </a:lvl4pPr>
            <a:lvl5pPr lvl="4" rtl="0">
              <a:spcBef>
                <a:spcPts val="1600"/>
              </a:spcBef>
              <a:spcAft>
                <a:spcPts val="0"/>
              </a:spcAft>
              <a:buNone/>
              <a:defRPr>
                <a:solidFill>
                  <a:srgbClr val="2D86F4"/>
                </a:solidFill>
              </a:defRPr>
            </a:lvl5pPr>
            <a:lvl6pPr lvl="5" rtl="0">
              <a:spcBef>
                <a:spcPts val="1600"/>
              </a:spcBef>
              <a:spcAft>
                <a:spcPts val="0"/>
              </a:spcAft>
              <a:buNone/>
              <a:defRPr>
                <a:solidFill>
                  <a:srgbClr val="2D86F4"/>
                </a:solidFill>
              </a:defRPr>
            </a:lvl6pPr>
            <a:lvl7pPr lvl="6" rtl="0">
              <a:spcBef>
                <a:spcPts val="1600"/>
              </a:spcBef>
              <a:spcAft>
                <a:spcPts val="0"/>
              </a:spcAft>
              <a:buNone/>
              <a:defRPr>
                <a:solidFill>
                  <a:srgbClr val="2D86F4"/>
                </a:solidFill>
              </a:defRPr>
            </a:lvl7pPr>
            <a:lvl8pPr lvl="7" rtl="0">
              <a:spcBef>
                <a:spcPts val="1600"/>
              </a:spcBef>
              <a:spcAft>
                <a:spcPts val="0"/>
              </a:spcAft>
              <a:buNone/>
              <a:defRPr>
                <a:solidFill>
                  <a:srgbClr val="2D86F4"/>
                </a:solidFill>
              </a:defRPr>
            </a:lvl8pPr>
            <a:lvl9pPr lvl="8" rtl="0">
              <a:spcBef>
                <a:spcPts val="1600"/>
              </a:spcBef>
              <a:spcAft>
                <a:spcPts val="1600"/>
              </a:spcAft>
              <a:buNone/>
              <a:defRPr>
                <a:solidFill>
                  <a:srgbClr val="2D86F4"/>
                </a:solidFill>
              </a:defRPr>
            </a:lvl9pPr>
          </a:lstStyle>
          <a:p>
            <a:endParaRPr/>
          </a:p>
        </p:txBody>
      </p:sp>
      <p:sp>
        <p:nvSpPr>
          <p:cNvPr id="50" name="Google Shape;5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273239"/>
                </a:solidFill>
              </a:defRPr>
            </a:lvl1pPr>
            <a:lvl2pPr lvl="1">
              <a:buNone/>
              <a:defRPr sz="1300">
                <a:solidFill>
                  <a:srgbClr val="273239"/>
                </a:solidFill>
              </a:defRPr>
            </a:lvl2pPr>
            <a:lvl3pPr lvl="2">
              <a:buNone/>
              <a:defRPr sz="1300">
                <a:solidFill>
                  <a:srgbClr val="273239"/>
                </a:solidFill>
              </a:defRPr>
            </a:lvl3pPr>
            <a:lvl4pPr lvl="3">
              <a:buNone/>
              <a:defRPr sz="1300">
                <a:solidFill>
                  <a:srgbClr val="273239"/>
                </a:solidFill>
              </a:defRPr>
            </a:lvl4pPr>
            <a:lvl5pPr lvl="4">
              <a:buNone/>
              <a:defRPr sz="1300">
                <a:solidFill>
                  <a:srgbClr val="273239"/>
                </a:solidFill>
              </a:defRPr>
            </a:lvl5pPr>
            <a:lvl6pPr lvl="5">
              <a:buNone/>
              <a:defRPr sz="1300">
                <a:solidFill>
                  <a:srgbClr val="273239"/>
                </a:solidFill>
              </a:defRPr>
            </a:lvl6pPr>
            <a:lvl7pPr lvl="6">
              <a:buNone/>
              <a:defRPr sz="1300">
                <a:solidFill>
                  <a:srgbClr val="273239"/>
                </a:solidFill>
              </a:defRPr>
            </a:lvl7pPr>
            <a:lvl8pPr lvl="7">
              <a:buNone/>
              <a:defRPr sz="1300">
                <a:solidFill>
                  <a:srgbClr val="273239"/>
                </a:solidFill>
              </a:defRPr>
            </a:lvl8pPr>
            <a:lvl9pPr lvl="8">
              <a:buNone/>
              <a:defRPr sz="1300">
                <a:solidFill>
                  <a:srgbClr val="273239"/>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 Section header - Blue background">
  <p:cSld name="SECTION_HEADER_1_1_1_1_1_1_1">
    <p:bg>
      <p:bgPr>
        <a:solidFill>
          <a:srgbClr val="2D86F4"/>
        </a:solidFill>
        <a:effectLst/>
      </p:bgPr>
    </p:bg>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53" name="Google Shape;53;p15"/>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54" name="Google Shape;5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273239"/>
                </a:solidFill>
              </a:defRPr>
            </a:lvl1pPr>
            <a:lvl2pPr lvl="1">
              <a:buNone/>
              <a:defRPr sz="1300">
                <a:solidFill>
                  <a:srgbClr val="273239"/>
                </a:solidFill>
              </a:defRPr>
            </a:lvl2pPr>
            <a:lvl3pPr lvl="2">
              <a:buNone/>
              <a:defRPr sz="1300">
                <a:solidFill>
                  <a:srgbClr val="273239"/>
                </a:solidFill>
              </a:defRPr>
            </a:lvl3pPr>
            <a:lvl4pPr lvl="3">
              <a:buNone/>
              <a:defRPr sz="1300">
                <a:solidFill>
                  <a:srgbClr val="273239"/>
                </a:solidFill>
              </a:defRPr>
            </a:lvl4pPr>
            <a:lvl5pPr lvl="4">
              <a:buNone/>
              <a:defRPr sz="1300">
                <a:solidFill>
                  <a:srgbClr val="273239"/>
                </a:solidFill>
              </a:defRPr>
            </a:lvl5pPr>
            <a:lvl6pPr lvl="5">
              <a:buNone/>
              <a:defRPr sz="1300">
                <a:solidFill>
                  <a:srgbClr val="273239"/>
                </a:solidFill>
              </a:defRPr>
            </a:lvl6pPr>
            <a:lvl7pPr lvl="6">
              <a:buNone/>
              <a:defRPr sz="1300">
                <a:solidFill>
                  <a:srgbClr val="273239"/>
                </a:solidFill>
              </a:defRPr>
            </a:lvl7pPr>
            <a:lvl8pPr lvl="7">
              <a:buNone/>
              <a:defRPr sz="1300">
                <a:solidFill>
                  <a:srgbClr val="273239"/>
                </a:solidFill>
              </a:defRPr>
            </a:lvl8pPr>
            <a:lvl9pPr lvl="8">
              <a:buNone/>
              <a:defRPr sz="1300">
                <a:solidFill>
                  <a:srgbClr val="273239"/>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7 Section header - Violet">
  <p:cSld name="SECTION_HEADER_2_1_1_1_1_1_1">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8C55E8"/>
              </a:buClr>
              <a:buSzPts val="4800"/>
              <a:buNone/>
              <a:defRPr sz="4800">
                <a:solidFill>
                  <a:srgbClr val="8C55E8"/>
                </a:solidFill>
              </a:defRPr>
            </a:lvl1pPr>
            <a:lvl2pPr lvl="1" rtl="0">
              <a:spcBef>
                <a:spcPts val="0"/>
              </a:spcBef>
              <a:spcAft>
                <a:spcPts val="0"/>
              </a:spcAft>
              <a:buClr>
                <a:srgbClr val="8C55E8"/>
              </a:buClr>
              <a:buSzPts val="4800"/>
              <a:buNone/>
              <a:defRPr sz="4800">
                <a:solidFill>
                  <a:srgbClr val="8C55E8"/>
                </a:solidFill>
              </a:defRPr>
            </a:lvl2pPr>
            <a:lvl3pPr lvl="2" rtl="0">
              <a:spcBef>
                <a:spcPts val="0"/>
              </a:spcBef>
              <a:spcAft>
                <a:spcPts val="0"/>
              </a:spcAft>
              <a:buClr>
                <a:srgbClr val="8C55E8"/>
              </a:buClr>
              <a:buSzPts val="4800"/>
              <a:buNone/>
              <a:defRPr sz="4800">
                <a:solidFill>
                  <a:srgbClr val="8C55E8"/>
                </a:solidFill>
              </a:defRPr>
            </a:lvl3pPr>
            <a:lvl4pPr lvl="3" rtl="0">
              <a:spcBef>
                <a:spcPts val="0"/>
              </a:spcBef>
              <a:spcAft>
                <a:spcPts val="0"/>
              </a:spcAft>
              <a:buClr>
                <a:srgbClr val="8C55E8"/>
              </a:buClr>
              <a:buSzPts val="4800"/>
              <a:buNone/>
              <a:defRPr sz="4800">
                <a:solidFill>
                  <a:srgbClr val="8C55E8"/>
                </a:solidFill>
              </a:defRPr>
            </a:lvl4pPr>
            <a:lvl5pPr lvl="4" rtl="0">
              <a:spcBef>
                <a:spcPts val="0"/>
              </a:spcBef>
              <a:spcAft>
                <a:spcPts val="0"/>
              </a:spcAft>
              <a:buClr>
                <a:srgbClr val="8C55E8"/>
              </a:buClr>
              <a:buSzPts val="4800"/>
              <a:buNone/>
              <a:defRPr sz="4800">
                <a:solidFill>
                  <a:srgbClr val="8C55E8"/>
                </a:solidFill>
              </a:defRPr>
            </a:lvl5pPr>
            <a:lvl6pPr lvl="5" rtl="0">
              <a:spcBef>
                <a:spcPts val="0"/>
              </a:spcBef>
              <a:spcAft>
                <a:spcPts val="0"/>
              </a:spcAft>
              <a:buClr>
                <a:srgbClr val="8C55E8"/>
              </a:buClr>
              <a:buSzPts val="4800"/>
              <a:buNone/>
              <a:defRPr sz="4800">
                <a:solidFill>
                  <a:srgbClr val="8C55E8"/>
                </a:solidFill>
              </a:defRPr>
            </a:lvl6pPr>
            <a:lvl7pPr lvl="6" rtl="0">
              <a:spcBef>
                <a:spcPts val="0"/>
              </a:spcBef>
              <a:spcAft>
                <a:spcPts val="0"/>
              </a:spcAft>
              <a:buClr>
                <a:srgbClr val="8C55E8"/>
              </a:buClr>
              <a:buSzPts val="4800"/>
              <a:buNone/>
              <a:defRPr sz="4800">
                <a:solidFill>
                  <a:srgbClr val="8C55E8"/>
                </a:solidFill>
              </a:defRPr>
            </a:lvl7pPr>
            <a:lvl8pPr lvl="7" rtl="0">
              <a:spcBef>
                <a:spcPts val="0"/>
              </a:spcBef>
              <a:spcAft>
                <a:spcPts val="0"/>
              </a:spcAft>
              <a:buClr>
                <a:srgbClr val="8C55E8"/>
              </a:buClr>
              <a:buSzPts val="4800"/>
              <a:buNone/>
              <a:defRPr sz="4800">
                <a:solidFill>
                  <a:srgbClr val="8C55E8"/>
                </a:solidFill>
              </a:defRPr>
            </a:lvl8pPr>
            <a:lvl9pPr lvl="8" rtl="0">
              <a:spcBef>
                <a:spcPts val="0"/>
              </a:spcBef>
              <a:spcAft>
                <a:spcPts val="0"/>
              </a:spcAft>
              <a:buClr>
                <a:srgbClr val="8C55E8"/>
              </a:buClr>
              <a:buSzPts val="4800"/>
              <a:buNone/>
              <a:defRPr sz="4800">
                <a:solidFill>
                  <a:srgbClr val="8C55E8"/>
                </a:solidFill>
              </a:defRPr>
            </a:lvl9pPr>
          </a:lstStyle>
          <a:p>
            <a:endParaRPr/>
          </a:p>
        </p:txBody>
      </p:sp>
      <p:sp>
        <p:nvSpPr>
          <p:cNvPr id="57" name="Google Shape;57;p16"/>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8C55E8"/>
                </a:solidFill>
                <a:latin typeface="Muli"/>
                <a:ea typeface="Muli"/>
                <a:cs typeface="Muli"/>
                <a:sym typeface="Muli"/>
              </a:defRPr>
            </a:lvl1pPr>
            <a:lvl2pPr lvl="1" rtl="0">
              <a:spcBef>
                <a:spcPts val="1600"/>
              </a:spcBef>
              <a:spcAft>
                <a:spcPts val="0"/>
              </a:spcAft>
              <a:buNone/>
              <a:defRPr>
                <a:solidFill>
                  <a:srgbClr val="8C55E8"/>
                </a:solidFill>
              </a:defRPr>
            </a:lvl2pPr>
            <a:lvl3pPr lvl="2" rtl="0">
              <a:spcBef>
                <a:spcPts val="1600"/>
              </a:spcBef>
              <a:spcAft>
                <a:spcPts val="0"/>
              </a:spcAft>
              <a:buNone/>
              <a:defRPr>
                <a:solidFill>
                  <a:srgbClr val="8C55E8"/>
                </a:solidFill>
              </a:defRPr>
            </a:lvl3pPr>
            <a:lvl4pPr lvl="3" rtl="0">
              <a:spcBef>
                <a:spcPts val="1600"/>
              </a:spcBef>
              <a:spcAft>
                <a:spcPts val="0"/>
              </a:spcAft>
              <a:buNone/>
              <a:defRPr>
                <a:solidFill>
                  <a:srgbClr val="8C55E8"/>
                </a:solidFill>
              </a:defRPr>
            </a:lvl4pPr>
            <a:lvl5pPr lvl="4" rtl="0">
              <a:spcBef>
                <a:spcPts val="1600"/>
              </a:spcBef>
              <a:spcAft>
                <a:spcPts val="0"/>
              </a:spcAft>
              <a:buNone/>
              <a:defRPr>
                <a:solidFill>
                  <a:srgbClr val="8C55E8"/>
                </a:solidFill>
              </a:defRPr>
            </a:lvl5pPr>
            <a:lvl6pPr lvl="5" rtl="0">
              <a:spcBef>
                <a:spcPts val="1600"/>
              </a:spcBef>
              <a:spcAft>
                <a:spcPts val="0"/>
              </a:spcAft>
              <a:buNone/>
              <a:defRPr>
                <a:solidFill>
                  <a:srgbClr val="8C55E8"/>
                </a:solidFill>
              </a:defRPr>
            </a:lvl6pPr>
            <a:lvl7pPr lvl="6" rtl="0">
              <a:spcBef>
                <a:spcPts val="1600"/>
              </a:spcBef>
              <a:spcAft>
                <a:spcPts val="0"/>
              </a:spcAft>
              <a:buNone/>
              <a:defRPr>
                <a:solidFill>
                  <a:srgbClr val="8C55E8"/>
                </a:solidFill>
              </a:defRPr>
            </a:lvl7pPr>
            <a:lvl8pPr lvl="7" rtl="0">
              <a:spcBef>
                <a:spcPts val="1600"/>
              </a:spcBef>
              <a:spcAft>
                <a:spcPts val="0"/>
              </a:spcAft>
              <a:buNone/>
              <a:defRPr>
                <a:solidFill>
                  <a:srgbClr val="8C55E8"/>
                </a:solidFill>
              </a:defRPr>
            </a:lvl8pPr>
            <a:lvl9pPr lvl="8" rtl="0">
              <a:spcBef>
                <a:spcPts val="1600"/>
              </a:spcBef>
              <a:spcAft>
                <a:spcPts val="1600"/>
              </a:spcAft>
              <a:buNone/>
              <a:defRPr>
                <a:solidFill>
                  <a:srgbClr val="8C55E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8 Section header - Violet background">
  <p:cSld name="SECTION_HEADER_1_1_1_1_1_1_1_1">
    <p:bg>
      <p:bgPr>
        <a:solidFill>
          <a:srgbClr val="8C55E8"/>
        </a:solidFill>
        <a:effectLst/>
      </p:bgPr>
    </p:bg>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60" name="Google Shape;60;p17"/>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9 Title and body - Red" type="tx">
  <p:cSld name="TITLE_AND_BODY">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52F41"/>
              </a:buClr>
              <a:buSzPts val="2400"/>
              <a:buNone/>
              <a:defRPr sz="2400">
                <a:solidFill>
                  <a:srgbClr val="F52F41"/>
                </a:solidFill>
              </a:defRPr>
            </a:lvl1pPr>
            <a:lvl2pPr lvl="1">
              <a:spcBef>
                <a:spcPts val="0"/>
              </a:spcBef>
              <a:spcAft>
                <a:spcPts val="0"/>
              </a:spcAft>
              <a:buClr>
                <a:srgbClr val="F52F41"/>
              </a:buClr>
              <a:buSzPts val="2400"/>
              <a:buNone/>
              <a:defRPr sz="2400">
                <a:solidFill>
                  <a:srgbClr val="F52F41"/>
                </a:solidFill>
              </a:defRPr>
            </a:lvl2pPr>
            <a:lvl3pPr lvl="2">
              <a:spcBef>
                <a:spcPts val="0"/>
              </a:spcBef>
              <a:spcAft>
                <a:spcPts val="0"/>
              </a:spcAft>
              <a:buClr>
                <a:srgbClr val="F52F41"/>
              </a:buClr>
              <a:buSzPts val="2400"/>
              <a:buNone/>
              <a:defRPr sz="2400">
                <a:solidFill>
                  <a:srgbClr val="F52F41"/>
                </a:solidFill>
              </a:defRPr>
            </a:lvl3pPr>
            <a:lvl4pPr lvl="3">
              <a:spcBef>
                <a:spcPts val="0"/>
              </a:spcBef>
              <a:spcAft>
                <a:spcPts val="0"/>
              </a:spcAft>
              <a:buClr>
                <a:srgbClr val="F52F41"/>
              </a:buClr>
              <a:buSzPts val="2400"/>
              <a:buNone/>
              <a:defRPr sz="2400">
                <a:solidFill>
                  <a:srgbClr val="F52F41"/>
                </a:solidFill>
              </a:defRPr>
            </a:lvl4pPr>
            <a:lvl5pPr lvl="4">
              <a:spcBef>
                <a:spcPts val="0"/>
              </a:spcBef>
              <a:spcAft>
                <a:spcPts val="0"/>
              </a:spcAft>
              <a:buClr>
                <a:srgbClr val="F52F41"/>
              </a:buClr>
              <a:buSzPts val="2400"/>
              <a:buNone/>
              <a:defRPr sz="2400">
                <a:solidFill>
                  <a:srgbClr val="F52F41"/>
                </a:solidFill>
              </a:defRPr>
            </a:lvl5pPr>
            <a:lvl6pPr lvl="5">
              <a:spcBef>
                <a:spcPts val="0"/>
              </a:spcBef>
              <a:spcAft>
                <a:spcPts val="0"/>
              </a:spcAft>
              <a:buClr>
                <a:srgbClr val="F52F41"/>
              </a:buClr>
              <a:buSzPts val="2400"/>
              <a:buNone/>
              <a:defRPr sz="2400">
                <a:solidFill>
                  <a:srgbClr val="F52F41"/>
                </a:solidFill>
              </a:defRPr>
            </a:lvl6pPr>
            <a:lvl7pPr lvl="6">
              <a:spcBef>
                <a:spcPts val="0"/>
              </a:spcBef>
              <a:spcAft>
                <a:spcPts val="0"/>
              </a:spcAft>
              <a:buClr>
                <a:srgbClr val="F52F41"/>
              </a:buClr>
              <a:buSzPts val="2400"/>
              <a:buNone/>
              <a:defRPr sz="2400">
                <a:solidFill>
                  <a:srgbClr val="F52F41"/>
                </a:solidFill>
              </a:defRPr>
            </a:lvl7pPr>
            <a:lvl8pPr lvl="7">
              <a:spcBef>
                <a:spcPts val="0"/>
              </a:spcBef>
              <a:spcAft>
                <a:spcPts val="0"/>
              </a:spcAft>
              <a:buClr>
                <a:srgbClr val="F52F41"/>
              </a:buClr>
              <a:buSzPts val="2400"/>
              <a:buNone/>
              <a:defRPr sz="2400">
                <a:solidFill>
                  <a:srgbClr val="F52F41"/>
                </a:solidFill>
              </a:defRPr>
            </a:lvl8pPr>
            <a:lvl9pPr lvl="8">
              <a:spcBef>
                <a:spcPts val="0"/>
              </a:spcBef>
              <a:spcAft>
                <a:spcPts val="0"/>
              </a:spcAft>
              <a:buClr>
                <a:srgbClr val="F52F41"/>
              </a:buClr>
              <a:buSzPts val="2400"/>
              <a:buNone/>
              <a:defRPr sz="2400">
                <a:solidFill>
                  <a:srgbClr val="F52F41"/>
                </a:solidFill>
              </a:defRPr>
            </a:lvl9pPr>
          </a:lstStyle>
          <a:p>
            <a:endParaRPr/>
          </a:p>
        </p:txBody>
      </p:sp>
      <p:sp>
        <p:nvSpPr>
          <p:cNvPr id="63" name="Google Shape;63;p18"/>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a:lnSpc>
                <a:spcPct val="150000"/>
              </a:lnSpc>
              <a:spcBef>
                <a:spcPts val="0"/>
              </a:spcBef>
              <a:spcAft>
                <a:spcPts val="0"/>
              </a:spcAft>
              <a:buClr>
                <a:srgbClr val="273239"/>
              </a:buClr>
              <a:buSzPts val="1400"/>
              <a:buChar char="●"/>
              <a:defRPr>
                <a:solidFill>
                  <a:srgbClr val="273239"/>
                </a:solidFill>
              </a:defRPr>
            </a:lvl1pPr>
            <a:lvl2pPr marL="914400" lvl="1" indent="-317500">
              <a:lnSpc>
                <a:spcPct val="150000"/>
              </a:lnSpc>
              <a:spcBef>
                <a:spcPts val="1600"/>
              </a:spcBef>
              <a:spcAft>
                <a:spcPts val="0"/>
              </a:spcAft>
              <a:buClr>
                <a:srgbClr val="273239"/>
              </a:buClr>
              <a:buSzPts val="1400"/>
              <a:buChar char="○"/>
              <a:defRPr>
                <a:solidFill>
                  <a:srgbClr val="273239"/>
                </a:solidFill>
              </a:defRPr>
            </a:lvl2pPr>
            <a:lvl3pPr marL="1371600" lvl="2" indent="-317500">
              <a:lnSpc>
                <a:spcPct val="150000"/>
              </a:lnSpc>
              <a:spcBef>
                <a:spcPts val="1600"/>
              </a:spcBef>
              <a:spcAft>
                <a:spcPts val="0"/>
              </a:spcAft>
              <a:buClr>
                <a:srgbClr val="273239"/>
              </a:buClr>
              <a:buSzPts val="1400"/>
              <a:buChar char="■"/>
              <a:defRPr>
                <a:solidFill>
                  <a:srgbClr val="273239"/>
                </a:solidFill>
              </a:defRPr>
            </a:lvl3pPr>
            <a:lvl4pPr marL="1828800" lvl="3" indent="-317500">
              <a:lnSpc>
                <a:spcPct val="150000"/>
              </a:lnSpc>
              <a:spcBef>
                <a:spcPts val="1600"/>
              </a:spcBef>
              <a:spcAft>
                <a:spcPts val="0"/>
              </a:spcAft>
              <a:buClr>
                <a:srgbClr val="273239"/>
              </a:buClr>
              <a:buSzPts val="1400"/>
              <a:buChar char="●"/>
              <a:defRPr>
                <a:solidFill>
                  <a:srgbClr val="273239"/>
                </a:solidFill>
              </a:defRPr>
            </a:lvl4pPr>
            <a:lvl5pPr marL="2286000" lvl="4" indent="-317500">
              <a:lnSpc>
                <a:spcPct val="150000"/>
              </a:lnSpc>
              <a:spcBef>
                <a:spcPts val="1600"/>
              </a:spcBef>
              <a:spcAft>
                <a:spcPts val="0"/>
              </a:spcAft>
              <a:buClr>
                <a:srgbClr val="273239"/>
              </a:buClr>
              <a:buSzPts val="1400"/>
              <a:buChar char="○"/>
              <a:defRPr>
                <a:solidFill>
                  <a:srgbClr val="273239"/>
                </a:solidFill>
              </a:defRPr>
            </a:lvl5pPr>
            <a:lvl6pPr marL="2743200" lvl="5" indent="-317500">
              <a:lnSpc>
                <a:spcPct val="150000"/>
              </a:lnSpc>
              <a:spcBef>
                <a:spcPts val="1600"/>
              </a:spcBef>
              <a:spcAft>
                <a:spcPts val="0"/>
              </a:spcAft>
              <a:buClr>
                <a:srgbClr val="273239"/>
              </a:buClr>
              <a:buSzPts val="1400"/>
              <a:buChar char="■"/>
              <a:defRPr>
                <a:solidFill>
                  <a:srgbClr val="273239"/>
                </a:solidFill>
              </a:defRPr>
            </a:lvl6pPr>
            <a:lvl7pPr marL="3200400" lvl="6" indent="-317500">
              <a:lnSpc>
                <a:spcPct val="150000"/>
              </a:lnSpc>
              <a:spcBef>
                <a:spcPts val="1600"/>
              </a:spcBef>
              <a:spcAft>
                <a:spcPts val="0"/>
              </a:spcAft>
              <a:buClr>
                <a:srgbClr val="273239"/>
              </a:buClr>
              <a:buSzPts val="1400"/>
              <a:buChar char="●"/>
              <a:defRPr>
                <a:solidFill>
                  <a:srgbClr val="273239"/>
                </a:solidFill>
              </a:defRPr>
            </a:lvl7pPr>
            <a:lvl8pPr marL="3657600" lvl="7" indent="-317500">
              <a:lnSpc>
                <a:spcPct val="150000"/>
              </a:lnSpc>
              <a:spcBef>
                <a:spcPts val="1600"/>
              </a:spcBef>
              <a:spcAft>
                <a:spcPts val="0"/>
              </a:spcAft>
              <a:buClr>
                <a:srgbClr val="273239"/>
              </a:buClr>
              <a:buSzPts val="1400"/>
              <a:buChar char="○"/>
              <a:defRPr>
                <a:solidFill>
                  <a:srgbClr val="273239"/>
                </a:solidFill>
              </a:defRPr>
            </a:lvl8pPr>
            <a:lvl9pPr marL="4114800" lvl="8" indent="-31750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64" name="Google Shape;6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65" name="Google Shape;65;p18"/>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52F41"/>
                </a:solidFill>
                <a:latin typeface="Muli"/>
                <a:ea typeface="Muli"/>
                <a:cs typeface="Muli"/>
                <a:sym typeface="Muli"/>
              </a:defRPr>
            </a:lvl1pPr>
            <a:lvl2pPr lvl="1">
              <a:spcBef>
                <a:spcPts val="1600"/>
              </a:spcBef>
              <a:spcAft>
                <a:spcPts val="0"/>
              </a:spcAft>
              <a:buNone/>
              <a:defRPr>
                <a:solidFill>
                  <a:srgbClr val="F52F41"/>
                </a:solidFill>
                <a:latin typeface="Muli"/>
                <a:ea typeface="Muli"/>
                <a:cs typeface="Muli"/>
                <a:sym typeface="Muli"/>
              </a:defRPr>
            </a:lvl2pPr>
            <a:lvl3pPr lvl="2">
              <a:spcBef>
                <a:spcPts val="1600"/>
              </a:spcBef>
              <a:spcAft>
                <a:spcPts val="0"/>
              </a:spcAft>
              <a:buNone/>
              <a:defRPr>
                <a:solidFill>
                  <a:srgbClr val="F52F41"/>
                </a:solidFill>
                <a:latin typeface="Muli"/>
                <a:ea typeface="Muli"/>
                <a:cs typeface="Muli"/>
                <a:sym typeface="Muli"/>
              </a:defRPr>
            </a:lvl3pPr>
            <a:lvl4pPr lvl="3">
              <a:spcBef>
                <a:spcPts val="1600"/>
              </a:spcBef>
              <a:spcAft>
                <a:spcPts val="0"/>
              </a:spcAft>
              <a:buNone/>
              <a:defRPr>
                <a:solidFill>
                  <a:srgbClr val="F52F41"/>
                </a:solidFill>
                <a:latin typeface="Muli"/>
                <a:ea typeface="Muli"/>
                <a:cs typeface="Muli"/>
                <a:sym typeface="Muli"/>
              </a:defRPr>
            </a:lvl4pPr>
            <a:lvl5pPr lvl="4">
              <a:spcBef>
                <a:spcPts val="1600"/>
              </a:spcBef>
              <a:spcAft>
                <a:spcPts val="0"/>
              </a:spcAft>
              <a:buNone/>
              <a:defRPr>
                <a:solidFill>
                  <a:srgbClr val="F52F41"/>
                </a:solidFill>
                <a:latin typeface="Muli"/>
                <a:ea typeface="Muli"/>
                <a:cs typeface="Muli"/>
                <a:sym typeface="Muli"/>
              </a:defRPr>
            </a:lvl5pPr>
            <a:lvl6pPr lvl="5">
              <a:spcBef>
                <a:spcPts val="1600"/>
              </a:spcBef>
              <a:spcAft>
                <a:spcPts val="0"/>
              </a:spcAft>
              <a:buNone/>
              <a:defRPr>
                <a:solidFill>
                  <a:srgbClr val="F52F41"/>
                </a:solidFill>
                <a:latin typeface="Muli"/>
                <a:ea typeface="Muli"/>
                <a:cs typeface="Muli"/>
                <a:sym typeface="Muli"/>
              </a:defRPr>
            </a:lvl6pPr>
            <a:lvl7pPr lvl="6">
              <a:spcBef>
                <a:spcPts val="1600"/>
              </a:spcBef>
              <a:spcAft>
                <a:spcPts val="0"/>
              </a:spcAft>
              <a:buNone/>
              <a:defRPr>
                <a:solidFill>
                  <a:srgbClr val="F52F41"/>
                </a:solidFill>
                <a:latin typeface="Muli"/>
                <a:ea typeface="Muli"/>
                <a:cs typeface="Muli"/>
                <a:sym typeface="Muli"/>
              </a:defRPr>
            </a:lvl7pPr>
            <a:lvl8pPr lvl="7">
              <a:spcBef>
                <a:spcPts val="1600"/>
              </a:spcBef>
              <a:spcAft>
                <a:spcPts val="0"/>
              </a:spcAft>
              <a:buNone/>
              <a:defRPr>
                <a:solidFill>
                  <a:srgbClr val="F52F41"/>
                </a:solidFill>
                <a:latin typeface="Muli"/>
                <a:ea typeface="Muli"/>
                <a:cs typeface="Muli"/>
                <a:sym typeface="Muli"/>
              </a:defRPr>
            </a:lvl8pPr>
            <a:lvl9pPr lvl="8">
              <a:spcBef>
                <a:spcPts val="1600"/>
              </a:spcBef>
              <a:spcAft>
                <a:spcPts val="1600"/>
              </a:spcAft>
              <a:buNone/>
              <a:defRPr>
                <a:solidFill>
                  <a:srgbClr val="F52F41"/>
                </a:solidFill>
                <a:latin typeface="Muli"/>
                <a:ea typeface="Muli"/>
                <a:cs typeface="Muli"/>
                <a:sym typeface="Muli"/>
              </a:defRPr>
            </a:lvl9pPr>
          </a:lstStyle>
          <a:p>
            <a:endParaRPr/>
          </a:p>
        </p:txBody>
      </p:sp>
      <p:sp>
        <p:nvSpPr>
          <p:cNvPr id="66" name="Google Shape;66;p18"/>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0 Title and body - Pink">
  <p:cSld name="TITLE_AND_BODY_1">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8417F"/>
              </a:buClr>
              <a:buSzPts val="2400"/>
              <a:buNone/>
              <a:defRPr sz="2400">
                <a:solidFill>
                  <a:srgbClr val="F8417F"/>
                </a:solidFill>
              </a:defRPr>
            </a:lvl1pPr>
            <a:lvl2pPr lvl="1" rtl="0">
              <a:spcBef>
                <a:spcPts val="0"/>
              </a:spcBef>
              <a:spcAft>
                <a:spcPts val="0"/>
              </a:spcAft>
              <a:buClr>
                <a:srgbClr val="F8417F"/>
              </a:buClr>
              <a:buSzPts val="2400"/>
              <a:buNone/>
              <a:defRPr sz="2400">
                <a:solidFill>
                  <a:srgbClr val="F8417F"/>
                </a:solidFill>
              </a:defRPr>
            </a:lvl2pPr>
            <a:lvl3pPr lvl="2" rtl="0">
              <a:spcBef>
                <a:spcPts val="0"/>
              </a:spcBef>
              <a:spcAft>
                <a:spcPts val="0"/>
              </a:spcAft>
              <a:buClr>
                <a:srgbClr val="F8417F"/>
              </a:buClr>
              <a:buSzPts val="2400"/>
              <a:buNone/>
              <a:defRPr sz="2400">
                <a:solidFill>
                  <a:srgbClr val="F8417F"/>
                </a:solidFill>
              </a:defRPr>
            </a:lvl3pPr>
            <a:lvl4pPr lvl="3" rtl="0">
              <a:spcBef>
                <a:spcPts val="0"/>
              </a:spcBef>
              <a:spcAft>
                <a:spcPts val="0"/>
              </a:spcAft>
              <a:buClr>
                <a:srgbClr val="F8417F"/>
              </a:buClr>
              <a:buSzPts val="2400"/>
              <a:buNone/>
              <a:defRPr sz="2400">
                <a:solidFill>
                  <a:srgbClr val="F8417F"/>
                </a:solidFill>
              </a:defRPr>
            </a:lvl4pPr>
            <a:lvl5pPr lvl="4" rtl="0">
              <a:spcBef>
                <a:spcPts val="0"/>
              </a:spcBef>
              <a:spcAft>
                <a:spcPts val="0"/>
              </a:spcAft>
              <a:buClr>
                <a:srgbClr val="F8417F"/>
              </a:buClr>
              <a:buSzPts val="2400"/>
              <a:buNone/>
              <a:defRPr sz="2400">
                <a:solidFill>
                  <a:srgbClr val="F8417F"/>
                </a:solidFill>
              </a:defRPr>
            </a:lvl5pPr>
            <a:lvl6pPr lvl="5" rtl="0">
              <a:spcBef>
                <a:spcPts val="0"/>
              </a:spcBef>
              <a:spcAft>
                <a:spcPts val="0"/>
              </a:spcAft>
              <a:buClr>
                <a:srgbClr val="F8417F"/>
              </a:buClr>
              <a:buSzPts val="2400"/>
              <a:buNone/>
              <a:defRPr sz="2400">
                <a:solidFill>
                  <a:srgbClr val="F8417F"/>
                </a:solidFill>
              </a:defRPr>
            </a:lvl6pPr>
            <a:lvl7pPr lvl="6" rtl="0">
              <a:spcBef>
                <a:spcPts val="0"/>
              </a:spcBef>
              <a:spcAft>
                <a:spcPts val="0"/>
              </a:spcAft>
              <a:buClr>
                <a:srgbClr val="F8417F"/>
              </a:buClr>
              <a:buSzPts val="2400"/>
              <a:buNone/>
              <a:defRPr sz="2400">
                <a:solidFill>
                  <a:srgbClr val="F8417F"/>
                </a:solidFill>
              </a:defRPr>
            </a:lvl7pPr>
            <a:lvl8pPr lvl="7" rtl="0">
              <a:spcBef>
                <a:spcPts val="0"/>
              </a:spcBef>
              <a:spcAft>
                <a:spcPts val="0"/>
              </a:spcAft>
              <a:buClr>
                <a:srgbClr val="F8417F"/>
              </a:buClr>
              <a:buSzPts val="2400"/>
              <a:buNone/>
              <a:defRPr sz="2400">
                <a:solidFill>
                  <a:srgbClr val="F8417F"/>
                </a:solidFill>
              </a:defRPr>
            </a:lvl8pPr>
            <a:lvl9pPr lvl="8" rtl="0">
              <a:spcBef>
                <a:spcPts val="0"/>
              </a:spcBef>
              <a:spcAft>
                <a:spcPts val="0"/>
              </a:spcAft>
              <a:buClr>
                <a:srgbClr val="F8417F"/>
              </a:buClr>
              <a:buSzPts val="2400"/>
              <a:buNone/>
              <a:defRPr sz="2400">
                <a:solidFill>
                  <a:srgbClr val="F8417F"/>
                </a:solidFill>
              </a:defRPr>
            </a:lvl9pPr>
          </a:lstStyle>
          <a:p>
            <a:endParaRPr/>
          </a:p>
        </p:txBody>
      </p:sp>
      <p:sp>
        <p:nvSpPr>
          <p:cNvPr id="69" name="Google Shape;69;p19"/>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1" name="Google Shape;71;p19"/>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8417F"/>
                </a:solidFill>
                <a:latin typeface="Muli"/>
                <a:ea typeface="Muli"/>
                <a:cs typeface="Muli"/>
                <a:sym typeface="Muli"/>
              </a:defRPr>
            </a:lvl1pPr>
            <a:lvl2pPr lvl="1" rtl="0">
              <a:spcBef>
                <a:spcPts val="1600"/>
              </a:spcBef>
              <a:spcAft>
                <a:spcPts val="0"/>
              </a:spcAft>
              <a:buNone/>
              <a:defRPr>
                <a:solidFill>
                  <a:srgbClr val="F8417F"/>
                </a:solidFill>
                <a:latin typeface="Muli"/>
                <a:ea typeface="Muli"/>
                <a:cs typeface="Muli"/>
                <a:sym typeface="Muli"/>
              </a:defRPr>
            </a:lvl2pPr>
            <a:lvl3pPr lvl="2" rtl="0">
              <a:spcBef>
                <a:spcPts val="1600"/>
              </a:spcBef>
              <a:spcAft>
                <a:spcPts val="0"/>
              </a:spcAft>
              <a:buNone/>
              <a:defRPr>
                <a:solidFill>
                  <a:srgbClr val="F8417F"/>
                </a:solidFill>
                <a:latin typeface="Muli"/>
                <a:ea typeface="Muli"/>
                <a:cs typeface="Muli"/>
                <a:sym typeface="Muli"/>
              </a:defRPr>
            </a:lvl3pPr>
            <a:lvl4pPr lvl="3" rtl="0">
              <a:spcBef>
                <a:spcPts val="1600"/>
              </a:spcBef>
              <a:spcAft>
                <a:spcPts val="0"/>
              </a:spcAft>
              <a:buNone/>
              <a:defRPr>
                <a:solidFill>
                  <a:srgbClr val="F8417F"/>
                </a:solidFill>
                <a:latin typeface="Muli"/>
                <a:ea typeface="Muli"/>
                <a:cs typeface="Muli"/>
                <a:sym typeface="Muli"/>
              </a:defRPr>
            </a:lvl4pPr>
            <a:lvl5pPr lvl="4" rtl="0">
              <a:spcBef>
                <a:spcPts val="1600"/>
              </a:spcBef>
              <a:spcAft>
                <a:spcPts val="0"/>
              </a:spcAft>
              <a:buNone/>
              <a:defRPr>
                <a:solidFill>
                  <a:srgbClr val="F8417F"/>
                </a:solidFill>
                <a:latin typeface="Muli"/>
                <a:ea typeface="Muli"/>
                <a:cs typeface="Muli"/>
                <a:sym typeface="Muli"/>
              </a:defRPr>
            </a:lvl5pPr>
            <a:lvl6pPr lvl="5" rtl="0">
              <a:spcBef>
                <a:spcPts val="1600"/>
              </a:spcBef>
              <a:spcAft>
                <a:spcPts val="0"/>
              </a:spcAft>
              <a:buNone/>
              <a:defRPr>
                <a:solidFill>
                  <a:srgbClr val="F8417F"/>
                </a:solidFill>
                <a:latin typeface="Muli"/>
                <a:ea typeface="Muli"/>
                <a:cs typeface="Muli"/>
                <a:sym typeface="Muli"/>
              </a:defRPr>
            </a:lvl6pPr>
            <a:lvl7pPr lvl="6" rtl="0">
              <a:spcBef>
                <a:spcPts val="1600"/>
              </a:spcBef>
              <a:spcAft>
                <a:spcPts val="0"/>
              </a:spcAft>
              <a:buNone/>
              <a:defRPr>
                <a:solidFill>
                  <a:srgbClr val="F8417F"/>
                </a:solidFill>
                <a:latin typeface="Muli"/>
                <a:ea typeface="Muli"/>
                <a:cs typeface="Muli"/>
                <a:sym typeface="Muli"/>
              </a:defRPr>
            </a:lvl7pPr>
            <a:lvl8pPr lvl="7" rtl="0">
              <a:spcBef>
                <a:spcPts val="1600"/>
              </a:spcBef>
              <a:spcAft>
                <a:spcPts val="0"/>
              </a:spcAft>
              <a:buNone/>
              <a:defRPr>
                <a:solidFill>
                  <a:srgbClr val="F8417F"/>
                </a:solidFill>
                <a:latin typeface="Muli"/>
                <a:ea typeface="Muli"/>
                <a:cs typeface="Muli"/>
                <a:sym typeface="Muli"/>
              </a:defRPr>
            </a:lvl8pPr>
            <a:lvl9pPr lvl="8" rtl="0">
              <a:spcBef>
                <a:spcPts val="1600"/>
              </a:spcBef>
              <a:spcAft>
                <a:spcPts val="1600"/>
              </a:spcAft>
              <a:buNone/>
              <a:defRPr>
                <a:solidFill>
                  <a:srgbClr val="F8417F"/>
                </a:solidFill>
                <a:latin typeface="Muli"/>
                <a:ea typeface="Muli"/>
                <a:cs typeface="Muli"/>
                <a:sym typeface="Muli"/>
              </a:defRPr>
            </a:lvl9pPr>
          </a:lstStyle>
          <a:p>
            <a:endParaRPr/>
          </a:p>
        </p:txBody>
      </p:sp>
      <p:sp>
        <p:nvSpPr>
          <p:cNvPr id="72" name="Google Shape;72;p19"/>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1 Title and body - Orange">
  <p:cSld name="TITLE_AND_BODY_1_1">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513"/>
              </a:buClr>
              <a:buSzPts val="2400"/>
              <a:buNone/>
              <a:defRPr sz="2400">
                <a:solidFill>
                  <a:srgbClr val="FF9513"/>
                </a:solidFill>
              </a:defRPr>
            </a:lvl1pPr>
            <a:lvl2pPr lvl="1" rtl="0">
              <a:spcBef>
                <a:spcPts val="0"/>
              </a:spcBef>
              <a:spcAft>
                <a:spcPts val="0"/>
              </a:spcAft>
              <a:buClr>
                <a:srgbClr val="FF9513"/>
              </a:buClr>
              <a:buSzPts val="2400"/>
              <a:buNone/>
              <a:defRPr sz="2400">
                <a:solidFill>
                  <a:srgbClr val="FF9513"/>
                </a:solidFill>
              </a:defRPr>
            </a:lvl2pPr>
            <a:lvl3pPr lvl="2" rtl="0">
              <a:spcBef>
                <a:spcPts val="0"/>
              </a:spcBef>
              <a:spcAft>
                <a:spcPts val="0"/>
              </a:spcAft>
              <a:buClr>
                <a:srgbClr val="FF9513"/>
              </a:buClr>
              <a:buSzPts val="2400"/>
              <a:buNone/>
              <a:defRPr sz="2400">
                <a:solidFill>
                  <a:srgbClr val="FF9513"/>
                </a:solidFill>
              </a:defRPr>
            </a:lvl3pPr>
            <a:lvl4pPr lvl="3" rtl="0">
              <a:spcBef>
                <a:spcPts val="0"/>
              </a:spcBef>
              <a:spcAft>
                <a:spcPts val="0"/>
              </a:spcAft>
              <a:buClr>
                <a:srgbClr val="FF9513"/>
              </a:buClr>
              <a:buSzPts val="2400"/>
              <a:buNone/>
              <a:defRPr sz="2400">
                <a:solidFill>
                  <a:srgbClr val="FF9513"/>
                </a:solidFill>
              </a:defRPr>
            </a:lvl4pPr>
            <a:lvl5pPr lvl="4" rtl="0">
              <a:spcBef>
                <a:spcPts val="0"/>
              </a:spcBef>
              <a:spcAft>
                <a:spcPts val="0"/>
              </a:spcAft>
              <a:buClr>
                <a:srgbClr val="FF9513"/>
              </a:buClr>
              <a:buSzPts val="2400"/>
              <a:buNone/>
              <a:defRPr sz="2400">
                <a:solidFill>
                  <a:srgbClr val="FF9513"/>
                </a:solidFill>
              </a:defRPr>
            </a:lvl5pPr>
            <a:lvl6pPr lvl="5" rtl="0">
              <a:spcBef>
                <a:spcPts val="0"/>
              </a:spcBef>
              <a:spcAft>
                <a:spcPts val="0"/>
              </a:spcAft>
              <a:buClr>
                <a:srgbClr val="FF9513"/>
              </a:buClr>
              <a:buSzPts val="2400"/>
              <a:buNone/>
              <a:defRPr sz="2400">
                <a:solidFill>
                  <a:srgbClr val="FF9513"/>
                </a:solidFill>
              </a:defRPr>
            </a:lvl6pPr>
            <a:lvl7pPr lvl="6" rtl="0">
              <a:spcBef>
                <a:spcPts val="0"/>
              </a:spcBef>
              <a:spcAft>
                <a:spcPts val="0"/>
              </a:spcAft>
              <a:buClr>
                <a:srgbClr val="FF9513"/>
              </a:buClr>
              <a:buSzPts val="2400"/>
              <a:buNone/>
              <a:defRPr sz="2400">
                <a:solidFill>
                  <a:srgbClr val="FF9513"/>
                </a:solidFill>
              </a:defRPr>
            </a:lvl7pPr>
            <a:lvl8pPr lvl="7" rtl="0">
              <a:spcBef>
                <a:spcPts val="0"/>
              </a:spcBef>
              <a:spcAft>
                <a:spcPts val="0"/>
              </a:spcAft>
              <a:buClr>
                <a:srgbClr val="FF9513"/>
              </a:buClr>
              <a:buSzPts val="2400"/>
              <a:buNone/>
              <a:defRPr sz="2400">
                <a:solidFill>
                  <a:srgbClr val="FF9513"/>
                </a:solidFill>
              </a:defRPr>
            </a:lvl8pPr>
            <a:lvl9pPr lvl="8" rtl="0">
              <a:spcBef>
                <a:spcPts val="0"/>
              </a:spcBef>
              <a:spcAft>
                <a:spcPts val="0"/>
              </a:spcAft>
              <a:buClr>
                <a:srgbClr val="FF9513"/>
              </a:buClr>
              <a:buSzPts val="2400"/>
              <a:buNone/>
              <a:defRPr sz="2400">
                <a:solidFill>
                  <a:srgbClr val="FF9513"/>
                </a:solidFill>
              </a:defRPr>
            </a:lvl9pPr>
          </a:lstStyle>
          <a:p>
            <a:endParaRPr/>
          </a:p>
        </p:txBody>
      </p:sp>
      <p:sp>
        <p:nvSpPr>
          <p:cNvPr id="75" name="Google Shape;75;p20"/>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7" name="Google Shape;77;p20"/>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9513"/>
                </a:solidFill>
                <a:latin typeface="Muli"/>
                <a:ea typeface="Muli"/>
                <a:cs typeface="Muli"/>
                <a:sym typeface="Muli"/>
              </a:defRPr>
            </a:lvl1pPr>
            <a:lvl2pPr lvl="1" rtl="0">
              <a:spcBef>
                <a:spcPts val="1600"/>
              </a:spcBef>
              <a:spcAft>
                <a:spcPts val="0"/>
              </a:spcAft>
              <a:buNone/>
              <a:defRPr>
                <a:solidFill>
                  <a:srgbClr val="FF9513"/>
                </a:solidFill>
                <a:latin typeface="Muli"/>
                <a:ea typeface="Muli"/>
                <a:cs typeface="Muli"/>
                <a:sym typeface="Muli"/>
              </a:defRPr>
            </a:lvl2pPr>
            <a:lvl3pPr lvl="2" rtl="0">
              <a:spcBef>
                <a:spcPts val="1600"/>
              </a:spcBef>
              <a:spcAft>
                <a:spcPts val="0"/>
              </a:spcAft>
              <a:buNone/>
              <a:defRPr>
                <a:solidFill>
                  <a:srgbClr val="FF9513"/>
                </a:solidFill>
                <a:latin typeface="Muli"/>
                <a:ea typeface="Muli"/>
                <a:cs typeface="Muli"/>
                <a:sym typeface="Muli"/>
              </a:defRPr>
            </a:lvl3pPr>
            <a:lvl4pPr lvl="3" rtl="0">
              <a:spcBef>
                <a:spcPts val="1600"/>
              </a:spcBef>
              <a:spcAft>
                <a:spcPts val="0"/>
              </a:spcAft>
              <a:buNone/>
              <a:defRPr>
                <a:solidFill>
                  <a:srgbClr val="FF9513"/>
                </a:solidFill>
                <a:latin typeface="Muli"/>
                <a:ea typeface="Muli"/>
                <a:cs typeface="Muli"/>
                <a:sym typeface="Muli"/>
              </a:defRPr>
            </a:lvl4pPr>
            <a:lvl5pPr lvl="4" rtl="0">
              <a:spcBef>
                <a:spcPts val="1600"/>
              </a:spcBef>
              <a:spcAft>
                <a:spcPts val="0"/>
              </a:spcAft>
              <a:buNone/>
              <a:defRPr>
                <a:solidFill>
                  <a:srgbClr val="FF9513"/>
                </a:solidFill>
                <a:latin typeface="Muli"/>
                <a:ea typeface="Muli"/>
                <a:cs typeface="Muli"/>
                <a:sym typeface="Muli"/>
              </a:defRPr>
            </a:lvl5pPr>
            <a:lvl6pPr lvl="5" rtl="0">
              <a:spcBef>
                <a:spcPts val="1600"/>
              </a:spcBef>
              <a:spcAft>
                <a:spcPts val="0"/>
              </a:spcAft>
              <a:buNone/>
              <a:defRPr>
                <a:solidFill>
                  <a:srgbClr val="FF9513"/>
                </a:solidFill>
                <a:latin typeface="Muli"/>
                <a:ea typeface="Muli"/>
                <a:cs typeface="Muli"/>
                <a:sym typeface="Muli"/>
              </a:defRPr>
            </a:lvl6pPr>
            <a:lvl7pPr lvl="6" rtl="0">
              <a:spcBef>
                <a:spcPts val="1600"/>
              </a:spcBef>
              <a:spcAft>
                <a:spcPts val="0"/>
              </a:spcAft>
              <a:buNone/>
              <a:defRPr>
                <a:solidFill>
                  <a:srgbClr val="FF9513"/>
                </a:solidFill>
                <a:latin typeface="Muli"/>
                <a:ea typeface="Muli"/>
                <a:cs typeface="Muli"/>
                <a:sym typeface="Muli"/>
              </a:defRPr>
            </a:lvl7pPr>
            <a:lvl8pPr lvl="7" rtl="0">
              <a:spcBef>
                <a:spcPts val="1600"/>
              </a:spcBef>
              <a:spcAft>
                <a:spcPts val="0"/>
              </a:spcAft>
              <a:buNone/>
              <a:defRPr>
                <a:solidFill>
                  <a:srgbClr val="FF9513"/>
                </a:solidFill>
                <a:latin typeface="Muli"/>
                <a:ea typeface="Muli"/>
                <a:cs typeface="Muli"/>
                <a:sym typeface="Muli"/>
              </a:defRPr>
            </a:lvl8pPr>
            <a:lvl9pPr lvl="8" rtl="0">
              <a:spcBef>
                <a:spcPts val="1600"/>
              </a:spcBef>
              <a:spcAft>
                <a:spcPts val="1600"/>
              </a:spcAft>
              <a:buNone/>
              <a:defRPr>
                <a:solidFill>
                  <a:srgbClr val="FF9513"/>
                </a:solidFill>
                <a:latin typeface="Muli"/>
                <a:ea typeface="Muli"/>
                <a:cs typeface="Muli"/>
                <a:sym typeface="Muli"/>
              </a:defRPr>
            </a:lvl9pPr>
          </a:lstStyle>
          <a:p>
            <a:endParaRPr/>
          </a:p>
        </p:txBody>
      </p:sp>
      <p:sp>
        <p:nvSpPr>
          <p:cNvPr id="78" name="Google Shape;78;p20"/>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1 Title slide - BG Red">
  <p:cSld name="TITLE_1">
    <p:bg>
      <p:bgPr>
        <a:solidFill>
          <a:srgbClr val="F52F4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
        <p:nvSpPr>
          <p:cNvPr id="15" name="Google Shape;15;p3"/>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Muli"/>
              <a:buNone/>
              <a:defRPr sz="2800" b="1">
                <a:solidFill>
                  <a:srgbClr val="FFFFFF"/>
                </a:solidFill>
                <a:latin typeface="Muli"/>
                <a:ea typeface="Muli"/>
                <a:cs typeface="Muli"/>
                <a:sym typeface="Muli"/>
              </a:defRPr>
            </a:lvl1pPr>
            <a:lvl2pPr lvl="1"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2pPr>
            <a:lvl3pPr lvl="2"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3pPr>
            <a:lvl4pPr lvl="3"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4pPr>
            <a:lvl5pPr lvl="4"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5pPr>
            <a:lvl6pPr lvl="5"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6pPr>
            <a:lvl7pPr lvl="6"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7pPr>
            <a:lvl8pPr lvl="7"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8pPr>
            <a:lvl9pPr lvl="8"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9pPr>
          </a:lstStyle>
          <a:p>
            <a:endParaRPr/>
          </a:p>
        </p:txBody>
      </p:sp>
      <p:pic>
        <p:nvPicPr>
          <p:cNvPr id="16" name="Google Shape;16;p3"/>
          <p:cNvPicPr preferRelativeResize="0"/>
          <p:nvPr/>
        </p:nvPicPr>
        <p:blipFill>
          <a:blip r:embed="rId2">
            <a:alphaModFix/>
          </a:blip>
          <a:stretch>
            <a:fillRect/>
          </a:stretch>
        </p:blipFill>
        <p:spPr>
          <a:xfrm>
            <a:off x="420325" y="384450"/>
            <a:ext cx="1309086" cy="2972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2 Title and body - Green">
  <p:cSld name="TITLE_AND_BODY_1_1_1_1">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1C98C"/>
              </a:buClr>
              <a:buSzPts val="2400"/>
              <a:buNone/>
              <a:defRPr sz="2400">
                <a:solidFill>
                  <a:srgbClr val="01C98C"/>
                </a:solidFill>
              </a:defRPr>
            </a:lvl1pPr>
            <a:lvl2pPr lvl="1" rtl="0">
              <a:spcBef>
                <a:spcPts val="0"/>
              </a:spcBef>
              <a:spcAft>
                <a:spcPts val="0"/>
              </a:spcAft>
              <a:buClr>
                <a:srgbClr val="01C98C"/>
              </a:buClr>
              <a:buSzPts val="2400"/>
              <a:buNone/>
              <a:defRPr sz="2400">
                <a:solidFill>
                  <a:srgbClr val="01C98C"/>
                </a:solidFill>
              </a:defRPr>
            </a:lvl2pPr>
            <a:lvl3pPr lvl="2" rtl="0">
              <a:spcBef>
                <a:spcPts val="0"/>
              </a:spcBef>
              <a:spcAft>
                <a:spcPts val="0"/>
              </a:spcAft>
              <a:buClr>
                <a:srgbClr val="01C98C"/>
              </a:buClr>
              <a:buSzPts val="2400"/>
              <a:buNone/>
              <a:defRPr sz="2400">
                <a:solidFill>
                  <a:srgbClr val="01C98C"/>
                </a:solidFill>
              </a:defRPr>
            </a:lvl3pPr>
            <a:lvl4pPr lvl="3" rtl="0">
              <a:spcBef>
                <a:spcPts val="0"/>
              </a:spcBef>
              <a:spcAft>
                <a:spcPts val="0"/>
              </a:spcAft>
              <a:buClr>
                <a:srgbClr val="01C98C"/>
              </a:buClr>
              <a:buSzPts val="2400"/>
              <a:buNone/>
              <a:defRPr sz="2400">
                <a:solidFill>
                  <a:srgbClr val="01C98C"/>
                </a:solidFill>
              </a:defRPr>
            </a:lvl4pPr>
            <a:lvl5pPr lvl="4" rtl="0">
              <a:spcBef>
                <a:spcPts val="0"/>
              </a:spcBef>
              <a:spcAft>
                <a:spcPts val="0"/>
              </a:spcAft>
              <a:buClr>
                <a:srgbClr val="01C98C"/>
              </a:buClr>
              <a:buSzPts val="2400"/>
              <a:buNone/>
              <a:defRPr sz="2400">
                <a:solidFill>
                  <a:srgbClr val="01C98C"/>
                </a:solidFill>
              </a:defRPr>
            </a:lvl5pPr>
            <a:lvl6pPr lvl="5" rtl="0">
              <a:spcBef>
                <a:spcPts val="0"/>
              </a:spcBef>
              <a:spcAft>
                <a:spcPts val="0"/>
              </a:spcAft>
              <a:buClr>
                <a:srgbClr val="01C98C"/>
              </a:buClr>
              <a:buSzPts val="2400"/>
              <a:buNone/>
              <a:defRPr sz="2400">
                <a:solidFill>
                  <a:srgbClr val="01C98C"/>
                </a:solidFill>
              </a:defRPr>
            </a:lvl6pPr>
            <a:lvl7pPr lvl="6" rtl="0">
              <a:spcBef>
                <a:spcPts val="0"/>
              </a:spcBef>
              <a:spcAft>
                <a:spcPts val="0"/>
              </a:spcAft>
              <a:buClr>
                <a:srgbClr val="01C98C"/>
              </a:buClr>
              <a:buSzPts val="2400"/>
              <a:buNone/>
              <a:defRPr sz="2400">
                <a:solidFill>
                  <a:srgbClr val="01C98C"/>
                </a:solidFill>
              </a:defRPr>
            </a:lvl7pPr>
            <a:lvl8pPr lvl="7" rtl="0">
              <a:spcBef>
                <a:spcPts val="0"/>
              </a:spcBef>
              <a:spcAft>
                <a:spcPts val="0"/>
              </a:spcAft>
              <a:buClr>
                <a:srgbClr val="01C98C"/>
              </a:buClr>
              <a:buSzPts val="2400"/>
              <a:buNone/>
              <a:defRPr sz="2400">
                <a:solidFill>
                  <a:srgbClr val="01C98C"/>
                </a:solidFill>
              </a:defRPr>
            </a:lvl8pPr>
            <a:lvl9pPr lvl="8" rtl="0">
              <a:spcBef>
                <a:spcPts val="0"/>
              </a:spcBef>
              <a:spcAft>
                <a:spcPts val="0"/>
              </a:spcAft>
              <a:buClr>
                <a:srgbClr val="01C98C"/>
              </a:buClr>
              <a:buSzPts val="2400"/>
              <a:buNone/>
              <a:defRPr sz="2400">
                <a:solidFill>
                  <a:srgbClr val="01C98C"/>
                </a:solidFill>
              </a:defRPr>
            </a:lvl9pPr>
          </a:lstStyle>
          <a:p>
            <a:endParaRPr/>
          </a:p>
        </p:txBody>
      </p:sp>
      <p:sp>
        <p:nvSpPr>
          <p:cNvPr id="81" name="Google Shape;81;p21"/>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83" name="Google Shape;83;p21"/>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1C98C"/>
                </a:solidFill>
                <a:latin typeface="Muli"/>
                <a:ea typeface="Muli"/>
                <a:cs typeface="Muli"/>
                <a:sym typeface="Muli"/>
              </a:defRPr>
            </a:lvl1pPr>
            <a:lvl2pPr lvl="1" rtl="0">
              <a:spcBef>
                <a:spcPts val="1600"/>
              </a:spcBef>
              <a:spcAft>
                <a:spcPts val="0"/>
              </a:spcAft>
              <a:buNone/>
              <a:defRPr>
                <a:solidFill>
                  <a:srgbClr val="01C98C"/>
                </a:solidFill>
                <a:latin typeface="Muli"/>
                <a:ea typeface="Muli"/>
                <a:cs typeface="Muli"/>
                <a:sym typeface="Muli"/>
              </a:defRPr>
            </a:lvl2pPr>
            <a:lvl3pPr lvl="2" rtl="0">
              <a:spcBef>
                <a:spcPts val="1600"/>
              </a:spcBef>
              <a:spcAft>
                <a:spcPts val="0"/>
              </a:spcAft>
              <a:buNone/>
              <a:defRPr>
                <a:solidFill>
                  <a:srgbClr val="01C98C"/>
                </a:solidFill>
                <a:latin typeface="Muli"/>
                <a:ea typeface="Muli"/>
                <a:cs typeface="Muli"/>
                <a:sym typeface="Muli"/>
              </a:defRPr>
            </a:lvl3pPr>
            <a:lvl4pPr lvl="3" rtl="0">
              <a:spcBef>
                <a:spcPts val="1600"/>
              </a:spcBef>
              <a:spcAft>
                <a:spcPts val="0"/>
              </a:spcAft>
              <a:buNone/>
              <a:defRPr>
                <a:solidFill>
                  <a:srgbClr val="01C98C"/>
                </a:solidFill>
                <a:latin typeface="Muli"/>
                <a:ea typeface="Muli"/>
                <a:cs typeface="Muli"/>
                <a:sym typeface="Muli"/>
              </a:defRPr>
            </a:lvl4pPr>
            <a:lvl5pPr lvl="4" rtl="0">
              <a:spcBef>
                <a:spcPts val="1600"/>
              </a:spcBef>
              <a:spcAft>
                <a:spcPts val="0"/>
              </a:spcAft>
              <a:buNone/>
              <a:defRPr>
                <a:solidFill>
                  <a:srgbClr val="01C98C"/>
                </a:solidFill>
                <a:latin typeface="Muli"/>
                <a:ea typeface="Muli"/>
                <a:cs typeface="Muli"/>
                <a:sym typeface="Muli"/>
              </a:defRPr>
            </a:lvl5pPr>
            <a:lvl6pPr lvl="5" rtl="0">
              <a:spcBef>
                <a:spcPts val="1600"/>
              </a:spcBef>
              <a:spcAft>
                <a:spcPts val="0"/>
              </a:spcAft>
              <a:buNone/>
              <a:defRPr>
                <a:solidFill>
                  <a:srgbClr val="01C98C"/>
                </a:solidFill>
                <a:latin typeface="Muli"/>
                <a:ea typeface="Muli"/>
                <a:cs typeface="Muli"/>
                <a:sym typeface="Muli"/>
              </a:defRPr>
            </a:lvl6pPr>
            <a:lvl7pPr lvl="6" rtl="0">
              <a:spcBef>
                <a:spcPts val="1600"/>
              </a:spcBef>
              <a:spcAft>
                <a:spcPts val="0"/>
              </a:spcAft>
              <a:buNone/>
              <a:defRPr>
                <a:solidFill>
                  <a:srgbClr val="01C98C"/>
                </a:solidFill>
                <a:latin typeface="Muli"/>
                <a:ea typeface="Muli"/>
                <a:cs typeface="Muli"/>
                <a:sym typeface="Muli"/>
              </a:defRPr>
            </a:lvl7pPr>
            <a:lvl8pPr lvl="7" rtl="0">
              <a:spcBef>
                <a:spcPts val="1600"/>
              </a:spcBef>
              <a:spcAft>
                <a:spcPts val="0"/>
              </a:spcAft>
              <a:buNone/>
              <a:defRPr>
                <a:solidFill>
                  <a:srgbClr val="01C98C"/>
                </a:solidFill>
                <a:latin typeface="Muli"/>
                <a:ea typeface="Muli"/>
                <a:cs typeface="Muli"/>
                <a:sym typeface="Muli"/>
              </a:defRPr>
            </a:lvl8pPr>
            <a:lvl9pPr lvl="8" rtl="0">
              <a:spcBef>
                <a:spcPts val="1600"/>
              </a:spcBef>
              <a:spcAft>
                <a:spcPts val="1600"/>
              </a:spcAft>
              <a:buNone/>
              <a:defRPr>
                <a:solidFill>
                  <a:srgbClr val="01C98C"/>
                </a:solidFill>
                <a:latin typeface="Muli"/>
                <a:ea typeface="Muli"/>
                <a:cs typeface="Muli"/>
                <a:sym typeface="Muli"/>
              </a:defRPr>
            </a:lvl9pPr>
          </a:lstStyle>
          <a:p>
            <a:endParaRPr/>
          </a:p>
        </p:txBody>
      </p:sp>
      <p:sp>
        <p:nvSpPr>
          <p:cNvPr id="84" name="Google Shape;84;p21"/>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3 Title and body - Turquoise">
  <p:cSld name="TITLE_AND_BODY_1_1_1_1_1">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FBFBF"/>
              </a:buClr>
              <a:buSzPts val="2400"/>
              <a:buNone/>
              <a:defRPr sz="2400">
                <a:solidFill>
                  <a:srgbClr val="1FBFBF"/>
                </a:solidFill>
              </a:defRPr>
            </a:lvl1pPr>
            <a:lvl2pPr lvl="1" rtl="0">
              <a:spcBef>
                <a:spcPts val="0"/>
              </a:spcBef>
              <a:spcAft>
                <a:spcPts val="0"/>
              </a:spcAft>
              <a:buClr>
                <a:srgbClr val="1FBFBF"/>
              </a:buClr>
              <a:buSzPts val="2400"/>
              <a:buNone/>
              <a:defRPr sz="2400">
                <a:solidFill>
                  <a:srgbClr val="1FBFBF"/>
                </a:solidFill>
              </a:defRPr>
            </a:lvl2pPr>
            <a:lvl3pPr lvl="2" rtl="0">
              <a:spcBef>
                <a:spcPts val="0"/>
              </a:spcBef>
              <a:spcAft>
                <a:spcPts val="0"/>
              </a:spcAft>
              <a:buClr>
                <a:srgbClr val="1FBFBF"/>
              </a:buClr>
              <a:buSzPts val="2400"/>
              <a:buNone/>
              <a:defRPr sz="2400">
                <a:solidFill>
                  <a:srgbClr val="1FBFBF"/>
                </a:solidFill>
              </a:defRPr>
            </a:lvl3pPr>
            <a:lvl4pPr lvl="3" rtl="0">
              <a:spcBef>
                <a:spcPts val="0"/>
              </a:spcBef>
              <a:spcAft>
                <a:spcPts val="0"/>
              </a:spcAft>
              <a:buClr>
                <a:srgbClr val="1FBFBF"/>
              </a:buClr>
              <a:buSzPts val="2400"/>
              <a:buNone/>
              <a:defRPr sz="2400">
                <a:solidFill>
                  <a:srgbClr val="1FBFBF"/>
                </a:solidFill>
              </a:defRPr>
            </a:lvl4pPr>
            <a:lvl5pPr lvl="4" rtl="0">
              <a:spcBef>
                <a:spcPts val="0"/>
              </a:spcBef>
              <a:spcAft>
                <a:spcPts val="0"/>
              </a:spcAft>
              <a:buClr>
                <a:srgbClr val="1FBFBF"/>
              </a:buClr>
              <a:buSzPts val="2400"/>
              <a:buNone/>
              <a:defRPr sz="2400">
                <a:solidFill>
                  <a:srgbClr val="1FBFBF"/>
                </a:solidFill>
              </a:defRPr>
            </a:lvl5pPr>
            <a:lvl6pPr lvl="5" rtl="0">
              <a:spcBef>
                <a:spcPts val="0"/>
              </a:spcBef>
              <a:spcAft>
                <a:spcPts val="0"/>
              </a:spcAft>
              <a:buClr>
                <a:srgbClr val="1FBFBF"/>
              </a:buClr>
              <a:buSzPts val="2400"/>
              <a:buNone/>
              <a:defRPr sz="2400">
                <a:solidFill>
                  <a:srgbClr val="1FBFBF"/>
                </a:solidFill>
              </a:defRPr>
            </a:lvl6pPr>
            <a:lvl7pPr lvl="6" rtl="0">
              <a:spcBef>
                <a:spcPts val="0"/>
              </a:spcBef>
              <a:spcAft>
                <a:spcPts val="0"/>
              </a:spcAft>
              <a:buClr>
                <a:srgbClr val="1FBFBF"/>
              </a:buClr>
              <a:buSzPts val="2400"/>
              <a:buNone/>
              <a:defRPr sz="2400">
                <a:solidFill>
                  <a:srgbClr val="1FBFBF"/>
                </a:solidFill>
              </a:defRPr>
            </a:lvl7pPr>
            <a:lvl8pPr lvl="7" rtl="0">
              <a:spcBef>
                <a:spcPts val="0"/>
              </a:spcBef>
              <a:spcAft>
                <a:spcPts val="0"/>
              </a:spcAft>
              <a:buClr>
                <a:srgbClr val="1FBFBF"/>
              </a:buClr>
              <a:buSzPts val="2400"/>
              <a:buNone/>
              <a:defRPr sz="2400">
                <a:solidFill>
                  <a:srgbClr val="1FBFBF"/>
                </a:solidFill>
              </a:defRPr>
            </a:lvl8pPr>
            <a:lvl9pPr lvl="8" rtl="0">
              <a:spcBef>
                <a:spcPts val="0"/>
              </a:spcBef>
              <a:spcAft>
                <a:spcPts val="0"/>
              </a:spcAft>
              <a:buClr>
                <a:srgbClr val="1FBFBF"/>
              </a:buClr>
              <a:buSzPts val="2400"/>
              <a:buNone/>
              <a:defRPr sz="2400">
                <a:solidFill>
                  <a:srgbClr val="1FBFBF"/>
                </a:solidFill>
              </a:defRPr>
            </a:lvl9pPr>
          </a:lstStyle>
          <a:p>
            <a:endParaRPr/>
          </a:p>
        </p:txBody>
      </p:sp>
      <p:sp>
        <p:nvSpPr>
          <p:cNvPr id="87" name="Google Shape;87;p22"/>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89" name="Google Shape;89;p22"/>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BFBF"/>
                </a:solidFill>
                <a:latin typeface="Muli"/>
                <a:ea typeface="Muli"/>
                <a:cs typeface="Muli"/>
                <a:sym typeface="Muli"/>
              </a:defRPr>
            </a:lvl1pPr>
            <a:lvl2pPr lvl="1" rtl="0">
              <a:spcBef>
                <a:spcPts val="1600"/>
              </a:spcBef>
              <a:spcAft>
                <a:spcPts val="0"/>
              </a:spcAft>
              <a:buNone/>
              <a:defRPr>
                <a:solidFill>
                  <a:srgbClr val="1FBFBF"/>
                </a:solidFill>
                <a:latin typeface="Muli"/>
                <a:ea typeface="Muli"/>
                <a:cs typeface="Muli"/>
                <a:sym typeface="Muli"/>
              </a:defRPr>
            </a:lvl2pPr>
            <a:lvl3pPr lvl="2" rtl="0">
              <a:spcBef>
                <a:spcPts val="1600"/>
              </a:spcBef>
              <a:spcAft>
                <a:spcPts val="0"/>
              </a:spcAft>
              <a:buNone/>
              <a:defRPr>
                <a:solidFill>
                  <a:srgbClr val="1FBFBF"/>
                </a:solidFill>
                <a:latin typeface="Muli"/>
                <a:ea typeface="Muli"/>
                <a:cs typeface="Muli"/>
                <a:sym typeface="Muli"/>
              </a:defRPr>
            </a:lvl3pPr>
            <a:lvl4pPr lvl="3" rtl="0">
              <a:spcBef>
                <a:spcPts val="1600"/>
              </a:spcBef>
              <a:spcAft>
                <a:spcPts val="0"/>
              </a:spcAft>
              <a:buNone/>
              <a:defRPr>
                <a:solidFill>
                  <a:srgbClr val="1FBFBF"/>
                </a:solidFill>
                <a:latin typeface="Muli"/>
                <a:ea typeface="Muli"/>
                <a:cs typeface="Muli"/>
                <a:sym typeface="Muli"/>
              </a:defRPr>
            </a:lvl4pPr>
            <a:lvl5pPr lvl="4" rtl="0">
              <a:spcBef>
                <a:spcPts val="1600"/>
              </a:spcBef>
              <a:spcAft>
                <a:spcPts val="0"/>
              </a:spcAft>
              <a:buNone/>
              <a:defRPr>
                <a:solidFill>
                  <a:srgbClr val="1FBFBF"/>
                </a:solidFill>
                <a:latin typeface="Muli"/>
                <a:ea typeface="Muli"/>
                <a:cs typeface="Muli"/>
                <a:sym typeface="Muli"/>
              </a:defRPr>
            </a:lvl5pPr>
            <a:lvl6pPr lvl="5" rtl="0">
              <a:spcBef>
                <a:spcPts val="1600"/>
              </a:spcBef>
              <a:spcAft>
                <a:spcPts val="0"/>
              </a:spcAft>
              <a:buNone/>
              <a:defRPr>
                <a:solidFill>
                  <a:srgbClr val="1FBFBF"/>
                </a:solidFill>
                <a:latin typeface="Muli"/>
                <a:ea typeface="Muli"/>
                <a:cs typeface="Muli"/>
                <a:sym typeface="Muli"/>
              </a:defRPr>
            </a:lvl6pPr>
            <a:lvl7pPr lvl="6" rtl="0">
              <a:spcBef>
                <a:spcPts val="1600"/>
              </a:spcBef>
              <a:spcAft>
                <a:spcPts val="0"/>
              </a:spcAft>
              <a:buNone/>
              <a:defRPr>
                <a:solidFill>
                  <a:srgbClr val="1FBFBF"/>
                </a:solidFill>
                <a:latin typeface="Muli"/>
                <a:ea typeface="Muli"/>
                <a:cs typeface="Muli"/>
                <a:sym typeface="Muli"/>
              </a:defRPr>
            </a:lvl7pPr>
            <a:lvl8pPr lvl="7" rtl="0">
              <a:spcBef>
                <a:spcPts val="1600"/>
              </a:spcBef>
              <a:spcAft>
                <a:spcPts val="0"/>
              </a:spcAft>
              <a:buNone/>
              <a:defRPr>
                <a:solidFill>
                  <a:srgbClr val="1FBFBF"/>
                </a:solidFill>
                <a:latin typeface="Muli"/>
                <a:ea typeface="Muli"/>
                <a:cs typeface="Muli"/>
                <a:sym typeface="Muli"/>
              </a:defRPr>
            </a:lvl8pPr>
            <a:lvl9pPr lvl="8" rtl="0">
              <a:spcBef>
                <a:spcPts val="1600"/>
              </a:spcBef>
              <a:spcAft>
                <a:spcPts val="1600"/>
              </a:spcAft>
              <a:buNone/>
              <a:defRPr>
                <a:solidFill>
                  <a:srgbClr val="1FBFBF"/>
                </a:solidFill>
                <a:latin typeface="Muli"/>
                <a:ea typeface="Muli"/>
                <a:cs typeface="Muli"/>
                <a:sym typeface="Muli"/>
              </a:defRPr>
            </a:lvl9pPr>
          </a:lstStyle>
          <a:p>
            <a:endParaRPr/>
          </a:p>
        </p:txBody>
      </p:sp>
      <p:sp>
        <p:nvSpPr>
          <p:cNvPr id="90" name="Google Shape;90;p22"/>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4 Title and body - Blue">
  <p:cSld name="TITLE_AND_BODY_1_1_1_1_1_1">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D86F4"/>
              </a:buClr>
              <a:buSzPts val="2400"/>
              <a:buNone/>
              <a:defRPr sz="2400">
                <a:solidFill>
                  <a:srgbClr val="2D86F4"/>
                </a:solidFill>
              </a:defRPr>
            </a:lvl1pPr>
            <a:lvl2pPr lvl="1" rtl="0">
              <a:spcBef>
                <a:spcPts val="0"/>
              </a:spcBef>
              <a:spcAft>
                <a:spcPts val="0"/>
              </a:spcAft>
              <a:buClr>
                <a:srgbClr val="2D86F4"/>
              </a:buClr>
              <a:buSzPts val="2400"/>
              <a:buNone/>
              <a:defRPr sz="2400">
                <a:solidFill>
                  <a:srgbClr val="2D86F4"/>
                </a:solidFill>
              </a:defRPr>
            </a:lvl2pPr>
            <a:lvl3pPr lvl="2" rtl="0">
              <a:spcBef>
                <a:spcPts val="0"/>
              </a:spcBef>
              <a:spcAft>
                <a:spcPts val="0"/>
              </a:spcAft>
              <a:buClr>
                <a:srgbClr val="2D86F4"/>
              </a:buClr>
              <a:buSzPts val="2400"/>
              <a:buNone/>
              <a:defRPr sz="2400">
                <a:solidFill>
                  <a:srgbClr val="2D86F4"/>
                </a:solidFill>
              </a:defRPr>
            </a:lvl3pPr>
            <a:lvl4pPr lvl="3" rtl="0">
              <a:spcBef>
                <a:spcPts val="0"/>
              </a:spcBef>
              <a:spcAft>
                <a:spcPts val="0"/>
              </a:spcAft>
              <a:buClr>
                <a:srgbClr val="2D86F4"/>
              </a:buClr>
              <a:buSzPts val="2400"/>
              <a:buNone/>
              <a:defRPr sz="2400">
                <a:solidFill>
                  <a:srgbClr val="2D86F4"/>
                </a:solidFill>
              </a:defRPr>
            </a:lvl4pPr>
            <a:lvl5pPr lvl="4" rtl="0">
              <a:spcBef>
                <a:spcPts val="0"/>
              </a:spcBef>
              <a:spcAft>
                <a:spcPts val="0"/>
              </a:spcAft>
              <a:buClr>
                <a:srgbClr val="2D86F4"/>
              </a:buClr>
              <a:buSzPts val="2400"/>
              <a:buNone/>
              <a:defRPr sz="2400">
                <a:solidFill>
                  <a:srgbClr val="2D86F4"/>
                </a:solidFill>
              </a:defRPr>
            </a:lvl5pPr>
            <a:lvl6pPr lvl="5" rtl="0">
              <a:spcBef>
                <a:spcPts val="0"/>
              </a:spcBef>
              <a:spcAft>
                <a:spcPts val="0"/>
              </a:spcAft>
              <a:buClr>
                <a:srgbClr val="2D86F4"/>
              </a:buClr>
              <a:buSzPts val="2400"/>
              <a:buNone/>
              <a:defRPr sz="2400">
                <a:solidFill>
                  <a:srgbClr val="2D86F4"/>
                </a:solidFill>
              </a:defRPr>
            </a:lvl6pPr>
            <a:lvl7pPr lvl="6" rtl="0">
              <a:spcBef>
                <a:spcPts val="0"/>
              </a:spcBef>
              <a:spcAft>
                <a:spcPts val="0"/>
              </a:spcAft>
              <a:buClr>
                <a:srgbClr val="2D86F4"/>
              </a:buClr>
              <a:buSzPts val="2400"/>
              <a:buNone/>
              <a:defRPr sz="2400">
                <a:solidFill>
                  <a:srgbClr val="2D86F4"/>
                </a:solidFill>
              </a:defRPr>
            </a:lvl7pPr>
            <a:lvl8pPr lvl="7" rtl="0">
              <a:spcBef>
                <a:spcPts val="0"/>
              </a:spcBef>
              <a:spcAft>
                <a:spcPts val="0"/>
              </a:spcAft>
              <a:buClr>
                <a:srgbClr val="2D86F4"/>
              </a:buClr>
              <a:buSzPts val="2400"/>
              <a:buNone/>
              <a:defRPr sz="2400">
                <a:solidFill>
                  <a:srgbClr val="2D86F4"/>
                </a:solidFill>
              </a:defRPr>
            </a:lvl8pPr>
            <a:lvl9pPr lvl="8" rtl="0">
              <a:spcBef>
                <a:spcPts val="0"/>
              </a:spcBef>
              <a:spcAft>
                <a:spcPts val="0"/>
              </a:spcAft>
              <a:buClr>
                <a:srgbClr val="2D86F4"/>
              </a:buClr>
              <a:buSzPts val="2400"/>
              <a:buNone/>
              <a:defRPr sz="2400">
                <a:solidFill>
                  <a:srgbClr val="2D86F4"/>
                </a:solidFill>
              </a:defRPr>
            </a:lvl9pPr>
          </a:lstStyle>
          <a:p>
            <a:endParaRPr/>
          </a:p>
        </p:txBody>
      </p:sp>
      <p:sp>
        <p:nvSpPr>
          <p:cNvPr id="93" name="Google Shape;93;p23"/>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95" name="Google Shape;95;p23"/>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D86F4"/>
                </a:solidFill>
                <a:latin typeface="Muli"/>
                <a:ea typeface="Muli"/>
                <a:cs typeface="Muli"/>
                <a:sym typeface="Muli"/>
              </a:defRPr>
            </a:lvl1pPr>
            <a:lvl2pPr lvl="1" rtl="0">
              <a:spcBef>
                <a:spcPts val="1600"/>
              </a:spcBef>
              <a:spcAft>
                <a:spcPts val="0"/>
              </a:spcAft>
              <a:buNone/>
              <a:defRPr>
                <a:solidFill>
                  <a:srgbClr val="2D86F4"/>
                </a:solidFill>
                <a:latin typeface="Muli"/>
                <a:ea typeface="Muli"/>
                <a:cs typeface="Muli"/>
                <a:sym typeface="Muli"/>
              </a:defRPr>
            </a:lvl2pPr>
            <a:lvl3pPr lvl="2" rtl="0">
              <a:spcBef>
                <a:spcPts val="1600"/>
              </a:spcBef>
              <a:spcAft>
                <a:spcPts val="0"/>
              </a:spcAft>
              <a:buNone/>
              <a:defRPr>
                <a:solidFill>
                  <a:srgbClr val="2D86F4"/>
                </a:solidFill>
                <a:latin typeface="Muli"/>
                <a:ea typeface="Muli"/>
                <a:cs typeface="Muli"/>
                <a:sym typeface="Muli"/>
              </a:defRPr>
            </a:lvl3pPr>
            <a:lvl4pPr lvl="3" rtl="0">
              <a:spcBef>
                <a:spcPts val="1600"/>
              </a:spcBef>
              <a:spcAft>
                <a:spcPts val="0"/>
              </a:spcAft>
              <a:buNone/>
              <a:defRPr>
                <a:solidFill>
                  <a:srgbClr val="2D86F4"/>
                </a:solidFill>
                <a:latin typeface="Muli"/>
                <a:ea typeface="Muli"/>
                <a:cs typeface="Muli"/>
                <a:sym typeface="Muli"/>
              </a:defRPr>
            </a:lvl4pPr>
            <a:lvl5pPr lvl="4" rtl="0">
              <a:spcBef>
                <a:spcPts val="1600"/>
              </a:spcBef>
              <a:spcAft>
                <a:spcPts val="0"/>
              </a:spcAft>
              <a:buNone/>
              <a:defRPr>
                <a:solidFill>
                  <a:srgbClr val="2D86F4"/>
                </a:solidFill>
                <a:latin typeface="Muli"/>
                <a:ea typeface="Muli"/>
                <a:cs typeface="Muli"/>
                <a:sym typeface="Muli"/>
              </a:defRPr>
            </a:lvl5pPr>
            <a:lvl6pPr lvl="5" rtl="0">
              <a:spcBef>
                <a:spcPts val="1600"/>
              </a:spcBef>
              <a:spcAft>
                <a:spcPts val="0"/>
              </a:spcAft>
              <a:buNone/>
              <a:defRPr>
                <a:solidFill>
                  <a:srgbClr val="2D86F4"/>
                </a:solidFill>
                <a:latin typeface="Muli"/>
                <a:ea typeface="Muli"/>
                <a:cs typeface="Muli"/>
                <a:sym typeface="Muli"/>
              </a:defRPr>
            </a:lvl6pPr>
            <a:lvl7pPr lvl="6" rtl="0">
              <a:spcBef>
                <a:spcPts val="1600"/>
              </a:spcBef>
              <a:spcAft>
                <a:spcPts val="0"/>
              </a:spcAft>
              <a:buNone/>
              <a:defRPr>
                <a:solidFill>
                  <a:srgbClr val="2D86F4"/>
                </a:solidFill>
                <a:latin typeface="Muli"/>
                <a:ea typeface="Muli"/>
                <a:cs typeface="Muli"/>
                <a:sym typeface="Muli"/>
              </a:defRPr>
            </a:lvl7pPr>
            <a:lvl8pPr lvl="7" rtl="0">
              <a:spcBef>
                <a:spcPts val="1600"/>
              </a:spcBef>
              <a:spcAft>
                <a:spcPts val="0"/>
              </a:spcAft>
              <a:buNone/>
              <a:defRPr>
                <a:solidFill>
                  <a:srgbClr val="2D86F4"/>
                </a:solidFill>
                <a:latin typeface="Muli"/>
                <a:ea typeface="Muli"/>
                <a:cs typeface="Muli"/>
                <a:sym typeface="Muli"/>
              </a:defRPr>
            </a:lvl8pPr>
            <a:lvl9pPr lvl="8" rtl="0">
              <a:spcBef>
                <a:spcPts val="1600"/>
              </a:spcBef>
              <a:spcAft>
                <a:spcPts val="1600"/>
              </a:spcAft>
              <a:buNone/>
              <a:defRPr>
                <a:solidFill>
                  <a:srgbClr val="2D86F4"/>
                </a:solidFill>
                <a:latin typeface="Muli"/>
                <a:ea typeface="Muli"/>
                <a:cs typeface="Muli"/>
                <a:sym typeface="Muli"/>
              </a:defRPr>
            </a:lvl9pPr>
          </a:lstStyle>
          <a:p>
            <a:endParaRPr/>
          </a:p>
        </p:txBody>
      </p:sp>
      <p:sp>
        <p:nvSpPr>
          <p:cNvPr id="96" name="Google Shape;96;p23"/>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5 Title and body - Violet">
  <p:cSld name="TITLE_AND_BODY_1_1_1_1_1_1_1">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55E8"/>
              </a:buClr>
              <a:buSzPts val="2400"/>
              <a:buNone/>
              <a:defRPr sz="2400">
                <a:solidFill>
                  <a:srgbClr val="8C55E8"/>
                </a:solidFill>
              </a:defRPr>
            </a:lvl1pPr>
            <a:lvl2pPr lvl="1" rtl="0">
              <a:spcBef>
                <a:spcPts val="0"/>
              </a:spcBef>
              <a:spcAft>
                <a:spcPts val="0"/>
              </a:spcAft>
              <a:buClr>
                <a:srgbClr val="8C55E8"/>
              </a:buClr>
              <a:buSzPts val="2400"/>
              <a:buNone/>
              <a:defRPr sz="2400">
                <a:solidFill>
                  <a:srgbClr val="8C55E8"/>
                </a:solidFill>
              </a:defRPr>
            </a:lvl2pPr>
            <a:lvl3pPr lvl="2" rtl="0">
              <a:spcBef>
                <a:spcPts val="0"/>
              </a:spcBef>
              <a:spcAft>
                <a:spcPts val="0"/>
              </a:spcAft>
              <a:buClr>
                <a:srgbClr val="8C55E8"/>
              </a:buClr>
              <a:buSzPts val="2400"/>
              <a:buNone/>
              <a:defRPr sz="2400">
                <a:solidFill>
                  <a:srgbClr val="8C55E8"/>
                </a:solidFill>
              </a:defRPr>
            </a:lvl3pPr>
            <a:lvl4pPr lvl="3" rtl="0">
              <a:spcBef>
                <a:spcPts val="0"/>
              </a:spcBef>
              <a:spcAft>
                <a:spcPts val="0"/>
              </a:spcAft>
              <a:buClr>
                <a:srgbClr val="8C55E8"/>
              </a:buClr>
              <a:buSzPts val="2400"/>
              <a:buNone/>
              <a:defRPr sz="2400">
                <a:solidFill>
                  <a:srgbClr val="8C55E8"/>
                </a:solidFill>
              </a:defRPr>
            </a:lvl4pPr>
            <a:lvl5pPr lvl="4" rtl="0">
              <a:spcBef>
                <a:spcPts val="0"/>
              </a:spcBef>
              <a:spcAft>
                <a:spcPts val="0"/>
              </a:spcAft>
              <a:buClr>
                <a:srgbClr val="8C55E8"/>
              </a:buClr>
              <a:buSzPts val="2400"/>
              <a:buNone/>
              <a:defRPr sz="2400">
                <a:solidFill>
                  <a:srgbClr val="8C55E8"/>
                </a:solidFill>
              </a:defRPr>
            </a:lvl5pPr>
            <a:lvl6pPr lvl="5" rtl="0">
              <a:spcBef>
                <a:spcPts val="0"/>
              </a:spcBef>
              <a:spcAft>
                <a:spcPts val="0"/>
              </a:spcAft>
              <a:buClr>
                <a:srgbClr val="8C55E8"/>
              </a:buClr>
              <a:buSzPts val="2400"/>
              <a:buNone/>
              <a:defRPr sz="2400">
                <a:solidFill>
                  <a:srgbClr val="8C55E8"/>
                </a:solidFill>
              </a:defRPr>
            </a:lvl6pPr>
            <a:lvl7pPr lvl="6" rtl="0">
              <a:spcBef>
                <a:spcPts val="0"/>
              </a:spcBef>
              <a:spcAft>
                <a:spcPts val="0"/>
              </a:spcAft>
              <a:buClr>
                <a:srgbClr val="8C55E8"/>
              </a:buClr>
              <a:buSzPts val="2400"/>
              <a:buNone/>
              <a:defRPr sz="2400">
                <a:solidFill>
                  <a:srgbClr val="8C55E8"/>
                </a:solidFill>
              </a:defRPr>
            </a:lvl7pPr>
            <a:lvl8pPr lvl="7" rtl="0">
              <a:spcBef>
                <a:spcPts val="0"/>
              </a:spcBef>
              <a:spcAft>
                <a:spcPts val="0"/>
              </a:spcAft>
              <a:buClr>
                <a:srgbClr val="8C55E8"/>
              </a:buClr>
              <a:buSzPts val="2400"/>
              <a:buNone/>
              <a:defRPr sz="2400">
                <a:solidFill>
                  <a:srgbClr val="8C55E8"/>
                </a:solidFill>
              </a:defRPr>
            </a:lvl8pPr>
            <a:lvl9pPr lvl="8" rtl="0">
              <a:spcBef>
                <a:spcPts val="0"/>
              </a:spcBef>
              <a:spcAft>
                <a:spcPts val="0"/>
              </a:spcAft>
              <a:buClr>
                <a:srgbClr val="8C55E8"/>
              </a:buClr>
              <a:buSzPts val="2400"/>
              <a:buNone/>
              <a:defRPr sz="2400">
                <a:solidFill>
                  <a:srgbClr val="8C55E8"/>
                </a:solidFill>
              </a:defRPr>
            </a:lvl9pPr>
          </a:lstStyle>
          <a:p>
            <a:endParaRPr/>
          </a:p>
        </p:txBody>
      </p:sp>
      <p:sp>
        <p:nvSpPr>
          <p:cNvPr id="99" name="Google Shape;99;p24"/>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01" name="Google Shape;101;p24"/>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8C55E8"/>
                </a:solidFill>
                <a:latin typeface="Muli"/>
                <a:ea typeface="Muli"/>
                <a:cs typeface="Muli"/>
                <a:sym typeface="Muli"/>
              </a:defRPr>
            </a:lvl1pPr>
            <a:lvl2pPr lvl="1" rtl="0">
              <a:spcBef>
                <a:spcPts val="1600"/>
              </a:spcBef>
              <a:spcAft>
                <a:spcPts val="0"/>
              </a:spcAft>
              <a:buNone/>
              <a:defRPr>
                <a:solidFill>
                  <a:srgbClr val="8C55E8"/>
                </a:solidFill>
                <a:latin typeface="Muli"/>
                <a:ea typeface="Muli"/>
                <a:cs typeface="Muli"/>
                <a:sym typeface="Muli"/>
              </a:defRPr>
            </a:lvl2pPr>
            <a:lvl3pPr lvl="2" rtl="0">
              <a:spcBef>
                <a:spcPts val="1600"/>
              </a:spcBef>
              <a:spcAft>
                <a:spcPts val="0"/>
              </a:spcAft>
              <a:buNone/>
              <a:defRPr>
                <a:solidFill>
                  <a:srgbClr val="8C55E8"/>
                </a:solidFill>
                <a:latin typeface="Muli"/>
                <a:ea typeface="Muli"/>
                <a:cs typeface="Muli"/>
                <a:sym typeface="Muli"/>
              </a:defRPr>
            </a:lvl3pPr>
            <a:lvl4pPr lvl="3" rtl="0">
              <a:spcBef>
                <a:spcPts val="1600"/>
              </a:spcBef>
              <a:spcAft>
                <a:spcPts val="0"/>
              </a:spcAft>
              <a:buNone/>
              <a:defRPr>
                <a:solidFill>
                  <a:srgbClr val="8C55E8"/>
                </a:solidFill>
                <a:latin typeface="Muli"/>
                <a:ea typeface="Muli"/>
                <a:cs typeface="Muli"/>
                <a:sym typeface="Muli"/>
              </a:defRPr>
            </a:lvl4pPr>
            <a:lvl5pPr lvl="4" rtl="0">
              <a:spcBef>
                <a:spcPts val="1600"/>
              </a:spcBef>
              <a:spcAft>
                <a:spcPts val="0"/>
              </a:spcAft>
              <a:buNone/>
              <a:defRPr>
                <a:solidFill>
                  <a:srgbClr val="8C55E8"/>
                </a:solidFill>
                <a:latin typeface="Muli"/>
                <a:ea typeface="Muli"/>
                <a:cs typeface="Muli"/>
                <a:sym typeface="Muli"/>
              </a:defRPr>
            </a:lvl5pPr>
            <a:lvl6pPr lvl="5" rtl="0">
              <a:spcBef>
                <a:spcPts val="1600"/>
              </a:spcBef>
              <a:spcAft>
                <a:spcPts val="0"/>
              </a:spcAft>
              <a:buNone/>
              <a:defRPr>
                <a:solidFill>
                  <a:srgbClr val="8C55E8"/>
                </a:solidFill>
                <a:latin typeface="Muli"/>
                <a:ea typeface="Muli"/>
                <a:cs typeface="Muli"/>
                <a:sym typeface="Muli"/>
              </a:defRPr>
            </a:lvl6pPr>
            <a:lvl7pPr lvl="6" rtl="0">
              <a:spcBef>
                <a:spcPts val="1600"/>
              </a:spcBef>
              <a:spcAft>
                <a:spcPts val="0"/>
              </a:spcAft>
              <a:buNone/>
              <a:defRPr>
                <a:solidFill>
                  <a:srgbClr val="8C55E8"/>
                </a:solidFill>
                <a:latin typeface="Muli"/>
                <a:ea typeface="Muli"/>
                <a:cs typeface="Muli"/>
                <a:sym typeface="Muli"/>
              </a:defRPr>
            </a:lvl7pPr>
            <a:lvl8pPr lvl="7" rtl="0">
              <a:spcBef>
                <a:spcPts val="1600"/>
              </a:spcBef>
              <a:spcAft>
                <a:spcPts val="0"/>
              </a:spcAft>
              <a:buNone/>
              <a:defRPr>
                <a:solidFill>
                  <a:srgbClr val="8C55E8"/>
                </a:solidFill>
                <a:latin typeface="Muli"/>
                <a:ea typeface="Muli"/>
                <a:cs typeface="Muli"/>
                <a:sym typeface="Muli"/>
              </a:defRPr>
            </a:lvl8pPr>
            <a:lvl9pPr lvl="8" rtl="0">
              <a:spcBef>
                <a:spcPts val="1600"/>
              </a:spcBef>
              <a:spcAft>
                <a:spcPts val="1600"/>
              </a:spcAft>
              <a:buNone/>
              <a:defRPr>
                <a:solidFill>
                  <a:srgbClr val="8C55E8"/>
                </a:solidFill>
                <a:latin typeface="Muli"/>
                <a:ea typeface="Muli"/>
                <a:cs typeface="Muli"/>
                <a:sym typeface="Muli"/>
              </a:defRPr>
            </a:lvl9pPr>
          </a:lstStyle>
          <a:p>
            <a:endParaRPr/>
          </a:p>
        </p:txBody>
      </p:sp>
      <p:sp>
        <p:nvSpPr>
          <p:cNvPr id="102" name="Google Shape;102;p24"/>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6 Our colors">
  <p:cSld name="TITLE_AND_BODY_1_1_1_1_1_1_1_1">
    <p:spTree>
      <p:nvGrpSpPr>
        <p:cNvPr id="1" name="Shape 103"/>
        <p:cNvGrpSpPr/>
        <p:nvPr/>
      </p:nvGrpSpPr>
      <p:grpSpPr>
        <a:xfrm>
          <a:off x="0" y="0"/>
          <a:ext cx="0" cy="0"/>
          <a:chOff x="0" y="0"/>
          <a:chExt cx="0" cy="0"/>
        </a:xfrm>
      </p:grpSpPr>
      <p:sp>
        <p:nvSpPr>
          <p:cNvPr id="104" name="Google Shape;104;p25"/>
          <p:cNvSpPr txBox="1"/>
          <p:nvPr/>
        </p:nvSpPr>
        <p:spPr>
          <a:xfrm>
            <a:off x="4086000" y="1108425"/>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Red</a:t>
            </a:r>
            <a:br>
              <a:rPr lang="en" sz="1000" b="1">
                <a:latin typeface="Muli"/>
                <a:ea typeface="Muli"/>
                <a:cs typeface="Muli"/>
                <a:sym typeface="Muli"/>
              </a:rPr>
            </a:br>
            <a:r>
              <a:rPr lang="en" sz="1000" b="1">
                <a:latin typeface="Muli"/>
                <a:ea typeface="Muli"/>
                <a:cs typeface="Muli"/>
                <a:sym typeface="Muli"/>
              </a:rPr>
              <a:t>#F52F41</a:t>
            </a:r>
            <a:endParaRPr sz="1000" b="1">
              <a:latin typeface="Muli"/>
              <a:ea typeface="Muli"/>
              <a:cs typeface="Muli"/>
              <a:sym typeface="Muli"/>
            </a:endParaRPr>
          </a:p>
        </p:txBody>
      </p:sp>
      <p:sp>
        <p:nvSpPr>
          <p:cNvPr id="105" name="Google Shape;105;p25"/>
          <p:cNvSpPr/>
          <p:nvPr/>
        </p:nvSpPr>
        <p:spPr>
          <a:xfrm>
            <a:off x="4205400" y="341050"/>
            <a:ext cx="733200" cy="733200"/>
          </a:xfrm>
          <a:prstGeom prst="ellipse">
            <a:avLst/>
          </a:prstGeom>
          <a:solidFill>
            <a:srgbClr val="F52F4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nvGrpSpPr>
          <p:cNvPr id="106" name="Google Shape;106;p25"/>
          <p:cNvGrpSpPr/>
          <p:nvPr/>
        </p:nvGrpSpPr>
        <p:grpSpPr>
          <a:xfrm>
            <a:off x="457200" y="1808500"/>
            <a:ext cx="972000" cy="1321475"/>
            <a:chOff x="502550" y="1645475"/>
            <a:chExt cx="972000" cy="1321475"/>
          </a:xfrm>
        </p:grpSpPr>
        <p:sp>
          <p:nvSpPr>
            <p:cNvPr id="107" name="Google Shape;107;p25"/>
            <p:cNvSpPr txBox="1"/>
            <p:nvPr/>
          </p:nvSpPr>
          <p:spPr>
            <a:xfrm>
              <a:off x="5025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Pink</a:t>
              </a:r>
              <a:br>
                <a:rPr lang="en" sz="1000" b="1">
                  <a:latin typeface="Muli"/>
                  <a:ea typeface="Muli"/>
                  <a:cs typeface="Muli"/>
                  <a:sym typeface="Muli"/>
                </a:rPr>
              </a:br>
              <a:r>
                <a:rPr lang="en" sz="1000" b="1">
                  <a:latin typeface="Muli"/>
                  <a:ea typeface="Muli"/>
                  <a:cs typeface="Muli"/>
                  <a:sym typeface="Muli"/>
                </a:rPr>
                <a:t>#F8417F</a:t>
              </a:r>
              <a:endParaRPr sz="1000" b="1">
                <a:latin typeface="Muli"/>
                <a:ea typeface="Muli"/>
                <a:cs typeface="Muli"/>
                <a:sym typeface="Muli"/>
              </a:endParaRPr>
            </a:p>
          </p:txBody>
        </p:sp>
        <p:sp>
          <p:nvSpPr>
            <p:cNvPr id="108" name="Google Shape;108;p25"/>
            <p:cNvSpPr/>
            <p:nvPr/>
          </p:nvSpPr>
          <p:spPr>
            <a:xfrm>
              <a:off x="621950" y="1645475"/>
              <a:ext cx="733200" cy="733200"/>
            </a:xfrm>
            <a:prstGeom prst="ellipse">
              <a:avLst/>
            </a:prstGeom>
            <a:solidFill>
              <a:srgbClr val="F841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09" name="Google Shape;109;p25"/>
          <p:cNvGrpSpPr/>
          <p:nvPr/>
        </p:nvGrpSpPr>
        <p:grpSpPr>
          <a:xfrm>
            <a:off x="1666800" y="1808500"/>
            <a:ext cx="972000" cy="1321475"/>
            <a:chOff x="1550750" y="1645475"/>
            <a:chExt cx="972000" cy="1321475"/>
          </a:xfrm>
        </p:grpSpPr>
        <p:sp>
          <p:nvSpPr>
            <p:cNvPr id="110" name="Google Shape;110;p25"/>
            <p:cNvSpPr txBox="1"/>
            <p:nvPr/>
          </p:nvSpPr>
          <p:spPr>
            <a:xfrm>
              <a:off x="15507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Orange</a:t>
              </a:r>
              <a:br>
                <a:rPr lang="en" sz="1000" b="1">
                  <a:latin typeface="Muli"/>
                  <a:ea typeface="Muli"/>
                  <a:cs typeface="Muli"/>
                  <a:sym typeface="Muli"/>
                </a:rPr>
              </a:br>
              <a:r>
                <a:rPr lang="en" sz="1000" b="1">
                  <a:latin typeface="Muli"/>
                  <a:ea typeface="Muli"/>
                  <a:cs typeface="Muli"/>
                  <a:sym typeface="Muli"/>
                </a:rPr>
                <a:t>#FF9513</a:t>
              </a:r>
              <a:endParaRPr sz="1000" b="1">
                <a:latin typeface="Muli"/>
                <a:ea typeface="Muli"/>
                <a:cs typeface="Muli"/>
                <a:sym typeface="Muli"/>
              </a:endParaRPr>
            </a:p>
          </p:txBody>
        </p:sp>
        <p:sp>
          <p:nvSpPr>
            <p:cNvPr id="111" name="Google Shape;111;p25"/>
            <p:cNvSpPr/>
            <p:nvPr/>
          </p:nvSpPr>
          <p:spPr>
            <a:xfrm>
              <a:off x="1670150" y="1645475"/>
              <a:ext cx="733200" cy="733200"/>
            </a:xfrm>
            <a:prstGeom prst="ellipse">
              <a:avLst/>
            </a:prstGeom>
            <a:solidFill>
              <a:srgbClr val="FF95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2" name="Google Shape;112;p25"/>
          <p:cNvGrpSpPr/>
          <p:nvPr/>
        </p:nvGrpSpPr>
        <p:grpSpPr>
          <a:xfrm>
            <a:off x="2725750" y="1808500"/>
            <a:ext cx="1273200" cy="1974275"/>
            <a:chOff x="2448300" y="1645475"/>
            <a:chExt cx="1273200" cy="1974275"/>
          </a:xfrm>
        </p:grpSpPr>
        <p:sp>
          <p:nvSpPr>
            <p:cNvPr id="113" name="Google Shape;113;p25"/>
            <p:cNvSpPr txBox="1"/>
            <p:nvPr/>
          </p:nvSpPr>
          <p:spPr>
            <a:xfrm>
              <a:off x="2448300" y="2412850"/>
              <a:ext cx="1273200" cy="120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Yellow</a:t>
              </a:r>
              <a:br>
                <a:rPr lang="en" sz="1000" b="1">
                  <a:latin typeface="Muli"/>
                  <a:ea typeface="Muli"/>
                  <a:cs typeface="Muli"/>
                  <a:sym typeface="Muli"/>
                </a:rPr>
              </a:br>
              <a:r>
                <a:rPr lang="en" sz="1000" b="1">
                  <a:latin typeface="Muli"/>
                  <a:ea typeface="Muli"/>
                  <a:cs typeface="Muli"/>
                  <a:sym typeface="Muli"/>
                </a:rPr>
                <a:t>#FECA13</a:t>
              </a:r>
              <a:br>
                <a:rPr lang="en" sz="1000" b="1">
                  <a:latin typeface="Muli"/>
                  <a:ea typeface="Muli"/>
                  <a:cs typeface="Muli"/>
                  <a:sym typeface="Muli"/>
                </a:rPr>
              </a:br>
              <a:r>
                <a:rPr lang="en" sz="900">
                  <a:solidFill>
                    <a:schemeClr val="dk1"/>
                  </a:solidFill>
                  <a:latin typeface="Lato"/>
                  <a:ea typeface="Lato"/>
                  <a:cs typeface="Lato"/>
                  <a:sym typeface="Lato"/>
                </a:rPr>
                <a:t>Only for backgrounds shapes and strokes</a:t>
              </a:r>
              <a:endParaRPr sz="900">
                <a:solidFill>
                  <a:schemeClr val="dk1"/>
                </a:solidFill>
                <a:latin typeface="Lato"/>
                <a:ea typeface="Lato"/>
                <a:cs typeface="Lato"/>
                <a:sym typeface="Lato"/>
              </a:endParaRPr>
            </a:p>
            <a:p>
              <a:pPr marL="0" lvl="0" indent="0" algn="ctr" rtl="0">
                <a:lnSpc>
                  <a:spcPct val="115000"/>
                </a:lnSpc>
                <a:spcBef>
                  <a:spcPts val="0"/>
                </a:spcBef>
                <a:spcAft>
                  <a:spcPts val="0"/>
                </a:spcAft>
                <a:buNone/>
              </a:pPr>
              <a:br>
                <a:rPr lang="en" sz="900">
                  <a:solidFill>
                    <a:schemeClr val="dk1"/>
                  </a:solidFill>
                  <a:latin typeface="Lato"/>
                  <a:ea typeface="Lato"/>
                  <a:cs typeface="Lato"/>
                  <a:sym typeface="Lato"/>
                </a:rPr>
              </a:br>
              <a:r>
                <a:rPr lang="en" sz="900">
                  <a:solidFill>
                    <a:schemeClr val="dk1"/>
                  </a:solidFill>
                  <a:latin typeface="Lato"/>
                  <a:ea typeface="Lato"/>
                  <a:cs typeface="Lato"/>
                  <a:sym typeface="Lato"/>
                </a:rPr>
                <a:t>Forbidden for texts and covers.</a:t>
              </a:r>
              <a:endParaRPr sz="900">
                <a:solidFill>
                  <a:schemeClr val="dk1"/>
                </a:solidFill>
                <a:latin typeface="Lato"/>
                <a:ea typeface="Lato"/>
                <a:cs typeface="Lato"/>
                <a:sym typeface="Lato"/>
              </a:endParaRPr>
            </a:p>
          </p:txBody>
        </p:sp>
        <p:sp>
          <p:nvSpPr>
            <p:cNvPr id="114" name="Google Shape;114;p25"/>
            <p:cNvSpPr/>
            <p:nvPr/>
          </p:nvSpPr>
          <p:spPr>
            <a:xfrm>
              <a:off x="2718350" y="1645475"/>
              <a:ext cx="733200" cy="733200"/>
            </a:xfrm>
            <a:prstGeom prst="ellipse">
              <a:avLst/>
            </a:prstGeom>
            <a:solidFill>
              <a:srgbClr val="FECA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5" name="Google Shape;115;p25"/>
          <p:cNvGrpSpPr/>
          <p:nvPr/>
        </p:nvGrpSpPr>
        <p:grpSpPr>
          <a:xfrm>
            <a:off x="4086000" y="1808500"/>
            <a:ext cx="972000" cy="1321475"/>
            <a:chOff x="3647150" y="1645475"/>
            <a:chExt cx="972000" cy="1321475"/>
          </a:xfrm>
        </p:grpSpPr>
        <p:sp>
          <p:nvSpPr>
            <p:cNvPr id="116" name="Google Shape;116;p25"/>
            <p:cNvSpPr txBox="1"/>
            <p:nvPr/>
          </p:nvSpPr>
          <p:spPr>
            <a:xfrm>
              <a:off x="36471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Green</a:t>
              </a:r>
              <a:br>
                <a:rPr lang="en" b="1">
                  <a:latin typeface="Muli"/>
                  <a:ea typeface="Muli"/>
                  <a:cs typeface="Muli"/>
                  <a:sym typeface="Muli"/>
                </a:rPr>
              </a:br>
              <a:r>
                <a:rPr lang="en" sz="1000" b="1">
                  <a:latin typeface="Muli"/>
                  <a:ea typeface="Muli"/>
                  <a:cs typeface="Muli"/>
                  <a:sym typeface="Muli"/>
                </a:rPr>
                <a:t>#01C98C</a:t>
              </a:r>
              <a:endParaRPr sz="1000" b="1">
                <a:latin typeface="Muli"/>
                <a:ea typeface="Muli"/>
                <a:cs typeface="Muli"/>
                <a:sym typeface="Muli"/>
              </a:endParaRPr>
            </a:p>
          </p:txBody>
        </p:sp>
        <p:sp>
          <p:nvSpPr>
            <p:cNvPr id="117" name="Google Shape;117;p25"/>
            <p:cNvSpPr/>
            <p:nvPr/>
          </p:nvSpPr>
          <p:spPr>
            <a:xfrm>
              <a:off x="3766550" y="1645475"/>
              <a:ext cx="733200" cy="733200"/>
            </a:xfrm>
            <a:prstGeom prst="ellipse">
              <a:avLst/>
            </a:prstGeom>
            <a:solidFill>
              <a:srgbClr val="01C9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8" name="Google Shape;118;p25"/>
          <p:cNvGrpSpPr/>
          <p:nvPr/>
        </p:nvGrpSpPr>
        <p:grpSpPr>
          <a:xfrm>
            <a:off x="5186000" y="1808500"/>
            <a:ext cx="1191300" cy="1500575"/>
            <a:chOff x="4585750" y="1645475"/>
            <a:chExt cx="1191300" cy="1500575"/>
          </a:xfrm>
        </p:grpSpPr>
        <p:sp>
          <p:nvSpPr>
            <p:cNvPr id="119" name="Google Shape;119;p25"/>
            <p:cNvSpPr txBox="1"/>
            <p:nvPr/>
          </p:nvSpPr>
          <p:spPr>
            <a:xfrm>
              <a:off x="4585750" y="2412850"/>
              <a:ext cx="1191300" cy="73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Turquoise</a:t>
              </a:r>
              <a:br>
                <a:rPr lang="en" b="1">
                  <a:latin typeface="Muli"/>
                  <a:ea typeface="Muli"/>
                  <a:cs typeface="Muli"/>
                  <a:sym typeface="Muli"/>
                </a:rPr>
              </a:br>
              <a:r>
                <a:rPr lang="en" sz="1000" b="1">
                  <a:latin typeface="Muli"/>
                  <a:ea typeface="Muli"/>
                  <a:cs typeface="Muli"/>
                  <a:sym typeface="Muli"/>
                </a:rPr>
                <a:t>#2DCCD3</a:t>
              </a:r>
              <a:br>
                <a:rPr lang="en" sz="1000">
                  <a:latin typeface="Muli"/>
                  <a:ea typeface="Muli"/>
                  <a:cs typeface="Muli"/>
                  <a:sym typeface="Muli"/>
                </a:rPr>
              </a:br>
              <a:r>
                <a:rPr lang="en" sz="900">
                  <a:latin typeface="Lato"/>
                  <a:ea typeface="Lato"/>
                  <a:cs typeface="Lato"/>
                  <a:sym typeface="Lato"/>
                </a:rPr>
                <a:t>Only backgrounds</a:t>
              </a:r>
              <a:endParaRPr sz="900">
                <a:latin typeface="Lato"/>
                <a:ea typeface="Lato"/>
                <a:cs typeface="Lato"/>
                <a:sym typeface="Lato"/>
              </a:endParaRPr>
            </a:p>
          </p:txBody>
        </p:sp>
        <p:sp>
          <p:nvSpPr>
            <p:cNvPr id="120" name="Google Shape;120;p25"/>
            <p:cNvSpPr/>
            <p:nvPr/>
          </p:nvSpPr>
          <p:spPr>
            <a:xfrm>
              <a:off x="4814750" y="1645475"/>
              <a:ext cx="733200" cy="733200"/>
            </a:xfrm>
            <a:prstGeom prst="ellipse">
              <a:avLst/>
            </a:prstGeom>
            <a:solidFill>
              <a:srgbClr val="2DCC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1" name="Google Shape;121;p25"/>
          <p:cNvGrpSpPr/>
          <p:nvPr/>
        </p:nvGrpSpPr>
        <p:grpSpPr>
          <a:xfrm>
            <a:off x="6505200" y="1808500"/>
            <a:ext cx="972000" cy="1321475"/>
            <a:chOff x="5743550" y="1645475"/>
            <a:chExt cx="972000" cy="1321475"/>
          </a:xfrm>
        </p:grpSpPr>
        <p:sp>
          <p:nvSpPr>
            <p:cNvPr id="122" name="Google Shape;122;p25"/>
            <p:cNvSpPr txBox="1"/>
            <p:nvPr/>
          </p:nvSpPr>
          <p:spPr>
            <a:xfrm>
              <a:off x="57435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Blue</a:t>
              </a:r>
              <a:br>
                <a:rPr lang="en" b="1">
                  <a:latin typeface="Muli"/>
                  <a:ea typeface="Muli"/>
                  <a:cs typeface="Muli"/>
                  <a:sym typeface="Muli"/>
                </a:rPr>
              </a:br>
              <a:r>
                <a:rPr lang="en" sz="1000" b="1">
                  <a:latin typeface="Muli"/>
                  <a:ea typeface="Muli"/>
                  <a:cs typeface="Muli"/>
                  <a:sym typeface="Muli"/>
                </a:rPr>
                <a:t>#2D86F4</a:t>
              </a:r>
              <a:endParaRPr sz="1000" b="1">
                <a:latin typeface="Muli"/>
                <a:ea typeface="Muli"/>
                <a:cs typeface="Muli"/>
                <a:sym typeface="Muli"/>
              </a:endParaRPr>
            </a:p>
          </p:txBody>
        </p:sp>
        <p:sp>
          <p:nvSpPr>
            <p:cNvPr id="123" name="Google Shape;123;p25"/>
            <p:cNvSpPr/>
            <p:nvPr/>
          </p:nvSpPr>
          <p:spPr>
            <a:xfrm>
              <a:off x="5862950" y="1645475"/>
              <a:ext cx="733200" cy="733200"/>
            </a:xfrm>
            <a:prstGeom prst="ellipse">
              <a:avLst/>
            </a:prstGeom>
            <a:solidFill>
              <a:srgbClr val="2D86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4" name="Google Shape;124;p25"/>
          <p:cNvGrpSpPr/>
          <p:nvPr/>
        </p:nvGrpSpPr>
        <p:grpSpPr>
          <a:xfrm>
            <a:off x="7714800" y="1808500"/>
            <a:ext cx="972000" cy="1321475"/>
            <a:chOff x="7652850" y="1645475"/>
            <a:chExt cx="972000" cy="1321475"/>
          </a:xfrm>
        </p:grpSpPr>
        <p:sp>
          <p:nvSpPr>
            <p:cNvPr id="125" name="Google Shape;125;p25"/>
            <p:cNvSpPr txBox="1"/>
            <p:nvPr/>
          </p:nvSpPr>
          <p:spPr>
            <a:xfrm>
              <a:off x="76528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Violet</a:t>
              </a:r>
              <a:br>
                <a:rPr lang="en" b="1">
                  <a:latin typeface="Muli"/>
                  <a:ea typeface="Muli"/>
                  <a:cs typeface="Muli"/>
                  <a:sym typeface="Muli"/>
                </a:rPr>
              </a:br>
              <a:r>
                <a:rPr lang="en" sz="1000" b="1">
                  <a:latin typeface="Muli"/>
                  <a:ea typeface="Muli"/>
                  <a:cs typeface="Muli"/>
                  <a:sym typeface="Muli"/>
                </a:rPr>
                <a:t>#8C55E8</a:t>
              </a:r>
              <a:endParaRPr sz="1000" b="1">
                <a:latin typeface="Muli"/>
                <a:ea typeface="Muli"/>
                <a:cs typeface="Muli"/>
                <a:sym typeface="Muli"/>
              </a:endParaRPr>
            </a:p>
          </p:txBody>
        </p:sp>
        <p:sp>
          <p:nvSpPr>
            <p:cNvPr id="126" name="Google Shape;126;p25"/>
            <p:cNvSpPr/>
            <p:nvPr/>
          </p:nvSpPr>
          <p:spPr>
            <a:xfrm>
              <a:off x="7772250" y="1645475"/>
              <a:ext cx="733200" cy="733200"/>
            </a:xfrm>
            <a:prstGeom prst="ellipse">
              <a:avLst/>
            </a:prstGeom>
            <a:solidFill>
              <a:srgbClr val="8C5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7" name="Google Shape;127;p25"/>
          <p:cNvGrpSpPr/>
          <p:nvPr/>
        </p:nvGrpSpPr>
        <p:grpSpPr>
          <a:xfrm>
            <a:off x="5186000" y="3309075"/>
            <a:ext cx="1191300" cy="1636775"/>
            <a:chOff x="4585750" y="1645475"/>
            <a:chExt cx="1191300" cy="1636775"/>
          </a:xfrm>
        </p:grpSpPr>
        <p:sp>
          <p:nvSpPr>
            <p:cNvPr id="128" name="Google Shape;128;p25"/>
            <p:cNvSpPr txBox="1"/>
            <p:nvPr/>
          </p:nvSpPr>
          <p:spPr>
            <a:xfrm>
              <a:off x="4585750" y="2412850"/>
              <a:ext cx="1191300" cy="8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Turquoise</a:t>
              </a:r>
              <a:br>
                <a:rPr lang="en" b="1">
                  <a:latin typeface="Muli"/>
                  <a:ea typeface="Muli"/>
                  <a:cs typeface="Muli"/>
                  <a:sym typeface="Muli"/>
                </a:rPr>
              </a:br>
              <a:r>
                <a:rPr lang="en" sz="1000" b="1">
                  <a:latin typeface="Muli"/>
                  <a:ea typeface="Muli"/>
                  <a:cs typeface="Muli"/>
                  <a:sym typeface="Muli"/>
                </a:rPr>
                <a:t>#1FBFBF</a:t>
              </a:r>
              <a:br>
                <a:rPr lang="en" sz="1000">
                  <a:latin typeface="Muli"/>
                  <a:ea typeface="Muli"/>
                  <a:cs typeface="Muli"/>
                  <a:sym typeface="Muli"/>
                </a:rPr>
              </a:br>
              <a:r>
                <a:rPr lang="en" sz="900">
                  <a:latin typeface="Lato"/>
                  <a:ea typeface="Lato"/>
                  <a:cs typeface="Lato"/>
                  <a:sym typeface="Lato"/>
                </a:rPr>
                <a:t>Only texts</a:t>
              </a:r>
              <a:endParaRPr sz="900">
                <a:latin typeface="Lato"/>
                <a:ea typeface="Lato"/>
                <a:cs typeface="Lato"/>
                <a:sym typeface="Lato"/>
              </a:endParaRPr>
            </a:p>
          </p:txBody>
        </p:sp>
        <p:sp>
          <p:nvSpPr>
            <p:cNvPr id="129" name="Google Shape;129;p25"/>
            <p:cNvSpPr/>
            <p:nvPr/>
          </p:nvSpPr>
          <p:spPr>
            <a:xfrm>
              <a:off x="4814750" y="1645475"/>
              <a:ext cx="733200" cy="733200"/>
            </a:xfrm>
            <a:prstGeom prst="ellipse">
              <a:avLst/>
            </a:prstGeom>
            <a:solidFill>
              <a:srgbClr val="1FBF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sp>
        <p:nvSpPr>
          <p:cNvPr id="130" name="Google Shape;130;p25"/>
          <p:cNvSpPr txBox="1"/>
          <p:nvPr/>
        </p:nvSpPr>
        <p:spPr>
          <a:xfrm>
            <a:off x="554175" y="230225"/>
            <a:ext cx="25746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Muli"/>
                <a:ea typeface="Muli"/>
                <a:cs typeface="Muli"/>
                <a:sym typeface="Muli"/>
              </a:rPr>
              <a:t>Our corporated colors</a:t>
            </a:r>
            <a:endParaRPr sz="2400" b="1">
              <a:latin typeface="Muli"/>
              <a:ea typeface="Muli"/>
              <a:cs typeface="Muli"/>
              <a:sym typeface="Mul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 Our blacks">
  <p:cSld name="TITLE_AND_BODY_1_1_1_1_1_1_1_1_1">
    <p:spTree>
      <p:nvGrpSpPr>
        <p:cNvPr id="1" name="Shape 131"/>
        <p:cNvGrpSpPr/>
        <p:nvPr/>
      </p:nvGrpSpPr>
      <p:grpSpPr>
        <a:xfrm>
          <a:off x="0" y="0"/>
          <a:ext cx="0" cy="0"/>
          <a:chOff x="0" y="0"/>
          <a:chExt cx="0" cy="0"/>
        </a:xfrm>
      </p:grpSpPr>
      <p:sp>
        <p:nvSpPr>
          <p:cNvPr id="132" name="Google Shape;132;p26"/>
          <p:cNvSpPr txBox="1"/>
          <p:nvPr/>
        </p:nvSpPr>
        <p:spPr>
          <a:xfrm>
            <a:off x="2271600" y="2617450"/>
            <a:ext cx="972000" cy="98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Primary black</a:t>
            </a:r>
            <a:br>
              <a:rPr lang="en" sz="1000" b="1">
                <a:latin typeface="Muli"/>
                <a:ea typeface="Muli"/>
                <a:cs typeface="Muli"/>
                <a:sym typeface="Muli"/>
              </a:rPr>
            </a:br>
            <a:r>
              <a:rPr lang="en" sz="1000" b="1">
                <a:latin typeface="Muli"/>
                <a:ea typeface="Muli"/>
                <a:cs typeface="Muli"/>
                <a:sym typeface="Muli"/>
              </a:rPr>
              <a:t>#273239</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1000" b="1">
              <a:latin typeface="Muli"/>
              <a:ea typeface="Muli"/>
              <a:cs typeface="Muli"/>
              <a:sym typeface="Muli"/>
            </a:endParaRPr>
          </a:p>
        </p:txBody>
      </p:sp>
      <p:sp>
        <p:nvSpPr>
          <p:cNvPr id="133" name="Google Shape;133;p26"/>
          <p:cNvSpPr/>
          <p:nvPr/>
        </p:nvSpPr>
        <p:spPr>
          <a:xfrm>
            <a:off x="2391000" y="1850075"/>
            <a:ext cx="733200" cy="733200"/>
          </a:xfrm>
          <a:prstGeom prst="ellipse">
            <a:avLst/>
          </a:prstGeom>
          <a:solidFill>
            <a:srgbClr val="27323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4" name="Google Shape;134;p26"/>
          <p:cNvSpPr txBox="1"/>
          <p:nvPr/>
        </p:nvSpPr>
        <p:spPr>
          <a:xfrm>
            <a:off x="3481200" y="2617450"/>
            <a:ext cx="972000" cy="88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Secondary black</a:t>
            </a:r>
            <a:br>
              <a:rPr lang="en" sz="1000" b="1">
                <a:latin typeface="Muli"/>
                <a:ea typeface="Muli"/>
                <a:cs typeface="Muli"/>
                <a:sym typeface="Muli"/>
              </a:rPr>
            </a:br>
            <a:r>
              <a:rPr lang="en" sz="1000" b="1">
                <a:latin typeface="Muli"/>
                <a:ea typeface="Muli"/>
                <a:cs typeface="Muli"/>
                <a:sym typeface="Muli"/>
              </a:rPr>
              <a:t>#767F86</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1000" b="1">
              <a:latin typeface="Muli"/>
              <a:ea typeface="Muli"/>
              <a:cs typeface="Muli"/>
              <a:sym typeface="Muli"/>
            </a:endParaRPr>
          </a:p>
        </p:txBody>
      </p:sp>
      <p:sp>
        <p:nvSpPr>
          <p:cNvPr id="135" name="Google Shape;135;p26"/>
          <p:cNvSpPr/>
          <p:nvPr/>
        </p:nvSpPr>
        <p:spPr>
          <a:xfrm>
            <a:off x="3600600" y="1850075"/>
            <a:ext cx="733200" cy="733200"/>
          </a:xfrm>
          <a:prstGeom prst="ellipse">
            <a:avLst/>
          </a:prstGeom>
          <a:solidFill>
            <a:srgbClr val="767F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6" name="Google Shape;136;p26"/>
          <p:cNvSpPr txBox="1"/>
          <p:nvPr/>
        </p:nvSpPr>
        <p:spPr>
          <a:xfrm>
            <a:off x="4617400" y="2617450"/>
            <a:ext cx="1118700" cy="92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Tertiary black</a:t>
            </a:r>
            <a:br>
              <a:rPr lang="en" sz="1000" b="1">
                <a:latin typeface="Muli"/>
                <a:ea typeface="Muli"/>
                <a:cs typeface="Muli"/>
                <a:sym typeface="Muli"/>
              </a:rPr>
            </a:br>
            <a:r>
              <a:rPr lang="en" sz="1000" b="1">
                <a:latin typeface="Muli"/>
                <a:ea typeface="Muli"/>
                <a:cs typeface="Muli"/>
                <a:sym typeface="Muli"/>
              </a:rPr>
              <a:t>#A9B1B7</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900">
              <a:solidFill>
                <a:schemeClr val="dk1"/>
              </a:solidFill>
              <a:latin typeface="Lato"/>
              <a:ea typeface="Lato"/>
              <a:cs typeface="Lato"/>
              <a:sym typeface="Lato"/>
            </a:endParaRPr>
          </a:p>
          <a:p>
            <a:pPr marL="0" lvl="0" indent="0" algn="ctr" rtl="0">
              <a:lnSpc>
                <a:spcPct val="115000"/>
              </a:lnSpc>
              <a:spcBef>
                <a:spcPts val="0"/>
              </a:spcBef>
              <a:spcAft>
                <a:spcPts val="0"/>
              </a:spcAft>
              <a:buNone/>
            </a:pPr>
            <a:endParaRPr sz="1000" b="1">
              <a:latin typeface="Muli"/>
              <a:ea typeface="Muli"/>
              <a:cs typeface="Muli"/>
              <a:sym typeface="Muli"/>
            </a:endParaRPr>
          </a:p>
        </p:txBody>
      </p:sp>
      <p:sp>
        <p:nvSpPr>
          <p:cNvPr id="137" name="Google Shape;137;p26"/>
          <p:cNvSpPr/>
          <p:nvPr/>
        </p:nvSpPr>
        <p:spPr>
          <a:xfrm>
            <a:off x="4810200" y="1850075"/>
            <a:ext cx="733200" cy="733200"/>
          </a:xfrm>
          <a:prstGeom prst="ellipse">
            <a:avLst/>
          </a:prstGeom>
          <a:solidFill>
            <a:srgbClr val="A9B1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8" name="Google Shape;138;p26"/>
          <p:cNvSpPr txBox="1"/>
          <p:nvPr/>
        </p:nvSpPr>
        <p:spPr>
          <a:xfrm>
            <a:off x="5807350" y="2617450"/>
            <a:ext cx="1158000" cy="92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Light </a:t>
            </a:r>
            <a:br>
              <a:rPr lang="en" sz="1200" b="1">
                <a:latin typeface="Muli"/>
                <a:ea typeface="Muli"/>
                <a:cs typeface="Muli"/>
                <a:sym typeface="Muli"/>
              </a:rPr>
            </a:br>
            <a:r>
              <a:rPr lang="en" sz="1200" b="1">
                <a:latin typeface="Muli"/>
                <a:ea typeface="Muli"/>
                <a:cs typeface="Muli"/>
                <a:sym typeface="Muli"/>
              </a:rPr>
              <a:t>grey</a:t>
            </a:r>
            <a:br>
              <a:rPr lang="en" b="1">
                <a:latin typeface="Muli"/>
                <a:ea typeface="Muli"/>
                <a:cs typeface="Muli"/>
                <a:sym typeface="Muli"/>
              </a:rPr>
            </a:br>
            <a:r>
              <a:rPr lang="en" sz="1000" b="1">
                <a:latin typeface="Muli"/>
                <a:ea typeface="Muli"/>
                <a:cs typeface="Muli"/>
                <a:sym typeface="Muli"/>
              </a:rPr>
              <a:t>#F6F8F8</a:t>
            </a:r>
            <a:br>
              <a:rPr lang="en" sz="1000" b="1">
                <a:latin typeface="Muli"/>
                <a:ea typeface="Muli"/>
                <a:cs typeface="Muli"/>
                <a:sym typeface="Muli"/>
              </a:rPr>
            </a:br>
            <a:r>
              <a:rPr lang="en" sz="900">
                <a:solidFill>
                  <a:schemeClr val="dk1"/>
                </a:solidFill>
                <a:latin typeface="Lato"/>
                <a:ea typeface="Lato"/>
                <a:cs typeface="Lato"/>
                <a:sym typeface="Lato"/>
              </a:rPr>
              <a:t>Only backgrounds</a:t>
            </a:r>
            <a:endParaRPr sz="1000" b="1">
              <a:solidFill>
                <a:schemeClr val="dk1"/>
              </a:solidFill>
              <a:latin typeface="Muli"/>
              <a:ea typeface="Muli"/>
              <a:cs typeface="Muli"/>
              <a:sym typeface="Muli"/>
            </a:endParaRPr>
          </a:p>
          <a:p>
            <a:pPr marL="0" lvl="0" indent="0" algn="ctr" rtl="0">
              <a:lnSpc>
                <a:spcPct val="115000"/>
              </a:lnSpc>
              <a:spcBef>
                <a:spcPts val="0"/>
              </a:spcBef>
              <a:spcAft>
                <a:spcPts val="0"/>
              </a:spcAft>
              <a:buNone/>
            </a:pPr>
            <a:endParaRPr sz="1000" b="1">
              <a:latin typeface="Muli"/>
              <a:ea typeface="Muli"/>
              <a:cs typeface="Muli"/>
              <a:sym typeface="Muli"/>
            </a:endParaRPr>
          </a:p>
        </p:txBody>
      </p:sp>
      <p:sp>
        <p:nvSpPr>
          <p:cNvPr id="139" name="Google Shape;139;p26"/>
          <p:cNvSpPr/>
          <p:nvPr/>
        </p:nvSpPr>
        <p:spPr>
          <a:xfrm>
            <a:off x="6019800" y="1850075"/>
            <a:ext cx="733200" cy="733200"/>
          </a:xfrm>
          <a:prstGeom prst="ellipse">
            <a:avLst/>
          </a:prstGeom>
          <a:solidFill>
            <a:srgbClr val="F6F8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40" name="Google Shape;140;p26"/>
          <p:cNvSpPr txBox="1"/>
          <p:nvPr/>
        </p:nvSpPr>
        <p:spPr>
          <a:xfrm>
            <a:off x="554175" y="230225"/>
            <a:ext cx="27453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Muli"/>
                <a:ea typeface="Muli"/>
                <a:cs typeface="Muli"/>
                <a:sym typeface="Muli"/>
              </a:rPr>
              <a:t>Our corporated blacks</a:t>
            </a:r>
            <a:endParaRPr sz="2400" b="1">
              <a:latin typeface="Muli"/>
              <a:ea typeface="Muli"/>
              <a:cs typeface="Muli"/>
              <a:sym typeface="Mul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8 Thanks">
  <p:cSld name="CUSTOM">
    <p:spTree>
      <p:nvGrpSpPr>
        <p:cNvPr id="1" name="Shape 141"/>
        <p:cNvGrpSpPr/>
        <p:nvPr/>
      </p:nvGrpSpPr>
      <p:grpSpPr>
        <a:xfrm>
          <a:off x="0" y="0"/>
          <a:ext cx="0" cy="0"/>
          <a:chOff x="0" y="0"/>
          <a:chExt cx="0" cy="0"/>
        </a:xfrm>
      </p:grpSpPr>
      <p:sp>
        <p:nvSpPr>
          <p:cNvPr id="142" name="Google Shape;14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43" name="Google Shape;143;p27"/>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6000"/>
              <a:buNone/>
              <a:defRPr sz="6000">
                <a:solidFill>
                  <a:srgbClr val="F52F41"/>
                </a:solidFill>
              </a:defRPr>
            </a:lvl1pPr>
            <a:lvl2pPr lvl="1" rtl="0">
              <a:spcBef>
                <a:spcPts val="0"/>
              </a:spcBef>
              <a:spcAft>
                <a:spcPts val="0"/>
              </a:spcAft>
              <a:buClr>
                <a:srgbClr val="F52F41"/>
              </a:buClr>
              <a:buSzPts val="6000"/>
              <a:buNone/>
              <a:defRPr sz="6000">
                <a:solidFill>
                  <a:srgbClr val="F52F41"/>
                </a:solidFill>
              </a:defRPr>
            </a:lvl2pPr>
            <a:lvl3pPr lvl="2" rtl="0">
              <a:spcBef>
                <a:spcPts val="0"/>
              </a:spcBef>
              <a:spcAft>
                <a:spcPts val="0"/>
              </a:spcAft>
              <a:buClr>
                <a:srgbClr val="F52F41"/>
              </a:buClr>
              <a:buSzPts val="6000"/>
              <a:buNone/>
              <a:defRPr sz="6000">
                <a:solidFill>
                  <a:srgbClr val="F52F41"/>
                </a:solidFill>
              </a:defRPr>
            </a:lvl3pPr>
            <a:lvl4pPr lvl="3" rtl="0">
              <a:spcBef>
                <a:spcPts val="0"/>
              </a:spcBef>
              <a:spcAft>
                <a:spcPts val="0"/>
              </a:spcAft>
              <a:buClr>
                <a:srgbClr val="F52F41"/>
              </a:buClr>
              <a:buSzPts val="6000"/>
              <a:buNone/>
              <a:defRPr sz="6000">
                <a:solidFill>
                  <a:srgbClr val="F52F41"/>
                </a:solidFill>
              </a:defRPr>
            </a:lvl4pPr>
            <a:lvl5pPr lvl="4" rtl="0">
              <a:spcBef>
                <a:spcPts val="0"/>
              </a:spcBef>
              <a:spcAft>
                <a:spcPts val="0"/>
              </a:spcAft>
              <a:buClr>
                <a:srgbClr val="F52F41"/>
              </a:buClr>
              <a:buSzPts val="6000"/>
              <a:buNone/>
              <a:defRPr sz="6000">
                <a:solidFill>
                  <a:srgbClr val="F52F41"/>
                </a:solidFill>
              </a:defRPr>
            </a:lvl5pPr>
            <a:lvl6pPr lvl="5" rtl="0">
              <a:spcBef>
                <a:spcPts val="0"/>
              </a:spcBef>
              <a:spcAft>
                <a:spcPts val="0"/>
              </a:spcAft>
              <a:buClr>
                <a:srgbClr val="F52F41"/>
              </a:buClr>
              <a:buSzPts val="6000"/>
              <a:buNone/>
              <a:defRPr sz="6000">
                <a:solidFill>
                  <a:srgbClr val="F52F41"/>
                </a:solidFill>
              </a:defRPr>
            </a:lvl6pPr>
            <a:lvl7pPr lvl="6" rtl="0">
              <a:spcBef>
                <a:spcPts val="0"/>
              </a:spcBef>
              <a:spcAft>
                <a:spcPts val="0"/>
              </a:spcAft>
              <a:buClr>
                <a:srgbClr val="F52F41"/>
              </a:buClr>
              <a:buSzPts val="6000"/>
              <a:buNone/>
              <a:defRPr sz="6000">
                <a:solidFill>
                  <a:srgbClr val="F52F41"/>
                </a:solidFill>
              </a:defRPr>
            </a:lvl7pPr>
            <a:lvl8pPr lvl="7" rtl="0">
              <a:spcBef>
                <a:spcPts val="0"/>
              </a:spcBef>
              <a:spcAft>
                <a:spcPts val="0"/>
              </a:spcAft>
              <a:buClr>
                <a:srgbClr val="F52F41"/>
              </a:buClr>
              <a:buSzPts val="6000"/>
              <a:buNone/>
              <a:defRPr sz="6000">
                <a:solidFill>
                  <a:srgbClr val="F52F41"/>
                </a:solidFill>
              </a:defRPr>
            </a:lvl8pPr>
            <a:lvl9pPr lvl="8" rtl="0">
              <a:spcBef>
                <a:spcPts val="0"/>
              </a:spcBef>
              <a:spcAft>
                <a:spcPts val="0"/>
              </a:spcAft>
              <a:buClr>
                <a:srgbClr val="F52F41"/>
              </a:buClr>
              <a:buSzPts val="6000"/>
              <a:buNone/>
              <a:defRPr sz="6000">
                <a:solidFill>
                  <a:srgbClr val="F52F41"/>
                </a:solidFill>
              </a:defRPr>
            </a:lvl9pPr>
          </a:lstStyle>
          <a:p>
            <a:endParaRPr/>
          </a:p>
        </p:txBody>
      </p:sp>
      <p:sp>
        <p:nvSpPr>
          <p:cNvPr id="144" name="Google Shape;144;p27"/>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52F41"/>
              </a:buClr>
              <a:buSzPts val="2800"/>
              <a:buFont typeface="Muli"/>
              <a:buNone/>
              <a:defRPr sz="2800" b="1">
                <a:solidFill>
                  <a:srgbClr val="F52F41"/>
                </a:solidFill>
                <a:latin typeface="Muli"/>
                <a:ea typeface="Muli"/>
                <a:cs typeface="Muli"/>
                <a:sym typeface="Muli"/>
              </a:defRPr>
            </a:lvl1pPr>
            <a:lvl2pPr lvl="1"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2pPr>
            <a:lvl3pPr lvl="2"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3pPr>
            <a:lvl4pPr lvl="3"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4pPr>
            <a:lvl5pPr lvl="4"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5pPr>
            <a:lvl6pPr lvl="5"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6pPr>
            <a:lvl7pPr lvl="6"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7pPr>
            <a:lvl8pPr lvl="7"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8pPr>
            <a:lvl9pPr lvl="8"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9pPr>
          </a:lstStyle>
          <a:p>
            <a:endParaRPr/>
          </a:p>
        </p:txBody>
      </p:sp>
      <p:pic>
        <p:nvPicPr>
          <p:cNvPr id="145" name="Google Shape;145;p27"/>
          <p:cNvPicPr preferRelativeResize="0"/>
          <p:nvPr/>
        </p:nvPicPr>
        <p:blipFill>
          <a:blip r:embed="rId2">
            <a:alphaModFix/>
          </a:blip>
          <a:stretch>
            <a:fillRect/>
          </a:stretch>
        </p:blipFill>
        <p:spPr>
          <a:xfrm>
            <a:off x="420325" y="384450"/>
            <a:ext cx="1309123" cy="2972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9 Thanks - Red BG">
  <p:cSld name="CUSTOM_1">
    <p:bg>
      <p:bgPr>
        <a:solidFill>
          <a:srgbClr val="F52F41"/>
        </a:solidFill>
        <a:effectLst/>
      </p:bgPr>
    </p:bg>
    <p:spTree>
      <p:nvGrpSpPr>
        <p:cNvPr id="1" name="Shape 146"/>
        <p:cNvGrpSpPr/>
        <p:nvPr/>
      </p:nvGrpSpPr>
      <p:grpSpPr>
        <a:xfrm>
          <a:off x="0" y="0"/>
          <a:ext cx="0" cy="0"/>
          <a:chOff x="0" y="0"/>
          <a:chExt cx="0" cy="0"/>
        </a:xfrm>
      </p:grpSpPr>
      <p:sp>
        <p:nvSpPr>
          <p:cNvPr id="147" name="Google Shape;14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48" name="Google Shape;148;p28"/>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
        <p:nvSpPr>
          <p:cNvPr id="149" name="Google Shape;149;p28"/>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b="1">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0" name="Google Shape;150;p28"/>
          <p:cNvPicPr preferRelativeResize="0"/>
          <p:nvPr/>
        </p:nvPicPr>
        <p:blipFill>
          <a:blip r:embed="rId2">
            <a:alphaModFix/>
          </a:blip>
          <a:stretch>
            <a:fillRect/>
          </a:stretch>
        </p:blipFill>
        <p:spPr>
          <a:xfrm>
            <a:off x="420325" y="384450"/>
            <a:ext cx="1309086" cy="297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Section header - Red"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4800"/>
              <a:buNone/>
              <a:defRPr sz="4800">
                <a:solidFill>
                  <a:srgbClr val="F52F41"/>
                </a:solidFill>
              </a:defRPr>
            </a:lvl1pPr>
            <a:lvl2pPr lvl="1" rtl="0">
              <a:spcBef>
                <a:spcPts val="0"/>
              </a:spcBef>
              <a:spcAft>
                <a:spcPts val="0"/>
              </a:spcAft>
              <a:buClr>
                <a:srgbClr val="F52F41"/>
              </a:buClr>
              <a:buSzPts val="4800"/>
              <a:buNone/>
              <a:defRPr sz="4800">
                <a:solidFill>
                  <a:srgbClr val="F52F41"/>
                </a:solidFill>
              </a:defRPr>
            </a:lvl2pPr>
            <a:lvl3pPr lvl="2" rtl="0">
              <a:spcBef>
                <a:spcPts val="0"/>
              </a:spcBef>
              <a:spcAft>
                <a:spcPts val="0"/>
              </a:spcAft>
              <a:buClr>
                <a:srgbClr val="F52F41"/>
              </a:buClr>
              <a:buSzPts val="4800"/>
              <a:buNone/>
              <a:defRPr sz="4800">
                <a:solidFill>
                  <a:srgbClr val="F52F41"/>
                </a:solidFill>
              </a:defRPr>
            </a:lvl3pPr>
            <a:lvl4pPr lvl="3" rtl="0">
              <a:spcBef>
                <a:spcPts val="0"/>
              </a:spcBef>
              <a:spcAft>
                <a:spcPts val="0"/>
              </a:spcAft>
              <a:buClr>
                <a:srgbClr val="F52F41"/>
              </a:buClr>
              <a:buSzPts val="4800"/>
              <a:buNone/>
              <a:defRPr sz="4800">
                <a:solidFill>
                  <a:srgbClr val="F52F41"/>
                </a:solidFill>
              </a:defRPr>
            </a:lvl4pPr>
            <a:lvl5pPr lvl="4" rtl="0">
              <a:spcBef>
                <a:spcPts val="0"/>
              </a:spcBef>
              <a:spcAft>
                <a:spcPts val="0"/>
              </a:spcAft>
              <a:buClr>
                <a:srgbClr val="F52F41"/>
              </a:buClr>
              <a:buSzPts val="4800"/>
              <a:buNone/>
              <a:defRPr sz="4800">
                <a:solidFill>
                  <a:srgbClr val="F52F41"/>
                </a:solidFill>
              </a:defRPr>
            </a:lvl5pPr>
            <a:lvl6pPr lvl="5" rtl="0">
              <a:spcBef>
                <a:spcPts val="0"/>
              </a:spcBef>
              <a:spcAft>
                <a:spcPts val="0"/>
              </a:spcAft>
              <a:buClr>
                <a:srgbClr val="F52F41"/>
              </a:buClr>
              <a:buSzPts val="4800"/>
              <a:buNone/>
              <a:defRPr sz="4800">
                <a:solidFill>
                  <a:srgbClr val="F52F41"/>
                </a:solidFill>
              </a:defRPr>
            </a:lvl6pPr>
            <a:lvl7pPr lvl="6" rtl="0">
              <a:spcBef>
                <a:spcPts val="0"/>
              </a:spcBef>
              <a:spcAft>
                <a:spcPts val="0"/>
              </a:spcAft>
              <a:buClr>
                <a:srgbClr val="F52F41"/>
              </a:buClr>
              <a:buSzPts val="4800"/>
              <a:buNone/>
              <a:defRPr sz="4800">
                <a:solidFill>
                  <a:srgbClr val="F52F41"/>
                </a:solidFill>
              </a:defRPr>
            </a:lvl7pPr>
            <a:lvl8pPr lvl="7" rtl="0">
              <a:spcBef>
                <a:spcPts val="0"/>
              </a:spcBef>
              <a:spcAft>
                <a:spcPts val="0"/>
              </a:spcAft>
              <a:buClr>
                <a:srgbClr val="F52F41"/>
              </a:buClr>
              <a:buSzPts val="4800"/>
              <a:buNone/>
              <a:defRPr sz="4800">
                <a:solidFill>
                  <a:srgbClr val="F52F41"/>
                </a:solidFill>
              </a:defRPr>
            </a:lvl8pPr>
            <a:lvl9pPr lvl="8" rtl="0">
              <a:spcBef>
                <a:spcPts val="0"/>
              </a:spcBef>
              <a:spcAft>
                <a:spcPts val="0"/>
              </a:spcAft>
              <a:buClr>
                <a:srgbClr val="F52F41"/>
              </a:buClr>
              <a:buSzPts val="4800"/>
              <a:buNone/>
              <a:defRPr sz="4800">
                <a:solidFill>
                  <a:srgbClr val="F52F41"/>
                </a:solidFill>
              </a:defRPr>
            </a:lvl9pPr>
          </a:lstStyle>
          <a:p>
            <a:endParaRPr/>
          </a:p>
        </p:txBody>
      </p:sp>
      <p:sp>
        <p:nvSpPr>
          <p:cNvPr id="19" name="Google Shape;19;p4"/>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a:spcBef>
                <a:spcPts val="0"/>
              </a:spcBef>
              <a:spcAft>
                <a:spcPts val="0"/>
              </a:spcAft>
              <a:buNone/>
              <a:defRPr sz="1800">
                <a:solidFill>
                  <a:srgbClr val="F52F41"/>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4 Section header - Red background">
  <p:cSld name="SECTION_HEADER_1">
    <p:bg>
      <p:bgPr>
        <a:solidFill>
          <a:srgbClr val="F52F41"/>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2" name="Google Shape;22;p5"/>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latin typeface="Muli"/>
                <a:ea typeface="Muli"/>
                <a:cs typeface="Muli"/>
                <a:sym typeface="Muli"/>
              </a:defRPr>
            </a:lvl1pPr>
            <a:lvl2pPr lvl="1" rtl="0">
              <a:spcBef>
                <a:spcPts val="1600"/>
              </a:spcBef>
              <a:spcAft>
                <a:spcPts val="0"/>
              </a:spcAft>
              <a:buNone/>
              <a:defRPr>
                <a:solidFill>
                  <a:schemeClr val="lt1"/>
                </a:solidFill>
                <a:latin typeface="Muli"/>
                <a:ea typeface="Muli"/>
                <a:cs typeface="Muli"/>
                <a:sym typeface="Muli"/>
              </a:defRPr>
            </a:lvl2pPr>
            <a:lvl3pPr lvl="2" rtl="0">
              <a:spcBef>
                <a:spcPts val="1600"/>
              </a:spcBef>
              <a:spcAft>
                <a:spcPts val="0"/>
              </a:spcAft>
              <a:buNone/>
              <a:defRPr>
                <a:solidFill>
                  <a:schemeClr val="lt1"/>
                </a:solidFill>
                <a:latin typeface="Muli"/>
                <a:ea typeface="Muli"/>
                <a:cs typeface="Muli"/>
                <a:sym typeface="Muli"/>
              </a:defRPr>
            </a:lvl3pPr>
            <a:lvl4pPr lvl="3" rtl="0">
              <a:spcBef>
                <a:spcPts val="1600"/>
              </a:spcBef>
              <a:spcAft>
                <a:spcPts val="0"/>
              </a:spcAft>
              <a:buNone/>
              <a:defRPr>
                <a:solidFill>
                  <a:schemeClr val="lt1"/>
                </a:solidFill>
                <a:latin typeface="Muli"/>
                <a:ea typeface="Muli"/>
                <a:cs typeface="Muli"/>
                <a:sym typeface="Muli"/>
              </a:defRPr>
            </a:lvl4pPr>
            <a:lvl5pPr lvl="4" rtl="0">
              <a:spcBef>
                <a:spcPts val="1600"/>
              </a:spcBef>
              <a:spcAft>
                <a:spcPts val="0"/>
              </a:spcAft>
              <a:buNone/>
              <a:defRPr>
                <a:solidFill>
                  <a:schemeClr val="lt1"/>
                </a:solidFill>
                <a:latin typeface="Muli"/>
                <a:ea typeface="Muli"/>
                <a:cs typeface="Muli"/>
                <a:sym typeface="Muli"/>
              </a:defRPr>
            </a:lvl5pPr>
            <a:lvl6pPr lvl="5" rtl="0">
              <a:spcBef>
                <a:spcPts val="1600"/>
              </a:spcBef>
              <a:spcAft>
                <a:spcPts val="0"/>
              </a:spcAft>
              <a:buNone/>
              <a:defRPr>
                <a:solidFill>
                  <a:schemeClr val="lt1"/>
                </a:solidFill>
                <a:latin typeface="Muli"/>
                <a:ea typeface="Muli"/>
                <a:cs typeface="Muli"/>
                <a:sym typeface="Muli"/>
              </a:defRPr>
            </a:lvl6pPr>
            <a:lvl7pPr lvl="6" rtl="0">
              <a:spcBef>
                <a:spcPts val="1600"/>
              </a:spcBef>
              <a:spcAft>
                <a:spcPts val="0"/>
              </a:spcAft>
              <a:buNone/>
              <a:defRPr>
                <a:solidFill>
                  <a:schemeClr val="lt1"/>
                </a:solidFill>
                <a:latin typeface="Muli"/>
                <a:ea typeface="Muli"/>
                <a:cs typeface="Muli"/>
                <a:sym typeface="Muli"/>
              </a:defRPr>
            </a:lvl7pPr>
            <a:lvl8pPr lvl="7" rtl="0">
              <a:spcBef>
                <a:spcPts val="1600"/>
              </a:spcBef>
              <a:spcAft>
                <a:spcPts val="0"/>
              </a:spcAft>
              <a:buNone/>
              <a:defRPr>
                <a:solidFill>
                  <a:schemeClr val="lt1"/>
                </a:solidFill>
                <a:latin typeface="Muli"/>
                <a:ea typeface="Muli"/>
                <a:cs typeface="Muli"/>
                <a:sym typeface="Muli"/>
              </a:defRPr>
            </a:lvl8pPr>
            <a:lvl9pPr lvl="8" rtl="0">
              <a:spcBef>
                <a:spcPts val="1600"/>
              </a:spcBef>
              <a:spcAft>
                <a:spcPts val="1600"/>
              </a:spcAft>
              <a:buNone/>
              <a:defRPr>
                <a:solidFill>
                  <a:schemeClr val="lt1"/>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5 Section header - Pink">
  <p:cSld name="SECTION_HEADER_2">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8417F"/>
              </a:buClr>
              <a:buSzPts val="4800"/>
              <a:buNone/>
              <a:defRPr sz="4800">
                <a:solidFill>
                  <a:srgbClr val="F8417F"/>
                </a:solidFill>
              </a:defRPr>
            </a:lvl1pPr>
            <a:lvl2pPr lvl="1" rtl="0">
              <a:spcBef>
                <a:spcPts val="0"/>
              </a:spcBef>
              <a:spcAft>
                <a:spcPts val="0"/>
              </a:spcAft>
              <a:buClr>
                <a:srgbClr val="F8417F"/>
              </a:buClr>
              <a:buSzPts val="4800"/>
              <a:buNone/>
              <a:defRPr sz="4800">
                <a:solidFill>
                  <a:srgbClr val="F8417F"/>
                </a:solidFill>
              </a:defRPr>
            </a:lvl2pPr>
            <a:lvl3pPr lvl="2" rtl="0">
              <a:spcBef>
                <a:spcPts val="0"/>
              </a:spcBef>
              <a:spcAft>
                <a:spcPts val="0"/>
              </a:spcAft>
              <a:buClr>
                <a:srgbClr val="F8417F"/>
              </a:buClr>
              <a:buSzPts val="4800"/>
              <a:buNone/>
              <a:defRPr sz="4800">
                <a:solidFill>
                  <a:srgbClr val="F8417F"/>
                </a:solidFill>
              </a:defRPr>
            </a:lvl3pPr>
            <a:lvl4pPr lvl="3" rtl="0">
              <a:spcBef>
                <a:spcPts val="0"/>
              </a:spcBef>
              <a:spcAft>
                <a:spcPts val="0"/>
              </a:spcAft>
              <a:buClr>
                <a:srgbClr val="F8417F"/>
              </a:buClr>
              <a:buSzPts val="4800"/>
              <a:buNone/>
              <a:defRPr sz="4800">
                <a:solidFill>
                  <a:srgbClr val="F8417F"/>
                </a:solidFill>
              </a:defRPr>
            </a:lvl4pPr>
            <a:lvl5pPr lvl="4" rtl="0">
              <a:spcBef>
                <a:spcPts val="0"/>
              </a:spcBef>
              <a:spcAft>
                <a:spcPts val="0"/>
              </a:spcAft>
              <a:buClr>
                <a:srgbClr val="F8417F"/>
              </a:buClr>
              <a:buSzPts val="4800"/>
              <a:buNone/>
              <a:defRPr sz="4800">
                <a:solidFill>
                  <a:srgbClr val="F8417F"/>
                </a:solidFill>
              </a:defRPr>
            </a:lvl5pPr>
            <a:lvl6pPr lvl="5" rtl="0">
              <a:spcBef>
                <a:spcPts val="0"/>
              </a:spcBef>
              <a:spcAft>
                <a:spcPts val="0"/>
              </a:spcAft>
              <a:buClr>
                <a:srgbClr val="F8417F"/>
              </a:buClr>
              <a:buSzPts val="4800"/>
              <a:buNone/>
              <a:defRPr sz="4800">
                <a:solidFill>
                  <a:srgbClr val="F8417F"/>
                </a:solidFill>
              </a:defRPr>
            </a:lvl6pPr>
            <a:lvl7pPr lvl="6" rtl="0">
              <a:spcBef>
                <a:spcPts val="0"/>
              </a:spcBef>
              <a:spcAft>
                <a:spcPts val="0"/>
              </a:spcAft>
              <a:buClr>
                <a:srgbClr val="F8417F"/>
              </a:buClr>
              <a:buSzPts val="4800"/>
              <a:buNone/>
              <a:defRPr sz="4800">
                <a:solidFill>
                  <a:srgbClr val="F8417F"/>
                </a:solidFill>
              </a:defRPr>
            </a:lvl7pPr>
            <a:lvl8pPr lvl="7" rtl="0">
              <a:spcBef>
                <a:spcPts val="0"/>
              </a:spcBef>
              <a:spcAft>
                <a:spcPts val="0"/>
              </a:spcAft>
              <a:buClr>
                <a:srgbClr val="F8417F"/>
              </a:buClr>
              <a:buSzPts val="4800"/>
              <a:buNone/>
              <a:defRPr sz="4800">
                <a:solidFill>
                  <a:srgbClr val="F8417F"/>
                </a:solidFill>
              </a:defRPr>
            </a:lvl8pPr>
            <a:lvl9pPr lvl="8" rtl="0">
              <a:spcBef>
                <a:spcPts val="0"/>
              </a:spcBef>
              <a:spcAft>
                <a:spcPts val="0"/>
              </a:spcAft>
              <a:buClr>
                <a:srgbClr val="F8417F"/>
              </a:buClr>
              <a:buSzPts val="4800"/>
              <a:buNone/>
              <a:defRPr sz="4800">
                <a:solidFill>
                  <a:srgbClr val="F8417F"/>
                </a:solidFill>
              </a:defRPr>
            </a:lvl9pPr>
          </a:lstStyle>
          <a:p>
            <a:endParaRPr/>
          </a:p>
        </p:txBody>
      </p:sp>
      <p:sp>
        <p:nvSpPr>
          <p:cNvPr id="25" name="Google Shape;25;p6"/>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8417F"/>
                </a:solidFill>
                <a:latin typeface="Muli"/>
                <a:ea typeface="Muli"/>
                <a:cs typeface="Muli"/>
                <a:sym typeface="Muli"/>
              </a:defRPr>
            </a:lvl1pPr>
            <a:lvl2pPr lvl="1" rtl="0">
              <a:spcBef>
                <a:spcPts val="1600"/>
              </a:spcBef>
              <a:spcAft>
                <a:spcPts val="0"/>
              </a:spcAft>
              <a:buNone/>
              <a:defRPr>
                <a:solidFill>
                  <a:srgbClr val="F8417F"/>
                </a:solidFill>
              </a:defRPr>
            </a:lvl2pPr>
            <a:lvl3pPr lvl="2" rtl="0">
              <a:spcBef>
                <a:spcPts val="1600"/>
              </a:spcBef>
              <a:spcAft>
                <a:spcPts val="0"/>
              </a:spcAft>
              <a:buNone/>
              <a:defRPr>
                <a:solidFill>
                  <a:srgbClr val="F8417F"/>
                </a:solidFill>
              </a:defRPr>
            </a:lvl3pPr>
            <a:lvl4pPr lvl="3" rtl="0">
              <a:spcBef>
                <a:spcPts val="1600"/>
              </a:spcBef>
              <a:spcAft>
                <a:spcPts val="0"/>
              </a:spcAft>
              <a:buNone/>
              <a:defRPr>
                <a:solidFill>
                  <a:srgbClr val="F8417F"/>
                </a:solidFill>
              </a:defRPr>
            </a:lvl4pPr>
            <a:lvl5pPr lvl="4" rtl="0">
              <a:spcBef>
                <a:spcPts val="1600"/>
              </a:spcBef>
              <a:spcAft>
                <a:spcPts val="0"/>
              </a:spcAft>
              <a:buNone/>
              <a:defRPr>
                <a:solidFill>
                  <a:srgbClr val="F8417F"/>
                </a:solidFill>
              </a:defRPr>
            </a:lvl5pPr>
            <a:lvl6pPr lvl="5" rtl="0">
              <a:spcBef>
                <a:spcPts val="1600"/>
              </a:spcBef>
              <a:spcAft>
                <a:spcPts val="0"/>
              </a:spcAft>
              <a:buNone/>
              <a:defRPr>
                <a:solidFill>
                  <a:srgbClr val="F8417F"/>
                </a:solidFill>
              </a:defRPr>
            </a:lvl6pPr>
            <a:lvl7pPr lvl="6" rtl="0">
              <a:spcBef>
                <a:spcPts val="1600"/>
              </a:spcBef>
              <a:spcAft>
                <a:spcPts val="0"/>
              </a:spcAft>
              <a:buNone/>
              <a:defRPr>
                <a:solidFill>
                  <a:srgbClr val="F8417F"/>
                </a:solidFill>
              </a:defRPr>
            </a:lvl7pPr>
            <a:lvl8pPr lvl="7" rtl="0">
              <a:spcBef>
                <a:spcPts val="1600"/>
              </a:spcBef>
              <a:spcAft>
                <a:spcPts val="0"/>
              </a:spcAft>
              <a:buNone/>
              <a:defRPr>
                <a:solidFill>
                  <a:srgbClr val="F8417F"/>
                </a:solidFill>
              </a:defRPr>
            </a:lvl8pPr>
            <a:lvl9pPr lvl="8" rtl="0">
              <a:spcBef>
                <a:spcPts val="1600"/>
              </a:spcBef>
              <a:spcAft>
                <a:spcPts val="1600"/>
              </a:spcAft>
              <a:buNone/>
              <a:defRPr>
                <a:solidFill>
                  <a:srgbClr val="F8417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6 Section header - Pink background">
  <p:cSld name="SECTION_HEADER_1_1">
    <p:bg>
      <p:bgPr>
        <a:solidFill>
          <a:srgbClr val="F8417F"/>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28" name="Google Shape;28;p7"/>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7 Section header - Orange">
  <p:cSld name="SECTION_HEADER_2_1">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9513"/>
              </a:buClr>
              <a:buSzPts val="4800"/>
              <a:buNone/>
              <a:defRPr sz="4800">
                <a:solidFill>
                  <a:srgbClr val="FF9513"/>
                </a:solidFill>
              </a:defRPr>
            </a:lvl1pPr>
            <a:lvl2pPr lvl="1" rtl="0">
              <a:spcBef>
                <a:spcPts val="0"/>
              </a:spcBef>
              <a:spcAft>
                <a:spcPts val="0"/>
              </a:spcAft>
              <a:buClr>
                <a:srgbClr val="FF9513"/>
              </a:buClr>
              <a:buSzPts val="4800"/>
              <a:buNone/>
              <a:defRPr sz="4800">
                <a:solidFill>
                  <a:srgbClr val="FF9513"/>
                </a:solidFill>
              </a:defRPr>
            </a:lvl2pPr>
            <a:lvl3pPr lvl="2" rtl="0">
              <a:spcBef>
                <a:spcPts val="0"/>
              </a:spcBef>
              <a:spcAft>
                <a:spcPts val="0"/>
              </a:spcAft>
              <a:buClr>
                <a:srgbClr val="FF9513"/>
              </a:buClr>
              <a:buSzPts val="4800"/>
              <a:buNone/>
              <a:defRPr sz="4800">
                <a:solidFill>
                  <a:srgbClr val="FF9513"/>
                </a:solidFill>
              </a:defRPr>
            </a:lvl3pPr>
            <a:lvl4pPr lvl="3" rtl="0">
              <a:spcBef>
                <a:spcPts val="0"/>
              </a:spcBef>
              <a:spcAft>
                <a:spcPts val="0"/>
              </a:spcAft>
              <a:buClr>
                <a:srgbClr val="FF9513"/>
              </a:buClr>
              <a:buSzPts val="4800"/>
              <a:buNone/>
              <a:defRPr sz="4800">
                <a:solidFill>
                  <a:srgbClr val="FF9513"/>
                </a:solidFill>
              </a:defRPr>
            </a:lvl4pPr>
            <a:lvl5pPr lvl="4" rtl="0">
              <a:spcBef>
                <a:spcPts val="0"/>
              </a:spcBef>
              <a:spcAft>
                <a:spcPts val="0"/>
              </a:spcAft>
              <a:buClr>
                <a:srgbClr val="FF9513"/>
              </a:buClr>
              <a:buSzPts val="4800"/>
              <a:buNone/>
              <a:defRPr sz="4800">
                <a:solidFill>
                  <a:srgbClr val="FF9513"/>
                </a:solidFill>
              </a:defRPr>
            </a:lvl5pPr>
            <a:lvl6pPr lvl="5" rtl="0">
              <a:spcBef>
                <a:spcPts val="0"/>
              </a:spcBef>
              <a:spcAft>
                <a:spcPts val="0"/>
              </a:spcAft>
              <a:buClr>
                <a:srgbClr val="FF9513"/>
              </a:buClr>
              <a:buSzPts val="4800"/>
              <a:buNone/>
              <a:defRPr sz="4800">
                <a:solidFill>
                  <a:srgbClr val="FF9513"/>
                </a:solidFill>
              </a:defRPr>
            </a:lvl6pPr>
            <a:lvl7pPr lvl="6" rtl="0">
              <a:spcBef>
                <a:spcPts val="0"/>
              </a:spcBef>
              <a:spcAft>
                <a:spcPts val="0"/>
              </a:spcAft>
              <a:buClr>
                <a:srgbClr val="FF9513"/>
              </a:buClr>
              <a:buSzPts val="4800"/>
              <a:buNone/>
              <a:defRPr sz="4800">
                <a:solidFill>
                  <a:srgbClr val="FF9513"/>
                </a:solidFill>
              </a:defRPr>
            </a:lvl7pPr>
            <a:lvl8pPr lvl="7" rtl="0">
              <a:spcBef>
                <a:spcPts val="0"/>
              </a:spcBef>
              <a:spcAft>
                <a:spcPts val="0"/>
              </a:spcAft>
              <a:buClr>
                <a:srgbClr val="FF9513"/>
              </a:buClr>
              <a:buSzPts val="4800"/>
              <a:buNone/>
              <a:defRPr sz="4800">
                <a:solidFill>
                  <a:srgbClr val="FF9513"/>
                </a:solidFill>
              </a:defRPr>
            </a:lvl8pPr>
            <a:lvl9pPr lvl="8" rtl="0">
              <a:spcBef>
                <a:spcPts val="0"/>
              </a:spcBef>
              <a:spcAft>
                <a:spcPts val="0"/>
              </a:spcAft>
              <a:buClr>
                <a:srgbClr val="FF9513"/>
              </a:buClr>
              <a:buSzPts val="4800"/>
              <a:buNone/>
              <a:defRPr sz="4800">
                <a:solidFill>
                  <a:srgbClr val="FF9513"/>
                </a:solidFill>
              </a:defRPr>
            </a:lvl9pPr>
          </a:lstStyle>
          <a:p>
            <a:endParaRPr/>
          </a:p>
        </p:txBody>
      </p:sp>
      <p:sp>
        <p:nvSpPr>
          <p:cNvPr id="31" name="Google Shape;31;p8"/>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9513"/>
                </a:solidFill>
                <a:latin typeface="Muli"/>
                <a:ea typeface="Muli"/>
                <a:cs typeface="Muli"/>
                <a:sym typeface="Muli"/>
              </a:defRPr>
            </a:lvl1pPr>
            <a:lvl2pPr lvl="1" rtl="0">
              <a:spcBef>
                <a:spcPts val="1600"/>
              </a:spcBef>
              <a:spcAft>
                <a:spcPts val="0"/>
              </a:spcAft>
              <a:buNone/>
              <a:defRPr>
                <a:solidFill>
                  <a:srgbClr val="FF9513"/>
                </a:solidFill>
              </a:defRPr>
            </a:lvl2pPr>
            <a:lvl3pPr lvl="2" rtl="0">
              <a:spcBef>
                <a:spcPts val="1600"/>
              </a:spcBef>
              <a:spcAft>
                <a:spcPts val="0"/>
              </a:spcAft>
              <a:buNone/>
              <a:defRPr>
                <a:solidFill>
                  <a:srgbClr val="FF9513"/>
                </a:solidFill>
              </a:defRPr>
            </a:lvl3pPr>
            <a:lvl4pPr lvl="3" rtl="0">
              <a:spcBef>
                <a:spcPts val="1600"/>
              </a:spcBef>
              <a:spcAft>
                <a:spcPts val="0"/>
              </a:spcAft>
              <a:buNone/>
              <a:defRPr>
                <a:solidFill>
                  <a:srgbClr val="FF9513"/>
                </a:solidFill>
              </a:defRPr>
            </a:lvl4pPr>
            <a:lvl5pPr lvl="4" rtl="0">
              <a:spcBef>
                <a:spcPts val="1600"/>
              </a:spcBef>
              <a:spcAft>
                <a:spcPts val="0"/>
              </a:spcAft>
              <a:buNone/>
              <a:defRPr>
                <a:solidFill>
                  <a:srgbClr val="FF9513"/>
                </a:solidFill>
              </a:defRPr>
            </a:lvl5pPr>
            <a:lvl6pPr lvl="5" rtl="0">
              <a:spcBef>
                <a:spcPts val="1600"/>
              </a:spcBef>
              <a:spcAft>
                <a:spcPts val="0"/>
              </a:spcAft>
              <a:buNone/>
              <a:defRPr>
                <a:solidFill>
                  <a:srgbClr val="FF9513"/>
                </a:solidFill>
              </a:defRPr>
            </a:lvl6pPr>
            <a:lvl7pPr lvl="6" rtl="0">
              <a:spcBef>
                <a:spcPts val="1600"/>
              </a:spcBef>
              <a:spcAft>
                <a:spcPts val="0"/>
              </a:spcAft>
              <a:buNone/>
              <a:defRPr>
                <a:solidFill>
                  <a:srgbClr val="FF9513"/>
                </a:solidFill>
              </a:defRPr>
            </a:lvl7pPr>
            <a:lvl8pPr lvl="7" rtl="0">
              <a:spcBef>
                <a:spcPts val="1600"/>
              </a:spcBef>
              <a:spcAft>
                <a:spcPts val="0"/>
              </a:spcAft>
              <a:buNone/>
              <a:defRPr>
                <a:solidFill>
                  <a:srgbClr val="FF9513"/>
                </a:solidFill>
              </a:defRPr>
            </a:lvl8pPr>
            <a:lvl9pPr lvl="8" rtl="0">
              <a:spcBef>
                <a:spcPts val="1600"/>
              </a:spcBef>
              <a:spcAft>
                <a:spcPts val="1600"/>
              </a:spcAft>
              <a:buNone/>
              <a:defRPr>
                <a:solidFill>
                  <a:srgbClr val="FF951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8 Section header - Orange background">
  <p:cSld name="SECTION_HEADER_1_1_1">
    <p:bg>
      <p:bgPr>
        <a:solidFill>
          <a:srgbClr val="FF9513"/>
        </a:solid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34" name="Google Shape;34;p9"/>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 Section header - Green">
  <p:cSld name="SECTION_HEADER_2_1_1_1">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1C98C"/>
              </a:buClr>
              <a:buSzPts val="4800"/>
              <a:buNone/>
              <a:defRPr sz="4800">
                <a:solidFill>
                  <a:srgbClr val="01C98C"/>
                </a:solidFill>
              </a:defRPr>
            </a:lvl1pPr>
            <a:lvl2pPr lvl="1" rtl="0">
              <a:spcBef>
                <a:spcPts val="0"/>
              </a:spcBef>
              <a:spcAft>
                <a:spcPts val="0"/>
              </a:spcAft>
              <a:buClr>
                <a:srgbClr val="01C98C"/>
              </a:buClr>
              <a:buSzPts val="4800"/>
              <a:buNone/>
              <a:defRPr sz="4800">
                <a:solidFill>
                  <a:srgbClr val="01C98C"/>
                </a:solidFill>
              </a:defRPr>
            </a:lvl2pPr>
            <a:lvl3pPr lvl="2" rtl="0">
              <a:spcBef>
                <a:spcPts val="0"/>
              </a:spcBef>
              <a:spcAft>
                <a:spcPts val="0"/>
              </a:spcAft>
              <a:buClr>
                <a:srgbClr val="01C98C"/>
              </a:buClr>
              <a:buSzPts val="4800"/>
              <a:buNone/>
              <a:defRPr sz="4800">
                <a:solidFill>
                  <a:srgbClr val="01C98C"/>
                </a:solidFill>
              </a:defRPr>
            </a:lvl3pPr>
            <a:lvl4pPr lvl="3" rtl="0">
              <a:spcBef>
                <a:spcPts val="0"/>
              </a:spcBef>
              <a:spcAft>
                <a:spcPts val="0"/>
              </a:spcAft>
              <a:buClr>
                <a:srgbClr val="01C98C"/>
              </a:buClr>
              <a:buSzPts val="4800"/>
              <a:buNone/>
              <a:defRPr sz="4800">
                <a:solidFill>
                  <a:srgbClr val="01C98C"/>
                </a:solidFill>
              </a:defRPr>
            </a:lvl4pPr>
            <a:lvl5pPr lvl="4" rtl="0">
              <a:spcBef>
                <a:spcPts val="0"/>
              </a:spcBef>
              <a:spcAft>
                <a:spcPts val="0"/>
              </a:spcAft>
              <a:buClr>
                <a:srgbClr val="01C98C"/>
              </a:buClr>
              <a:buSzPts val="4800"/>
              <a:buNone/>
              <a:defRPr sz="4800">
                <a:solidFill>
                  <a:srgbClr val="01C98C"/>
                </a:solidFill>
              </a:defRPr>
            </a:lvl5pPr>
            <a:lvl6pPr lvl="5" rtl="0">
              <a:spcBef>
                <a:spcPts val="0"/>
              </a:spcBef>
              <a:spcAft>
                <a:spcPts val="0"/>
              </a:spcAft>
              <a:buClr>
                <a:srgbClr val="01C98C"/>
              </a:buClr>
              <a:buSzPts val="4800"/>
              <a:buNone/>
              <a:defRPr sz="4800">
                <a:solidFill>
                  <a:srgbClr val="01C98C"/>
                </a:solidFill>
              </a:defRPr>
            </a:lvl6pPr>
            <a:lvl7pPr lvl="6" rtl="0">
              <a:spcBef>
                <a:spcPts val="0"/>
              </a:spcBef>
              <a:spcAft>
                <a:spcPts val="0"/>
              </a:spcAft>
              <a:buClr>
                <a:srgbClr val="01C98C"/>
              </a:buClr>
              <a:buSzPts val="4800"/>
              <a:buNone/>
              <a:defRPr sz="4800">
                <a:solidFill>
                  <a:srgbClr val="01C98C"/>
                </a:solidFill>
              </a:defRPr>
            </a:lvl7pPr>
            <a:lvl8pPr lvl="7" rtl="0">
              <a:spcBef>
                <a:spcPts val="0"/>
              </a:spcBef>
              <a:spcAft>
                <a:spcPts val="0"/>
              </a:spcAft>
              <a:buClr>
                <a:srgbClr val="01C98C"/>
              </a:buClr>
              <a:buSzPts val="4800"/>
              <a:buNone/>
              <a:defRPr sz="4800">
                <a:solidFill>
                  <a:srgbClr val="01C98C"/>
                </a:solidFill>
              </a:defRPr>
            </a:lvl8pPr>
            <a:lvl9pPr lvl="8" rtl="0">
              <a:spcBef>
                <a:spcPts val="0"/>
              </a:spcBef>
              <a:spcAft>
                <a:spcPts val="0"/>
              </a:spcAft>
              <a:buClr>
                <a:srgbClr val="01C98C"/>
              </a:buClr>
              <a:buSzPts val="4800"/>
              <a:buNone/>
              <a:defRPr sz="4800">
                <a:solidFill>
                  <a:srgbClr val="01C98C"/>
                </a:solidFill>
              </a:defRPr>
            </a:lvl9pPr>
          </a:lstStyle>
          <a:p>
            <a:endParaRPr/>
          </a:p>
        </p:txBody>
      </p:sp>
      <p:sp>
        <p:nvSpPr>
          <p:cNvPr id="37" name="Google Shape;37;p10"/>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01C98C"/>
                </a:solidFill>
                <a:latin typeface="Muli"/>
                <a:ea typeface="Muli"/>
                <a:cs typeface="Muli"/>
                <a:sym typeface="Muli"/>
              </a:defRPr>
            </a:lvl1pPr>
            <a:lvl2pPr lvl="1" rtl="0">
              <a:spcBef>
                <a:spcPts val="1600"/>
              </a:spcBef>
              <a:spcAft>
                <a:spcPts val="0"/>
              </a:spcAft>
              <a:buNone/>
              <a:defRPr>
                <a:solidFill>
                  <a:srgbClr val="01C98C"/>
                </a:solidFill>
              </a:defRPr>
            </a:lvl2pPr>
            <a:lvl3pPr lvl="2" rtl="0">
              <a:spcBef>
                <a:spcPts val="1600"/>
              </a:spcBef>
              <a:spcAft>
                <a:spcPts val="0"/>
              </a:spcAft>
              <a:buNone/>
              <a:defRPr>
                <a:solidFill>
                  <a:srgbClr val="01C98C"/>
                </a:solidFill>
              </a:defRPr>
            </a:lvl3pPr>
            <a:lvl4pPr lvl="3" rtl="0">
              <a:spcBef>
                <a:spcPts val="1600"/>
              </a:spcBef>
              <a:spcAft>
                <a:spcPts val="0"/>
              </a:spcAft>
              <a:buNone/>
              <a:defRPr>
                <a:solidFill>
                  <a:srgbClr val="01C98C"/>
                </a:solidFill>
              </a:defRPr>
            </a:lvl4pPr>
            <a:lvl5pPr lvl="4" rtl="0">
              <a:spcBef>
                <a:spcPts val="1600"/>
              </a:spcBef>
              <a:spcAft>
                <a:spcPts val="0"/>
              </a:spcAft>
              <a:buNone/>
              <a:defRPr>
                <a:solidFill>
                  <a:srgbClr val="01C98C"/>
                </a:solidFill>
              </a:defRPr>
            </a:lvl5pPr>
            <a:lvl6pPr lvl="5" rtl="0">
              <a:spcBef>
                <a:spcPts val="1600"/>
              </a:spcBef>
              <a:spcAft>
                <a:spcPts val="0"/>
              </a:spcAft>
              <a:buNone/>
              <a:defRPr>
                <a:solidFill>
                  <a:srgbClr val="01C98C"/>
                </a:solidFill>
              </a:defRPr>
            </a:lvl6pPr>
            <a:lvl7pPr lvl="6" rtl="0">
              <a:spcBef>
                <a:spcPts val="1600"/>
              </a:spcBef>
              <a:spcAft>
                <a:spcPts val="0"/>
              </a:spcAft>
              <a:buNone/>
              <a:defRPr>
                <a:solidFill>
                  <a:srgbClr val="01C98C"/>
                </a:solidFill>
              </a:defRPr>
            </a:lvl7pPr>
            <a:lvl8pPr lvl="7" rtl="0">
              <a:spcBef>
                <a:spcPts val="1600"/>
              </a:spcBef>
              <a:spcAft>
                <a:spcPts val="0"/>
              </a:spcAft>
              <a:buNone/>
              <a:defRPr>
                <a:solidFill>
                  <a:srgbClr val="01C98C"/>
                </a:solidFill>
              </a:defRPr>
            </a:lvl8pPr>
            <a:lvl9pPr lvl="8" rtl="0">
              <a:spcBef>
                <a:spcPts val="1600"/>
              </a:spcBef>
              <a:spcAft>
                <a:spcPts val="1600"/>
              </a:spcAft>
              <a:buNone/>
              <a:defRPr>
                <a:solidFill>
                  <a:srgbClr val="01C98C"/>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1pPr>
            <a:lvl2pPr lvl="1">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2pPr>
            <a:lvl3pPr lvl="2">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3pPr>
            <a:lvl4pPr lvl="3">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4pPr>
            <a:lvl5pPr lvl="4">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5pPr>
            <a:lvl6pPr lvl="5">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6pPr>
            <a:lvl7pPr lvl="6">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7pPr>
            <a:lvl8pPr lvl="7">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8pPr>
            <a:lvl9pPr lvl="8">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73239"/>
              </a:buClr>
              <a:buSzPts val="1400"/>
              <a:buFont typeface="Lato"/>
              <a:buChar char="●"/>
              <a:defRPr>
                <a:solidFill>
                  <a:srgbClr val="273239"/>
                </a:solidFill>
                <a:latin typeface="Lato"/>
                <a:ea typeface="Lato"/>
                <a:cs typeface="Lato"/>
                <a:sym typeface="Lato"/>
              </a:defRPr>
            </a:lvl1pPr>
            <a:lvl2pPr marL="914400" lvl="1"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2pPr>
            <a:lvl3pPr marL="1371600" lvl="2"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3pPr>
            <a:lvl4pPr marL="1828800" lvl="3"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4pPr>
            <a:lvl5pPr marL="2286000" lvl="4"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5pPr>
            <a:lvl6pPr marL="2743200" lvl="5"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6pPr>
            <a:lvl7pPr marL="3200400" lvl="6"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7pPr>
            <a:lvl8pPr marL="3657600" lvl="7"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8pPr>
            <a:lvl9pPr marL="4114800" lvl="8" indent="-317500">
              <a:lnSpc>
                <a:spcPct val="115000"/>
              </a:lnSpc>
              <a:spcBef>
                <a:spcPts val="1600"/>
              </a:spcBef>
              <a:spcAft>
                <a:spcPts val="1600"/>
              </a:spcAft>
              <a:buClr>
                <a:srgbClr val="273239"/>
              </a:buClr>
              <a:buSzPts val="1400"/>
              <a:buFont typeface="Lato"/>
              <a:buChar char="■"/>
              <a:defRPr>
                <a:solidFill>
                  <a:srgbClr val="273239"/>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800">
                <a:solidFill>
                  <a:schemeClr val="dk2"/>
                </a:solidFill>
                <a:latin typeface="Lato"/>
                <a:ea typeface="Lato"/>
                <a:cs typeface="Lato"/>
                <a:sym typeface="Lato"/>
              </a:defRPr>
            </a:lvl1pPr>
            <a:lvl2pPr lvl="1" algn="r">
              <a:buNone/>
              <a:defRPr sz="800">
                <a:solidFill>
                  <a:schemeClr val="dk2"/>
                </a:solidFill>
                <a:latin typeface="Lato"/>
                <a:ea typeface="Lato"/>
                <a:cs typeface="Lato"/>
                <a:sym typeface="Lato"/>
              </a:defRPr>
            </a:lvl2pPr>
            <a:lvl3pPr lvl="2" algn="r">
              <a:buNone/>
              <a:defRPr sz="800">
                <a:solidFill>
                  <a:schemeClr val="dk2"/>
                </a:solidFill>
                <a:latin typeface="Lato"/>
                <a:ea typeface="Lato"/>
                <a:cs typeface="Lato"/>
                <a:sym typeface="Lato"/>
              </a:defRPr>
            </a:lvl3pPr>
            <a:lvl4pPr lvl="3" algn="r">
              <a:buNone/>
              <a:defRPr sz="800">
                <a:solidFill>
                  <a:schemeClr val="dk2"/>
                </a:solidFill>
                <a:latin typeface="Lato"/>
                <a:ea typeface="Lato"/>
                <a:cs typeface="Lato"/>
                <a:sym typeface="Lato"/>
              </a:defRPr>
            </a:lvl4pPr>
            <a:lvl5pPr lvl="4" algn="r">
              <a:buNone/>
              <a:defRPr sz="800">
                <a:solidFill>
                  <a:schemeClr val="dk2"/>
                </a:solidFill>
                <a:latin typeface="Lato"/>
                <a:ea typeface="Lato"/>
                <a:cs typeface="Lato"/>
                <a:sym typeface="Lato"/>
              </a:defRPr>
            </a:lvl5pPr>
            <a:lvl6pPr lvl="5" algn="r">
              <a:buNone/>
              <a:defRPr sz="800">
                <a:solidFill>
                  <a:schemeClr val="dk2"/>
                </a:solidFill>
                <a:latin typeface="Lato"/>
                <a:ea typeface="Lato"/>
                <a:cs typeface="Lato"/>
                <a:sym typeface="Lato"/>
              </a:defRPr>
            </a:lvl6pPr>
            <a:lvl7pPr lvl="6" algn="r">
              <a:buNone/>
              <a:defRPr sz="800">
                <a:solidFill>
                  <a:schemeClr val="dk2"/>
                </a:solidFill>
                <a:latin typeface="Lato"/>
                <a:ea typeface="Lato"/>
                <a:cs typeface="Lato"/>
                <a:sym typeface="Lato"/>
              </a:defRPr>
            </a:lvl7pPr>
            <a:lvl8pPr lvl="7" algn="r">
              <a:buNone/>
              <a:defRPr sz="800">
                <a:solidFill>
                  <a:schemeClr val="dk2"/>
                </a:solidFill>
                <a:latin typeface="Lato"/>
                <a:ea typeface="Lato"/>
                <a:cs typeface="Lato"/>
                <a:sym typeface="Lato"/>
              </a:defRPr>
            </a:lvl8pPr>
            <a:lvl9pPr lvl="8" algn="r">
              <a:buNone/>
              <a:defRPr sz="8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36400" y="2796400"/>
            <a:ext cx="51528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002060"/>
                </a:solidFill>
              </a:rPr>
              <a:t>Programación 1</a:t>
            </a:r>
            <a:endParaRPr sz="3000" dirty="0">
              <a:solidFill>
                <a:srgbClr val="002060"/>
              </a:solidFill>
            </a:endParaRPr>
          </a:p>
        </p:txBody>
      </p:sp>
      <p:sp>
        <p:nvSpPr>
          <p:cNvPr id="156" name="Google Shape;156;p29"/>
          <p:cNvSpPr txBox="1">
            <a:spLocks noGrp="1"/>
          </p:cNvSpPr>
          <p:nvPr>
            <p:ph type="subTitle" idx="1"/>
          </p:nvPr>
        </p:nvSpPr>
        <p:spPr>
          <a:xfrm>
            <a:off x="243525" y="4280800"/>
            <a:ext cx="5152800" cy="65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2060"/>
                </a:solidFill>
              </a:rPr>
              <a:t>ATI - AP</a:t>
            </a:r>
            <a:endParaRPr dirty="0">
              <a:solidFill>
                <a:srgbClr val="002060"/>
              </a:solidFill>
            </a:endParaRPr>
          </a:p>
        </p:txBody>
      </p:sp>
      <p:sp>
        <p:nvSpPr>
          <p:cNvPr id="157" name="Google Shape;15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58" name="Google Shape;158;p29"/>
          <p:cNvSpPr txBox="1"/>
          <p:nvPr/>
        </p:nvSpPr>
        <p:spPr>
          <a:xfrm>
            <a:off x="220250" y="1190925"/>
            <a:ext cx="6402300" cy="10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002060"/>
                </a:solidFill>
                <a:latin typeface="Muli"/>
                <a:ea typeface="Muli"/>
                <a:cs typeface="Muli"/>
                <a:sym typeface="Muli"/>
              </a:rPr>
              <a:t>JavaScript (</a:t>
            </a:r>
            <a:r>
              <a:rPr lang="en" sz="4800" b="1" dirty="0">
                <a:solidFill>
                  <a:srgbClr val="002060"/>
                </a:solidFill>
                <a:latin typeface="Muli"/>
                <a:ea typeface="Roboto Mono"/>
                <a:cs typeface="Roboto Mono"/>
                <a:sym typeface="Roboto Mono"/>
              </a:rPr>
              <a:t>JS)</a:t>
            </a:r>
            <a:endParaRPr sz="4800" b="1" dirty="0">
              <a:solidFill>
                <a:srgbClr val="002060"/>
              </a:solidFill>
              <a:latin typeface="Muli"/>
              <a:ea typeface="Roboto Mono"/>
              <a:cs typeface="Roboto Mono"/>
              <a:sym typeface="Roboto Mono"/>
            </a:endParaRPr>
          </a:p>
        </p:txBody>
      </p:sp>
      <p:sp>
        <p:nvSpPr>
          <p:cNvPr id="159" name="Google Shape;159;p29"/>
          <p:cNvSpPr txBox="1"/>
          <p:nvPr/>
        </p:nvSpPr>
        <p:spPr>
          <a:xfrm>
            <a:off x="217950" y="2331013"/>
            <a:ext cx="4314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rgbClr val="002060"/>
                </a:solidFill>
                <a:latin typeface="Muli"/>
                <a:ea typeface="Muli"/>
                <a:cs typeface="Muli"/>
                <a:sym typeface="Muli"/>
              </a:rPr>
              <a:t>Parte 2</a:t>
            </a:r>
            <a:endParaRPr sz="1700" b="1" dirty="0">
              <a:solidFill>
                <a:srgbClr val="002060"/>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1995600" y="1791450"/>
            <a:ext cx="5152800" cy="156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dirty="0">
                <a:solidFill>
                  <a:srgbClr val="002060"/>
                </a:solidFill>
              </a:rPr>
              <a:t>Estructuras de control</a:t>
            </a:r>
            <a:endParaRPr sz="3700" dirty="0">
              <a:solidFill>
                <a:srgbClr val="002060"/>
              </a:solidFill>
            </a:endParaRPr>
          </a:p>
          <a:p>
            <a:pPr marL="0" lvl="0" indent="0" algn="ctr" rtl="0">
              <a:spcBef>
                <a:spcPts val="0"/>
              </a:spcBef>
              <a:spcAft>
                <a:spcPts val="0"/>
              </a:spcAft>
              <a:buNone/>
            </a:pPr>
            <a:r>
              <a:rPr lang="en" sz="3700" dirty="0">
                <a:solidFill>
                  <a:srgbClr val="002060"/>
                </a:solidFill>
              </a:rPr>
              <a:t>Repetitivas</a:t>
            </a:r>
            <a:endParaRPr sz="3700" dirty="0">
              <a:solidFill>
                <a:srgbClr val="002060"/>
              </a:solidFill>
            </a:endParaRPr>
          </a:p>
        </p:txBody>
      </p:sp>
      <p:sp>
        <p:nvSpPr>
          <p:cNvPr id="205" name="Google Shape;20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56084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Estructuras de control - </a:t>
            </a:r>
            <a:r>
              <a:rPr lang="en" sz="3000" b="1">
                <a:solidFill>
                  <a:srgbClr val="FECA13"/>
                </a:solidFill>
                <a:latin typeface="Muli"/>
                <a:ea typeface="Muli"/>
                <a:cs typeface="Muli"/>
                <a:sym typeface="Muli"/>
              </a:rPr>
              <a:t>Repetitivas</a:t>
            </a:r>
            <a:endParaRPr sz="3000" b="1">
              <a:solidFill>
                <a:srgbClr val="FECA13"/>
              </a:solidFill>
              <a:latin typeface="Muli"/>
              <a:ea typeface="Muli"/>
              <a:cs typeface="Muli"/>
              <a:sym typeface="Muli"/>
            </a:endParaRPr>
          </a:p>
        </p:txBody>
      </p:sp>
      <p:sp>
        <p:nvSpPr>
          <p:cNvPr id="211" name="Google Shape;211;p37"/>
          <p:cNvSpPr txBox="1"/>
          <p:nvPr/>
        </p:nvSpPr>
        <p:spPr>
          <a:xfrm>
            <a:off x="589649" y="1055900"/>
            <a:ext cx="4479061" cy="392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Las estructuras de control repetitivas son aquellas que permiten ejecutar un conjunto de instrucciones varias veces, de acuerdo al valor que genere la expresión relacional y/o lógica</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dk1"/>
                </a:solidFill>
                <a:latin typeface="Muli"/>
                <a:ea typeface="Muli"/>
                <a:cs typeface="Muli"/>
                <a:sym typeface="Muli"/>
              </a:rPr>
              <a:t>Una ejecución repetitiva de sentencias se caracteriza por:</a:t>
            </a:r>
            <a:endParaRPr sz="1600" dirty="0">
              <a:solidFill>
                <a:schemeClr val="dk1"/>
              </a:solidFill>
              <a:latin typeface="Muli"/>
              <a:ea typeface="Muli"/>
              <a:cs typeface="Muli"/>
              <a:sym typeface="Muli"/>
            </a:endParaRPr>
          </a:p>
          <a:p>
            <a:pPr marL="457200" lvl="0" indent="-323850" algn="l" rtl="0">
              <a:lnSpc>
                <a:spcPct val="115000"/>
              </a:lnSpc>
              <a:spcBef>
                <a:spcPts val="1200"/>
              </a:spcBef>
              <a:spcAft>
                <a:spcPts val="0"/>
              </a:spcAft>
              <a:buClr>
                <a:schemeClr val="dk1"/>
              </a:buClr>
              <a:buSzPts val="1500"/>
              <a:buFont typeface="Muli"/>
              <a:buChar char="●"/>
            </a:pPr>
            <a:r>
              <a:rPr lang="en" sz="1600" dirty="0">
                <a:solidFill>
                  <a:schemeClr val="dk1"/>
                </a:solidFill>
                <a:latin typeface="Muli"/>
                <a:ea typeface="Muli"/>
                <a:cs typeface="Muli"/>
                <a:sym typeface="Muli"/>
              </a:rPr>
              <a:t>La o las sentencias que se repiten.</a:t>
            </a:r>
            <a:endParaRPr sz="1600" dirty="0">
              <a:solidFill>
                <a:schemeClr val="dk1"/>
              </a:solidFill>
              <a:latin typeface="Muli"/>
              <a:ea typeface="Muli"/>
              <a:cs typeface="Muli"/>
              <a:sym typeface="Muli"/>
            </a:endParaRPr>
          </a:p>
          <a:p>
            <a:pPr marL="457200" lvl="0" indent="-323850" algn="l" rtl="0">
              <a:lnSpc>
                <a:spcPct val="115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El test o prueba de condición antes de cada repetición, que motivará que se repitan o no las sentencias.</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300" dirty="0">
              <a:solidFill>
                <a:schemeClr val="dk1"/>
              </a:solidFill>
              <a:latin typeface="Muli"/>
              <a:ea typeface="Muli"/>
              <a:cs typeface="Muli"/>
              <a:sym typeface="Muli"/>
            </a:endParaRPr>
          </a:p>
        </p:txBody>
      </p:sp>
      <p:pic>
        <p:nvPicPr>
          <p:cNvPr id="212" name="Google Shape;212;p37"/>
          <p:cNvPicPr preferRelativeResize="0"/>
          <p:nvPr/>
        </p:nvPicPr>
        <p:blipFill rotWithShape="1">
          <a:blip r:embed="rId3">
            <a:alphaModFix/>
          </a:blip>
          <a:srcRect l="1590" t="11670" r="-1590" b="-11669"/>
          <a:stretch/>
        </p:blipFill>
        <p:spPr>
          <a:xfrm>
            <a:off x="5068710" y="1603625"/>
            <a:ext cx="3904714" cy="2646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Estructuras de control - </a:t>
            </a:r>
            <a:r>
              <a:rPr lang="en" sz="3000" b="1">
                <a:solidFill>
                  <a:srgbClr val="FECA13"/>
                </a:solidFill>
                <a:latin typeface="Muli"/>
                <a:ea typeface="Muli"/>
                <a:cs typeface="Muli"/>
                <a:sym typeface="Muli"/>
              </a:rPr>
              <a:t>Repetitivas</a:t>
            </a:r>
            <a:endParaRPr sz="3000" b="1">
              <a:solidFill>
                <a:srgbClr val="FECA13"/>
              </a:solidFill>
              <a:latin typeface="Muli"/>
              <a:ea typeface="Muli"/>
              <a:cs typeface="Muli"/>
              <a:sym typeface="Muli"/>
            </a:endParaRPr>
          </a:p>
        </p:txBody>
      </p:sp>
      <p:sp>
        <p:nvSpPr>
          <p:cNvPr id="235" name="Google Shape;235;p40"/>
          <p:cNvSpPr txBox="1"/>
          <p:nvPr/>
        </p:nvSpPr>
        <p:spPr>
          <a:xfrm>
            <a:off x="589650" y="1055900"/>
            <a:ext cx="8078700" cy="39279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pPr>
            <a:r>
              <a:rPr lang="es-UY" sz="2100" b="1" dirty="0">
                <a:solidFill>
                  <a:schemeClr val="dk1"/>
                </a:solidFill>
                <a:latin typeface="Muli"/>
                <a:ea typeface="Muli"/>
                <a:cs typeface="Muli"/>
                <a:sym typeface="Muli"/>
              </a:rPr>
              <a:t>Sentencias Repetitivas: </a:t>
            </a:r>
            <a:r>
              <a:rPr lang="es-UY" sz="2100" b="1" dirty="0" err="1">
                <a:solidFill>
                  <a:srgbClr val="FECA13"/>
                </a:solidFill>
                <a:latin typeface="Muli"/>
                <a:ea typeface="Muli"/>
                <a:cs typeface="Muli"/>
                <a:sym typeface="Muli"/>
              </a:rPr>
              <a:t>For</a:t>
            </a:r>
            <a:endParaRPr lang="es-UY" sz="2100" b="1" dirty="0">
              <a:solidFill>
                <a:srgbClr val="FECA13"/>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La estructura repetitiva For (desde) es aquella en la que el número de </a:t>
            </a:r>
            <a:r>
              <a:rPr lang="en" sz="1600" b="1" i="1" dirty="0">
                <a:solidFill>
                  <a:schemeClr val="dk1"/>
                </a:solidFill>
                <a:latin typeface="Muli"/>
                <a:ea typeface="Muli"/>
                <a:cs typeface="Muli"/>
                <a:sym typeface="Muli"/>
              </a:rPr>
              <a:t>iteraciones</a:t>
            </a:r>
            <a:r>
              <a:rPr lang="en" sz="1600" dirty="0">
                <a:solidFill>
                  <a:schemeClr val="dk1"/>
                </a:solidFill>
                <a:latin typeface="Muli"/>
                <a:ea typeface="Muli"/>
                <a:cs typeface="Muli"/>
                <a:sym typeface="Muli"/>
              </a:rPr>
              <a:t> se conoce por anticipado, y por ello no se precisa poner ninguna condición de salida para detener el bucle. </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En su lugar un contador cuenta el número de iteraciones fijas y se termina cuando llega al valor final previamente definido.</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Quiere decir que esta estructura se usa frecuentemente cuando se conoce de antemano el número de veces que se ejecutarán las acciones de un bucle.</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Por ejemplo:</a:t>
            </a:r>
            <a:br>
              <a:rPr lang="en" sz="1600" dirty="0">
                <a:solidFill>
                  <a:schemeClr val="dk1"/>
                </a:solidFill>
                <a:latin typeface="Muli"/>
                <a:ea typeface="Muli"/>
                <a:cs typeface="Muli"/>
                <a:sym typeface="Muli"/>
              </a:rPr>
            </a:br>
            <a:r>
              <a:rPr lang="en" sz="1600" dirty="0">
                <a:solidFill>
                  <a:schemeClr val="dk1"/>
                </a:solidFill>
                <a:latin typeface="Muli"/>
                <a:ea typeface="Muli"/>
                <a:cs typeface="Muli"/>
                <a:sym typeface="Muli"/>
              </a:rPr>
              <a:t>Imprimir todos los números enteros del 1 al 1.000 (un número por línea)</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300" dirty="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Estructuras de control - </a:t>
            </a:r>
            <a:r>
              <a:rPr lang="en" sz="3000" b="1" dirty="0">
                <a:solidFill>
                  <a:srgbClr val="FECA13"/>
                </a:solidFill>
                <a:latin typeface="Muli"/>
                <a:ea typeface="Muli"/>
                <a:cs typeface="Muli"/>
                <a:sym typeface="Muli"/>
              </a:rPr>
              <a:t>Repetitivas</a:t>
            </a:r>
            <a:endParaRPr sz="3000" b="1" dirty="0">
              <a:solidFill>
                <a:srgbClr val="FECA13"/>
              </a:solidFill>
              <a:latin typeface="Muli"/>
              <a:ea typeface="Muli"/>
              <a:cs typeface="Muli"/>
              <a:sym typeface="Muli"/>
            </a:endParaRPr>
          </a:p>
        </p:txBody>
      </p:sp>
      <p:pic>
        <p:nvPicPr>
          <p:cNvPr id="241" name="Google Shape;241;p41"/>
          <p:cNvPicPr preferRelativeResize="0"/>
          <p:nvPr/>
        </p:nvPicPr>
        <p:blipFill>
          <a:blip r:embed="rId3">
            <a:alphaModFix/>
          </a:blip>
          <a:stretch>
            <a:fillRect/>
          </a:stretch>
        </p:blipFill>
        <p:spPr>
          <a:xfrm>
            <a:off x="638125" y="2098751"/>
            <a:ext cx="4864800" cy="2115125"/>
          </a:xfrm>
          <a:prstGeom prst="rect">
            <a:avLst/>
          </a:prstGeom>
          <a:noFill/>
          <a:ln>
            <a:noFill/>
          </a:ln>
        </p:spPr>
      </p:pic>
      <p:sp>
        <p:nvSpPr>
          <p:cNvPr id="242" name="Google Shape;242;p41"/>
          <p:cNvSpPr txBox="1"/>
          <p:nvPr/>
        </p:nvSpPr>
        <p:spPr>
          <a:xfrm>
            <a:off x="638125" y="1227063"/>
            <a:ext cx="4170942" cy="7224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spcAft>
                <a:spcPts val="1200"/>
              </a:spcAft>
            </a:pPr>
            <a:r>
              <a:rPr lang="es-ES" sz="1600" dirty="0">
                <a:solidFill>
                  <a:schemeClr val="dk1"/>
                </a:solidFill>
                <a:latin typeface="Muli"/>
                <a:ea typeface="Muli"/>
                <a:cs typeface="Muli"/>
                <a:sym typeface="Muli"/>
              </a:rPr>
              <a:t>Sintaxis de la sentencia repetitiva </a:t>
            </a:r>
            <a:r>
              <a:rPr lang="es-ES" sz="1600" dirty="0" err="1">
                <a:solidFill>
                  <a:schemeClr val="dk1"/>
                </a:solidFill>
                <a:latin typeface="Muli"/>
                <a:ea typeface="Muli"/>
                <a:cs typeface="Muli"/>
                <a:sym typeface="Muli"/>
              </a:rPr>
              <a:t>For</a:t>
            </a:r>
            <a:endParaRPr lang="es-ES"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b="1" dirty="0">
              <a:solidFill>
                <a:srgbClr val="434343"/>
              </a:solidFill>
            </a:endParaRPr>
          </a:p>
        </p:txBody>
      </p:sp>
      <p:cxnSp>
        <p:nvCxnSpPr>
          <p:cNvPr id="243" name="Google Shape;243;p41"/>
          <p:cNvCxnSpPr/>
          <p:nvPr/>
        </p:nvCxnSpPr>
        <p:spPr>
          <a:xfrm flipH="1">
            <a:off x="2854800" y="2041451"/>
            <a:ext cx="3450300" cy="884100"/>
          </a:xfrm>
          <a:prstGeom prst="straightConnector1">
            <a:avLst/>
          </a:prstGeom>
          <a:noFill/>
          <a:ln w="19050" cap="flat" cmpd="sng">
            <a:solidFill>
              <a:srgbClr val="F52F41"/>
            </a:solidFill>
            <a:prstDash val="solid"/>
            <a:round/>
            <a:headEnd type="none" w="med" len="med"/>
            <a:tailEnd type="triangle" w="med" len="med"/>
          </a:ln>
        </p:spPr>
      </p:cxnSp>
      <p:cxnSp>
        <p:nvCxnSpPr>
          <p:cNvPr id="244" name="Google Shape;244;p41"/>
          <p:cNvCxnSpPr>
            <a:cxnSpLocks/>
          </p:cNvCxnSpPr>
          <p:nvPr/>
        </p:nvCxnSpPr>
        <p:spPr>
          <a:xfrm flipH="1">
            <a:off x="4040400" y="2571750"/>
            <a:ext cx="2307300" cy="429051"/>
          </a:xfrm>
          <a:prstGeom prst="straightConnector1">
            <a:avLst/>
          </a:prstGeom>
          <a:noFill/>
          <a:ln w="19050" cap="flat" cmpd="sng">
            <a:solidFill>
              <a:srgbClr val="F52F41"/>
            </a:solidFill>
            <a:prstDash val="solid"/>
            <a:round/>
            <a:headEnd type="none" w="med" len="med"/>
            <a:tailEnd type="triangle" w="med" len="med"/>
          </a:ln>
        </p:spPr>
      </p:cxnSp>
      <p:cxnSp>
        <p:nvCxnSpPr>
          <p:cNvPr id="245" name="Google Shape;245;p41"/>
          <p:cNvCxnSpPr>
            <a:cxnSpLocks/>
          </p:cNvCxnSpPr>
          <p:nvPr/>
        </p:nvCxnSpPr>
        <p:spPr>
          <a:xfrm flipH="1" flipV="1">
            <a:off x="4662311" y="3273175"/>
            <a:ext cx="1664089" cy="301751"/>
          </a:xfrm>
          <a:prstGeom prst="straightConnector1">
            <a:avLst/>
          </a:prstGeom>
          <a:noFill/>
          <a:ln w="19050" cap="flat" cmpd="sng">
            <a:solidFill>
              <a:srgbClr val="F52F41"/>
            </a:solidFill>
            <a:prstDash val="solid"/>
            <a:round/>
            <a:headEnd type="none" w="med" len="med"/>
            <a:tailEnd type="triangle" w="med" len="med"/>
          </a:ln>
        </p:spPr>
      </p:cxnSp>
      <p:cxnSp>
        <p:nvCxnSpPr>
          <p:cNvPr id="246" name="Google Shape;246;p41"/>
          <p:cNvCxnSpPr/>
          <p:nvPr/>
        </p:nvCxnSpPr>
        <p:spPr>
          <a:xfrm rot="10800000">
            <a:off x="3258900" y="3574876"/>
            <a:ext cx="3046200" cy="617700"/>
          </a:xfrm>
          <a:prstGeom prst="straightConnector1">
            <a:avLst/>
          </a:prstGeom>
          <a:noFill/>
          <a:ln w="19050" cap="flat" cmpd="sng">
            <a:solidFill>
              <a:srgbClr val="F52F41"/>
            </a:solidFill>
            <a:prstDash val="solid"/>
            <a:round/>
            <a:headEnd type="none" w="med" len="med"/>
            <a:tailEnd type="triangle" w="med" len="med"/>
          </a:ln>
        </p:spPr>
      </p:cxnSp>
      <p:sp>
        <p:nvSpPr>
          <p:cNvPr id="247" name="Google Shape;247;p41"/>
          <p:cNvSpPr txBox="1"/>
          <p:nvPr/>
        </p:nvSpPr>
        <p:spPr>
          <a:xfrm>
            <a:off x="6347700" y="1626151"/>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dirty="0">
                <a:solidFill>
                  <a:srgbClr val="F52F41"/>
                </a:solidFill>
                <a:latin typeface="Muli"/>
                <a:ea typeface="Muli"/>
                <a:cs typeface="Muli"/>
                <a:sym typeface="Muli"/>
              </a:rPr>
              <a:t>Valor inicial</a:t>
            </a:r>
            <a:endParaRPr b="1" dirty="0">
              <a:solidFill>
                <a:srgbClr val="F52F41"/>
              </a:solidFill>
            </a:endParaRPr>
          </a:p>
        </p:txBody>
      </p:sp>
      <p:sp>
        <p:nvSpPr>
          <p:cNvPr id="248" name="Google Shape;248;p41"/>
          <p:cNvSpPr txBox="1"/>
          <p:nvPr/>
        </p:nvSpPr>
        <p:spPr>
          <a:xfrm>
            <a:off x="6347700" y="2255551"/>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dirty="0">
                <a:solidFill>
                  <a:srgbClr val="F52F41"/>
                </a:solidFill>
                <a:latin typeface="Muli"/>
                <a:ea typeface="Muli"/>
                <a:cs typeface="Muli"/>
                <a:sym typeface="Muli"/>
              </a:rPr>
              <a:t>Valor final</a:t>
            </a:r>
            <a:endParaRPr b="1" dirty="0">
              <a:solidFill>
                <a:srgbClr val="F52F41"/>
              </a:solidFill>
            </a:endParaRPr>
          </a:p>
        </p:txBody>
      </p:sp>
      <p:sp>
        <p:nvSpPr>
          <p:cNvPr id="249" name="Google Shape;249;p41"/>
          <p:cNvSpPr txBox="1"/>
          <p:nvPr/>
        </p:nvSpPr>
        <p:spPr>
          <a:xfrm>
            <a:off x="6347700" y="3226351"/>
            <a:ext cx="26517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a:solidFill>
                  <a:srgbClr val="F52F41"/>
                </a:solidFill>
                <a:latin typeface="Muli"/>
                <a:ea typeface="Muli"/>
                <a:cs typeface="Muli"/>
                <a:sym typeface="Muli"/>
              </a:rPr>
              <a:t>Modificador de valor inicial</a:t>
            </a:r>
            <a:endParaRPr b="1">
              <a:solidFill>
                <a:srgbClr val="F52F41"/>
              </a:solidFill>
            </a:endParaRPr>
          </a:p>
        </p:txBody>
      </p:sp>
      <p:sp>
        <p:nvSpPr>
          <p:cNvPr id="250" name="Google Shape;250;p41"/>
          <p:cNvSpPr txBox="1"/>
          <p:nvPr/>
        </p:nvSpPr>
        <p:spPr>
          <a:xfrm>
            <a:off x="6347700" y="3835951"/>
            <a:ext cx="26517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a:solidFill>
                  <a:srgbClr val="F52F41"/>
                </a:solidFill>
                <a:latin typeface="Muli"/>
                <a:ea typeface="Muli"/>
                <a:cs typeface="Muli"/>
                <a:sym typeface="Muli"/>
              </a:rPr>
              <a:t>Conjunto de instrucciones</a:t>
            </a:r>
            <a:endParaRPr b="1">
              <a:solidFill>
                <a:srgbClr val="F52F4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Estructuras de control - </a:t>
            </a:r>
            <a:r>
              <a:rPr lang="en" sz="3000" b="1">
                <a:solidFill>
                  <a:srgbClr val="FECA13"/>
                </a:solidFill>
                <a:latin typeface="Muli"/>
                <a:ea typeface="Muli"/>
                <a:cs typeface="Muli"/>
                <a:sym typeface="Muli"/>
              </a:rPr>
              <a:t>Repetitivas</a:t>
            </a:r>
            <a:endParaRPr sz="3000" b="1">
              <a:solidFill>
                <a:srgbClr val="FECA13"/>
              </a:solidFill>
              <a:latin typeface="Muli"/>
              <a:ea typeface="Muli"/>
              <a:cs typeface="Muli"/>
              <a:sym typeface="Muli"/>
            </a:endParaRPr>
          </a:p>
        </p:txBody>
      </p:sp>
      <p:sp>
        <p:nvSpPr>
          <p:cNvPr id="218" name="Google Shape;218;p38"/>
          <p:cNvSpPr txBox="1"/>
          <p:nvPr/>
        </p:nvSpPr>
        <p:spPr>
          <a:xfrm>
            <a:off x="589650" y="1055900"/>
            <a:ext cx="8078700" cy="39279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buClr>
                <a:schemeClr val="dk1"/>
              </a:buClr>
              <a:buSzPts val="1100"/>
            </a:pPr>
            <a:r>
              <a:rPr lang="es-UY" sz="2100" b="1" dirty="0">
                <a:solidFill>
                  <a:schemeClr val="dk1"/>
                </a:solidFill>
                <a:latin typeface="Muli"/>
                <a:ea typeface="Muli"/>
                <a:cs typeface="Muli"/>
                <a:sym typeface="Muli"/>
              </a:rPr>
              <a:t>Sentencias Repetitivas: </a:t>
            </a:r>
            <a:r>
              <a:rPr lang="en" sz="2100" b="1" dirty="0">
                <a:solidFill>
                  <a:srgbClr val="FECA13"/>
                </a:solidFill>
                <a:latin typeface="Muli"/>
                <a:ea typeface="Muli"/>
                <a:cs typeface="Muli"/>
                <a:sym typeface="Muli"/>
              </a:rPr>
              <a:t>While</a:t>
            </a:r>
            <a:endParaRPr sz="15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Esta estructura de control repite un conjunto de instrucciones mientras una condición se cumpla, en cuanto la condición no se cumple el ciclo deja de ejecutarse.</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En el caso de que la condición se evalúe por primera vez como falsa, el ciclo no será ejecutado. </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dk1"/>
                </a:solidFill>
                <a:latin typeface="Muli"/>
                <a:ea typeface="Muli"/>
                <a:cs typeface="Muli"/>
                <a:sym typeface="Muli"/>
              </a:rPr>
              <a:t>Esta estructura repetitiva se utiliza principalmente cuando no se conoce el número de veces que las acciones o el ciclo deben repetirse, aunque también puede utilizarse en otros casos.​</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dk1"/>
                </a:solidFill>
                <a:latin typeface="Muli"/>
                <a:ea typeface="Muli"/>
                <a:cs typeface="Muli"/>
                <a:sym typeface="Muli"/>
              </a:rPr>
              <a:t>Si la condición siempre es verdadera o siempre se cumple este ciclo, puede crear un bucle que nunca termine, por eso hay que tener en cuenta que en algún momento del ciclo la condición no debe cumplirse (debe volverse falsa) para que el ciclo termine, caso contrario el ciclo se vuelve infinito​.</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300" dirty="0">
              <a:solidFill>
                <a:schemeClr val="dk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Estructuras de control - </a:t>
            </a:r>
            <a:r>
              <a:rPr lang="en" sz="3000" b="1" dirty="0">
                <a:solidFill>
                  <a:srgbClr val="FECA13"/>
                </a:solidFill>
                <a:latin typeface="Muli"/>
                <a:ea typeface="Muli"/>
                <a:cs typeface="Muli"/>
                <a:sym typeface="Muli"/>
              </a:rPr>
              <a:t>Repetitivas</a:t>
            </a:r>
            <a:endParaRPr sz="3000" b="1" dirty="0">
              <a:solidFill>
                <a:srgbClr val="FECA13"/>
              </a:solidFill>
              <a:latin typeface="Muli"/>
              <a:ea typeface="Muli"/>
              <a:cs typeface="Muli"/>
              <a:sym typeface="Muli"/>
            </a:endParaRPr>
          </a:p>
        </p:txBody>
      </p:sp>
      <p:sp>
        <p:nvSpPr>
          <p:cNvPr id="224" name="Google Shape;224;p39"/>
          <p:cNvSpPr txBox="1"/>
          <p:nvPr/>
        </p:nvSpPr>
        <p:spPr>
          <a:xfrm>
            <a:off x="6368125" y="1886525"/>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a:solidFill>
                  <a:srgbClr val="F52F41"/>
                </a:solidFill>
                <a:latin typeface="Muli"/>
                <a:ea typeface="Muli"/>
                <a:cs typeface="Muli"/>
                <a:sym typeface="Muli"/>
              </a:rPr>
              <a:t>Condición lógica</a:t>
            </a:r>
            <a:endParaRPr b="1">
              <a:solidFill>
                <a:srgbClr val="F52F41"/>
              </a:solidFill>
            </a:endParaRPr>
          </a:p>
        </p:txBody>
      </p:sp>
      <p:pic>
        <p:nvPicPr>
          <p:cNvPr id="225" name="Google Shape;225;p39"/>
          <p:cNvPicPr preferRelativeResize="0"/>
          <p:nvPr/>
        </p:nvPicPr>
        <p:blipFill>
          <a:blip r:embed="rId3">
            <a:alphaModFix/>
          </a:blip>
          <a:stretch>
            <a:fillRect/>
          </a:stretch>
        </p:blipFill>
        <p:spPr>
          <a:xfrm>
            <a:off x="638125" y="2098750"/>
            <a:ext cx="4986750" cy="2171550"/>
          </a:xfrm>
          <a:prstGeom prst="rect">
            <a:avLst/>
          </a:prstGeom>
          <a:noFill/>
          <a:ln>
            <a:noFill/>
          </a:ln>
        </p:spPr>
      </p:pic>
      <p:cxnSp>
        <p:nvCxnSpPr>
          <p:cNvPr id="226" name="Google Shape;226;p39"/>
          <p:cNvCxnSpPr>
            <a:cxnSpLocks/>
          </p:cNvCxnSpPr>
          <p:nvPr/>
        </p:nvCxnSpPr>
        <p:spPr>
          <a:xfrm flipH="1">
            <a:off x="2980267" y="2289550"/>
            <a:ext cx="3313333" cy="768666"/>
          </a:xfrm>
          <a:prstGeom prst="straightConnector1">
            <a:avLst/>
          </a:prstGeom>
          <a:noFill/>
          <a:ln w="19050" cap="flat" cmpd="sng">
            <a:solidFill>
              <a:srgbClr val="F52F41"/>
            </a:solidFill>
            <a:prstDash val="solid"/>
            <a:round/>
            <a:headEnd type="none" w="med" len="med"/>
            <a:tailEnd type="triangle" w="med" len="med"/>
          </a:ln>
        </p:spPr>
      </p:cxnSp>
      <p:cxnSp>
        <p:nvCxnSpPr>
          <p:cNvPr id="227" name="Google Shape;227;p39"/>
          <p:cNvCxnSpPr>
            <a:cxnSpLocks/>
            <a:stCxn id="228" idx="1"/>
          </p:cNvCxnSpPr>
          <p:nvPr/>
        </p:nvCxnSpPr>
        <p:spPr>
          <a:xfrm flipH="1">
            <a:off x="5348503" y="2922853"/>
            <a:ext cx="1094147" cy="361200"/>
          </a:xfrm>
          <a:prstGeom prst="straightConnector1">
            <a:avLst/>
          </a:prstGeom>
          <a:noFill/>
          <a:ln w="19050" cap="flat" cmpd="sng">
            <a:solidFill>
              <a:srgbClr val="F52F41"/>
            </a:solidFill>
            <a:prstDash val="solid"/>
            <a:round/>
            <a:headEnd type="none" w="med" len="med"/>
            <a:tailEnd type="triangle" w="med" len="med"/>
          </a:ln>
        </p:spPr>
      </p:cxnSp>
      <p:sp>
        <p:nvSpPr>
          <p:cNvPr id="228" name="Google Shape;228;p39"/>
          <p:cNvSpPr txBox="1"/>
          <p:nvPr/>
        </p:nvSpPr>
        <p:spPr>
          <a:xfrm>
            <a:off x="6442650" y="2561653"/>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dirty="0">
                <a:solidFill>
                  <a:srgbClr val="F52F41"/>
                </a:solidFill>
                <a:latin typeface="Muli"/>
                <a:ea typeface="Muli"/>
                <a:cs typeface="Muli"/>
                <a:sym typeface="Muli"/>
              </a:rPr>
              <a:t>Conjunto de instrucciones</a:t>
            </a:r>
            <a:endParaRPr b="1" dirty="0">
              <a:solidFill>
                <a:srgbClr val="F52F41"/>
              </a:solidFill>
            </a:endParaRPr>
          </a:p>
        </p:txBody>
      </p:sp>
      <p:sp>
        <p:nvSpPr>
          <p:cNvPr id="2" name="Google Shape;242;p41">
            <a:extLst>
              <a:ext uri="{FF2B5EF4-FFF2-40B4-BE49-F238E27FC236}">
                <a16:creationId xmlns:a16="http://schemas.microsoft.com/office/drawing/2014/main" id="{FF20A171-D513-1D6C-A1E8-CF1BDB3358E0}"/>
              </a:ext>
            </a:extLst>
          </p:cNvPr>
          <p:cNvSpPr txBox="1"/>
          <p:nvPr/>
        </p:nvSpPr>
        <p:spPr>
          <a:xfrm>
            <a:off x="638125" y="1227063"/>
            <a:ext cx="4170942" cy="7224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spcAft>
                <a:spcPts val="1200"/>
              </a:spcAft>
            </a:pPr>
            <a:r>
              <a:rPr lang="es-ES" sz="1600" dirty="0">
                <a:solidFill>
                  <a:schemeClr val="dk1"/>
                </a:solidFill>
                <a:latin typeface="Muli"/>
                <a:ea typeface="Muli"/>
                <a:cs typeface="Muli"/>
                <a:sym typeface="Muli"/>
              </a:rPr>
              <a:t>Sintaxis de la sentencia repetitiva </a:t>
            </a:r>
            <a:r>
              <a:rPr lang="es-ES" sz="1600" dirty="0" err="1">
                <a:solidFill>
                  <a:schemeClr val="dk1"/>
                </a:solidFill>
                <a:latin typeface="Muli"/>
                <a:ea typeface="Muli"/>
                <a:cs typeface="Muli"/>
                <a:sym typeface="Muli"/>
              </a:rPr>
              <a:t>While</a:t>
            </a:r>
            <a:endParaRPr lang="es-ES"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b="1" dirty="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Estructuras de control - </a:t>
            </a:r>
            <a:r>
              <a:rPr lang="en" sz="3000" b="1">
                <a:solidFill>
                  <a:srgbClr val="FECA13"/>
                </a:solidFill>
                <a:latin typeface="Muli"/>
                <a:ea typeface="Muli"/>
                <a:cs typeface="Muli"/>
                <a:sym typeface="Muli"/>
              </a:rPr>
              <a:t>Repetitivas</a:t>
            </a:r>
            <a:endParaRPr sz="3000" b="1">
              <a:solidFill>
                <a:srgbClr val="FECA13"/>
              </a:solidFill>
              <a:latin typeface="Muli"/>
              <a:ea typeface="Muli"/>
              <a:cs typeface="Muli"/>
              <a:sym typeface="Muli"/>
            </a:endParaRPr>
          </a:p>
        </p:txBody>
      </p:sp>
      <p:sp>
        <p:nvSpPr>
          <p:cNvPr id="218" name="Google Shape;218;p38"/>
          <p:cNvSpPr txBox="1"/>
          <p:nvPr/>
        </p:nvSpPr>
        <p:spPr>
          <a:xfrm>
            <a:off x="589650" y="1055900"/>
            <a:ext cx="8078700" cy="39279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buClr>
                <a:schemeClr val="dk1"/>
              </a:buClr>
              <a:buSzPts val="1100"/>
            </a:pPr>
            <a:r>
              <a:rPr lang="es-UY" sz="2100" b="1" dirty="0">
                <a:solidFill>
                  <a:schemeClr val="dk1"/>
                </a:solidFill>
                <a:latin typeface="Muli"/>
                <a:ea typeface="Muli"/>
                <a:cs typeface="Muli"/>
                <a:sym typeface="Muli"/>
              </a:rPr>
              <a:t>Sentencias Repetitivas: </a:t>
            </a:r>
            <a:r>
              <a:rPr lang="es-UY" sz="2100" b="1" dirty="0">
                <a:solidFill>
                  <a:srgbClr val="FECA13"/>
                </a:solidFill>
                <a:latin typeface="Muli"/>
                <a:sym typeface="Muli"/>
              </a:rPr>
              <a:t>Do-</a:t>
            </a:r>
            <a:r>
              <a:rPr lang="en" sz="2100" b="1" dirty="0">
                <a:solidFill>
                  <a:srgbClr val="FECA13"/>
                </a:solidFill>
                <a:latin typeface="Muli"/>
                <a:ea typeface="Muli"/>
                <a:cs typeface="Muli"/>
                <a:sym typeface="Muli"/>
              </a:rPr>
              <a:t>While</a:t>
            </a:r>
            <a:endParaRPr sz="15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Esta estructura de control </a:t>
            </a:r>
            <a:r>
              <a:rPr lang="es-ES" sz="1600" dirty="0">
                <a:solidFill>
                  <a:schemeClr val="dk1"/>
                </a:solidFill>
                <a:latin typeface="Muli"/>
                <a:ea typeface="Muli"/>
                <a:cs typeface="Muli"/>
                <a:sym typeface="Muli"/>
              </a:rPr>
              <a:t>tiene el mismo comportamiento que la estructura de control </a:t>
            </a:r>
            <a:r>
              <a:rPr lang="es-ES" sz="1600" dirty="0" err="1">
                <a:solidFill>
                  <a:schemeClr val="dk1"/>
                </a:solidFill>
                <a:latin typeface="Muli"/>
                <a:ea typeface="Muli"/>
                <a:cs typeface="Muli"/>
                <a:sym typeface="Muli"/>
              </a:rPr>
              <a:t>While</a:t>
            </a:r>
            <a:r>
              <a:rPr lang="es-ES" sz="1600" dirty="0">
                <a:solidFill>
                  <a:schemeClr val="dk1"/>
                </a:solidFill>
                <a:latin typeface="Muli"/>
                <a:ea typeface="Muli"/>
                <a:cs typeface="Muli"/>
                <a:sym typeface="Muli"/>
              </a:rPr>
              <a:t>, a excepción que se asegura que su bloque de código se ejecutara por lo menos 1 vez.</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dk1"/>
                </a:solidFill>
                <a:latin typeface="Muli"/>
                <a:ea typeface="Muli"/>
                <a:cs typeface="Muli"/>
                <a:sym typeface="Muli"/>
              </a:rPr>
              <a:t>Esta estructura repetitiva se utiliza principalmente cuando no se conoce el número de veces que las acciones o el ciclo deben repetirse, pero se sabe o se quiere que se ejecute al menos una vez.​</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s-ES" sz="1600" dirty="0">
                <a:solidFill>
                  <a:schemeClr val="dk1"/>
                </a:solidFill>
                <a:latin typeface="Muli"/>
                <a:ea typeface="Muli"/>
                <a:cs typeface="Muli"/>
                <a:sym typeface="Muli"/>
              </a:rPr>
              <a:t>La condición de la estructura esta abajo del bloque a repetir, a diferencia del </a:t>
            </a:r>
            <a:r>
              <a:rPr lang="es-ES" sz="1600" dirty="0" err="1">
                <a:solidFill>
                  <a:schemeClr val="dk1"/>
                </a:solidFill>
                <a:latin typeface="Muli"/>
                <a:ea typeface="Muli"/>
                <a:cs typeface="Muli"/>
                <a:sym typeface="Muli"/>
              </a:rPr>
              <a:t>While</a:t>
            </a:r>
            <a:r>
              <a:rPr lang="es-ES" sz="1600" dirty="0">
                <a:solidFill>
                  <a:schemeClr val="dk1"/>
                </a:solidFill>
                <a:latin typeface="Muli"/>
                <a:ea typeface="Muli"/>
                <a:cs typeface="Muli"/>
                <a:sym typeface="Muli"/>
              </a:rPr>
              <a:t>.</a:t>
            </a:r>
          </a:p>
          <a:p>
            <a:pPr marL="0" lvl="0" indent="0" algn="l" rtl="0">
              <a:lnSpc>
                <a:spcPct val="115000"/>
              </a:lnSpc>
              <a:spcBef>
                <a:spcPts val="1200"/>
              </a:spcBef>
              <a:spcAft>
                <a:spcPts val="0"/>
              </a:spcAft>
              <a:buClr>
                <a:schemeClr val="dk1"/>
              </a:buClr>
              <a:buSzPts val="1100"/>
              <a:buFont typeface="Arial"/>
              <a:buNone/>
            </a:pPr>
            <a:r>
              <a:rPr lang="es-ES" sz="1600" dirty="0">
                <a:solidFill>
                  <a:schemeClr val="dk1"/>
                </a:solidFill>
                <a:latin typeface="Muli"/>
                <a:ea typeface="Muli"/>
                <a:cs typeface="Muli"/>
                <a:sym typeface="Muli"/>
              </a:rPr>
              <a:t>Al igual que el </a:t>
            </a:r>
            <a:r>
              <a:rPr lang="es-ES" sz="1600" dirty="0" err="1">
                <a:solidFill>
                  <a:schemeClr val="dk1"/>
                </a:solidFill>
                <a:latin typeface="Muli"/>
                <a:ea typeface="Muli"/>
                <a:cs typeface="Muli"/>
                <a:sym typeface="Muli"/>
              </a:rPr>
              <a:t>While</a:t>
            </a:r>
            <a:r>
              <a:rPr lang="es-ES" sz="1600" dirty="0">
                <a:solidFill>
                  <a:schemeClr val="dk1"/>
                </a:solidFill>
                <a:latin typeface="Muli"/>
                <a:ea typeface="Muli"/>
                <a:cs typeface="Muli"/>
                <a:sym typeface="Muli"/>
              </a:rPr>
              <a:t>, finaliza la ejecución del bloque cuando la condición es falsa. </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1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300" dirty="0">
              <a:solidFill>
                <a:schemeClr val="dk1"/>
              </a:solidFill>
              <a:latin typeface="Muli"/>
              <a:ea typeface="Muli"/>
              <a:cs typeface="Muli"/>
              <a:sym typeface="Muli"/>
            </a:endParaRPr>
          </a:p>
        </p:txBody>
      </p:sp>
    </p:spTree>
    <p:extLst>
      <p:ext uri="{BB962C8B-B14F-4D97-AF65-F5344CB8AC3E}">
        <p14:creationId xmlns:p14="http://schemas.microsoft.com/office/powerpoint/2010/main" val="421873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4" name="Imagen 3">
            <a:extLst>
              <a:ext uri="{FF2B5EF4-FFF2-40B4-BE49-F238E27FC236}">
                <a16:creationId xmlns:a16="http://schemas.microsoft.com/office/drawing/2014/main" id="{D9743551-DF19-3BBC-341E-BE8DB0A8FF68}"/>
              </a:ext>
            </a:extLst>
          </p:cNvPr>
          <p:cNvPicPr>
            <a:picLocks noChangeAspect="1"/>
          </p:cNvPicPr>
          <p:nvPr/>
        </p:nvPicPr>
        <p:blipFill>
          <a:blip r:embed="rId3">
            <a:alphaModFix/>
          </a:blip>
          <a:stretch>
            <a:fillRect/>
          </a:stretch>
        </p:blipFill>
        <p:spPr>
          <a:xfrm>
            <a:off x="638125" y="2189992"/>
            <a:ext cx="5006319" cy="2032052"/>
          </a:xfrm>
          <a:prstGeom prst="rect">
            <a:avLst/>
          </a:prstGeom>
          <a:noFill/>
          <a:ln>
            <a:noFill/>
          </a:ln>
        </p:spPr>
      </p:pic>
      <p:sp>
        <p:nvSpPr>
          <p:cNvPr id="223" name="Google Shape;223;p39"/>
          <p:cNvSpPr txBox="1"/>
          <p:nvPr/>
        </p:nvSpPr>
        <p:spPr>
          <a:xfrm>
            <a:off x="547775" y="422275"/>
            <a:ext cx="74604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Estructuras de control - </a:t>
            </a:r>
            <a:r>
              <a:rPr lang="en" sz="3000" b="1" dirty="0">
                <a:solidFill>
                  <a:srgbClr val="FECA13"/>
                </a:solidFill>
                <a:latin typeface="Muli"/>
                <a:ea typeface="Muli"/>
                <a:cs typeface="Muli"/>
                <a:sym typeface="Muli"/>
              </a:rPr>
              <a:t>Repetitivas</a:t>
            </a:r>
            <a:endParaRPr sz="3000" b="1" dirty="0">
              <a:solidFill>
                <a:srgbClr val="FECA13"/>
              </a:solidFill>
              <a:latin typeface="Muli"/>
              <a:ea typeface="Muli"/>
              <a:cs typeface="Muli"/>
              <a:sym typeface="Muli"/>
            </a:endParaRPr>
          </a:p>
        </p:txBody>
      </p:sp>
      <p:sp>
        <p:nvSpPr>
          <p:cNvPr id="224" name="Google Shape;224;p39"/>
          <p:cNvSpPr txBox="1"/>
          <p:nvPr/>
        </p:nvSpPr>
        <p:spPr>
          <a:xfrm>
            <a:off x="6637867" y="3140976"/>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dirty="0">
                <a:solidFill>
                  <a:srgbClr val="F52F41"/>
                </a:solidFill>
                <a:latin typeface="Muli"/>
                <a:ea typeface="Muli"/>
                <a:cs typeface="Muli"/>
                <a:sym typeface="Muli"/>
              </a:rPr>
              <a:t>Condición lógica</a:t>
            </a:r>
            <a:endParaRPr b="1" dirty="0">
              <a:solidFill>
                <a:srgbClr val="F52F41"/>
              </a:solidFill>
            </a:endParaRPr>
          </a:p>
        </p:txBody>
      </p:sp>
      <p:cxnSp>
        <p:nvCxnSpPr>
          <p:cNvPr id="226" name="Google Shape;226;p39"/>
          <p:cNvCxnSpPr>
            <a:cxnSpLocks/>
          </p:cNvCxnSpPr>
          <p:nvPr/>
        </p:nvCxnSpPr>
        <p:spPr>
          <a:xfrm flipH="1">
            <a:off x="2419775" y="3555237"/>
            <a:ext cx="4218092" cy="361200"/>
          </a:xfrm>
          <a:prstGeom prst="straightConnector1">
            <a:avLst/>
          </a:prstGeom>
          <a:noFill/>
          <a:ln w="19050" cap="flat" cmpd="sng">
            <a:solidFill>
              <a:srgbClr val="F52F41"/>
            </a:solidFill>
            <a:prstDash val="solid"/>
            <a:round/>
            <a:headEnd type="none" w="med" len="med"/>
            <a:tailEnd type="triangle" w="med" len="med"/>
          </a:ln>
        </p:spPr>
      </p:cxnSp>
      <p:cxnSp>
        <p:nvCxnSpPr>
          <p:cNvPr id="227" name="Google Shape;227;p39"/>
          <p:cNvCxnSpPr>
            <a:cxnSpLocks/>
          </p:cNvCxnSpPr>
          <p:nvPr/>
        </p:nvCxnSpPr>
        <p:spPr>
          <a:xfrm flipH="1">
            <a:off x="2723596" y="2135999"/>
            <a:ext cx="3485293" cy="1004977"/>
          </a:xfrm>
          <a:prstGeom prst="straightConnector1">
            <a:avLst/>
          </a:prstGeom>
          <a:noFill/>
          <a:ln w="19050" cap="flat" cmpd="sng">
            <a:solidFill>
              <a:srgbClr val="F52F41"/>
            </a:solidFill>
            <a:prstDash val="solid"/>
            <a:round/>
            <a:headEnd type="none" w="med" len="med"/>
            <a:tailEnd type="triangle" w="med" len="med"/>
          </a:ln>
        </p:spPr>
      </p:cxnSp>
      <p:sp>
        <p:nvSpPr>
          <p:cNvPr id="228" name="Google Shape;228;p39"/>
          <p:cNvSpPr txBox="1"/>
          <p:nvPr/>
        </p:nvSpPr>
        <p:spPr>
          <a:xfrm>
            <a:off x="6208889" y="1681531"/>
            <a:ext cx="237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dirty="0">
                <a:solidFill>
                  <a:srgbClr val="F52F41"/>
                </a:solidFill>
                <a:latin typeface="Muli"/>
                <a:ea typeface="Muli"/>
                <a:cs typeface="Muli"/>
                <a:sym typeface="Muli"/>
              </a:rPr>
              <a:t>Conjunto de instrucciones</a:t>
            </a:r>
            <a:endParaRPr b="1" dirty="0">
              <a:solidFill>
                <a:srgbClr val="F52F41"/>
              </a:solidFill>
            </a:endParaRPr>
          </a:p>
        </p:txBody>
      </p:sp>
      <p:sp>
        <p:nvSpPr>
          <p:cNvPr id="2" name="Google Shape;242;p41">
            <a:extLst>
              <a:ext uri="{FF2B5EF4-FFF2-40B4-BE49-F238E27FC236}">
                <a16:creationId xmlns:a16="http://schemas.microsoft.com/office/drawing/2014/main" id="{FF20A171-D513-1D6C-A1E8-CF1BDB3358E0}"/>
              </a:ext>
            </a:extLst>
          </p:cNvPr>
          <p:cNvSpPr txBox="1"/>
          <p:nvPr/>
        </p:nvSpPr>
        <p:spPr>
          <a:xfrm>
            <a:off x="638125" y="1227063"/>
            <a:ext cx="4170942" cy="7224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spcAft>
                <a:spcPts val="1200"/>
              </a:spcAft>
            </a:pPr>
            <a:r>
              <a:rPr lang="es-ES" sz="1600" dirty="0">
                <a:solidFill>
                  <a:schemeClr val="dk1"/>
                </a:solidFill>
                <a:latin typeface="Muli"/>
                <a:ea typeface="Muli"/>
                <a:cs typeface="Muli"/>
                <a:sym typeface="Muli"/>
              </a:rPr>
              <a:t>Sintaxis de la sentencia repetitiva Do-</a:t>
            </a:r>
            <a:r>
              <a:rPr lang="es-ES" sz="1600" dirty="0" err="1">
                <a:solidFill>
                  <a:schemeClr val="dk1"/>
                </a:solidFill>
                <a:latin typeface="Muli"/>
                <a:ea typeface="Muli"/>
                <a:cs typeface="Muli"/>
                <a:sym typeface="Muli"/>
              </a:rPr>
              <a:t>While</a:t>
            </a:r>
            <a:endParaRPr lang="es-ES"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b="1" dirty="0">
              <a:solidFill>
                <a:srgbClr val="434343"/>
              </a:solidFill>
            </a:endParaRPr>
          </a:p>
        </p:txBody>
      </p:sp>
    </p:spTree>
    <p:extLst>
      <p:ext uri="{BB962C8B-B14F-4D97-AF65-F5344CB8AC3E}">
        <p14:creationId xmlns:p14="http://schemas.microsoft.com/office/powerpoint/2010/main" val="150806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2883316" y="2102987"/>
            <a:ext cx="3377367" cy="937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2060"/>
                </a:solidFill>
              </a:rPr>
              <a:t>¿Preguntas?</a:t>
            </a:r>
            <a:endParaRPr dirty="0">
              <a:solidFill>
                <a:srgbClr val="002060"/>
              </a:solidFill>
            </a:endParaRPr>
          </a:p>
        </p:txBody>
      </p:sp>
      <p:sp>
        <p:nvSpPr>
          <p:cNvPr id="312" name="Google Shape;312;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Contenido</a:t>
            </a:r>
            <a:endParaRPr sz="3000" b="1" dirty="0">
              <a:solidFill>
                <a:srgbClr val="434343"/>
              </a:solidFill>
              <a:latin typeface="Muli"/>
              <a:ea typeface="Muli"/>
              <a:cs typeface="Muli"/>
              <a:sym typeface="Muli"/>
            </a:endParaRPr>
          </a:p>
        </p:txBody>
      </p:sp>
      <p:sp>
        <p:nvSpPr>
          <p:cNvPr id="165" name="Google Shape;165;p30"/>
          <p:cNvSpPr txBox="1"/>
          <p:nvPr/>
        </p:nvSpPr>
        <p:spPr>
          <a:xfrm>
            <a:off x="589650" y="1001575"/>
            <a:ext cx="7964700" cy="39042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1200"/>
              </a:spcBef>
              <a:spcAft>
                <a:spcPts val="0"/>
              </a:spcAft>
              <a:buClr>
                <a:schemeClr val="accent1"/>
              </a:buClr>
              <a:buSzPts val="1300"/>
              <a:buFont typeface="Muli"/>
              <a:buChar char="●"/>
            </a:pPr>
            <a:r>
              <a:rPr lang="en" sz="1800" dirty="0">
                <a:solidFill>
                  <a:schemeClr val="dk1"/>
                </a:solidFill>
                <a:latin typeface="Muli"/>
                <a:ea typeface="Muli"/>
                <a:cs typeface="Muli"/>
                <a:sym typeface="Muli"/>
              </a:rPr>
              <a:t>Estructuras de control</a:t>
            </a:r>
            <a:endParaRPr sz="1800" dirty="0">
              <a:solidFill>
                <a:schemeClr val="dk1"/>
              </a:solidFill>
              <a:latin typeface="Muli"/>
              <a:ea typeface="Muli"/>
              <a:cs typeface="Muli"/>
              <a:sym typeface="Muli"/>
            </a:endParaRPr>
          </a:p>
          <a:p>
            <a:pPr marL="914400" lvl="1"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Condicionales</a:t>
            </a:r>
            <a:endParaRPr sz="1600" dirty="0">
              <a:solidFill>
                <a:schemeClr val="dk1"/>
              </a:solidFill>
              <a:latin typeface="Muli"/>
              <a:ea typeface="Muli"/>
              <a:cs typeface="Muli"/>
              <a:sym typeface="Muli"/>
            </a:endParaRPr>
          </a:p>
          <a:p>
            <a:pPr marL="1371600" lvl="2"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If / else</a:t>
            </a:r>
            <a:endParaRPr sz="1600" dirty="0">
              <a:solidFill>
                <a:schemeClr val="dk1"/>
              </a:solidFill>
              <a:latin typeface="Muli"/>
              <a:ea typeface="Muli"/>
              <a:cs typeface="Muli"/>
              <a:sym typeface="Muli"/>
            </a:endParaRPr>
          </a:p>
          <a:p>
            <a:pPr marL="1371600" lvl="2"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Switch</a:t>
            </a:r>
            <a:endParaRPr sz="1600" dirty="0">
              <a:solidFill>
                <a:schemeClr val="dk1"/>
              </a:solidFill>
              <a:latin typeface="Muli"/>
              <a:ea typeface="Muli"/>
              <a:cs typeface="Muli"/>
              <a:sym typeface="Muli"/>
            </a:endParaRPr>
          </a:p>
          <a:p>
            <a:pPr marL="914400" lvl="1"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Repetitivas</a:t>
            </a:r>
            <a:endParaRPr sz="1600" dirty="0">
              <a:solidFill>
                <a:schemeClr val="dk1"/>
              </a:solidFill>
              <a:latin typeface="Muli"/>
              <a:ea typeface="Muli"/>
              <a:cs typeface="Muli"/>
              <a:sym typeface="Muli"/>
            </a:endParaRPr>
          </a:p>
          <a:p>
            <a:pPr marL="1371600" lvl="2"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for</a:t>
            </a:r>
            <a:endParaRPr sz="1600" dirty="0">
              <a:solidFill>
                <a:schemeClr val="dk1"/>
              </a:solidFill>
              <a:latin typeface="Muli"/>
              <a:ea typeface="Muli"/>
              <a:cs typeface="Muli"/>
              <a:sym typeface="Muli"/>
            </a:endParaRPr>
          </a:p>
          <a:p>
            <a:pPr marL="1371600" lvl="2"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while</a:t>
            </a:r>
            <a:endParaRPr sz="1600" dirty="0">
              <a:solidFill>
                <a:schemeClr val="dk1"/>
              </a:solidFill>
              <a:latin typeface="Muli"/>
              <a:ea typeface="Muli"/>
              <a:cs typeface="Muli"/>
              <a:sym typeface="Muli"/>
            </a:endParaRPr>
          </a:p>
          <a:p>
            <a:pPr marL="457200" lvl="0" indent="0" algn="l" rtl="0">
              <a:lnSpc>
                <a:spcPct val="150000"/>
              </a:lnSpc>
              <a:spcBef>
                <a:spcPts val="1200"/>
              </a:spcBef>
              <a:spcAft>
                <a:spcPts val="0"/>
              </a:spcAft>
              <a:buNone/>
            </a:pPr>
            <a:endParaRPr sz="1300" dirty="0">
              <a:solidFill>
                <a:schemeClr val="dk1"/>
              </a:solidFill>
              <a:latin typeface="Muli"/>
              <a:ea typeface="Muli"/>
              <a:cs typeface="Muli"/>
              <a:sym typeface="Muli"/>
            </a:endParaRPr>
          </a:p>
          <a:p>
            <a:pPr marL="0" lvl="0" indent="0" algn="l" rtl="0">
              <a:lnSpc>
                <a:spcPct val="150000"/>
              </a:lnSpc>
              <a:spcBef>
                <a:spcPts val="1200"/>
              </a:spcBef>
              <a:spcAft>
                <a:spcPts val="0"/>
              </a:spcAft>
              <a:buNone/>
            </a:pPr>
            <a:endParaRPr i="1" dirty="0">
              <a:solidFill>
                <a:schemeClr val="dk2"/>
              </a:solidFill>
              <a:latin typeface="Muli"/>
              <a:ea typeface="Muli"/>
              <a:cs typeface="Muli"/>
              <a:sym typeface="Muli"/>
            </a:endParaRPr>
          </a:p>
          <a:p>
            <a:pPr marL="0" lvl="0" indent="0" algn="l" rtl="0">
              <a:lnSpc>
                <a:spcPct val="115000"/>
              </a:lnSpc>
              <a:spcBef>
                <a:spcPts val="1200"/>
              </a:spcBef>
              <a:spcAft>
                <a:spcPts val="1200"/>
              </a:spcAft>
              <a:buNone/>
            </a:pPr>
            <a:endParaRPr sz="1200" dirty="0">
              <a:solidFill>
                <a:srgbClr val="000000"/>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2169065" y="2150965"/>
            <a:ext cx="4805869" cy="8415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solidFill>
                  <a:srgbClr val="002060"/>
                </a:solidFill>
              </a:rPr>
              <a:t>Estructuras</a:t>
            </a:r>
            <a:r>
              <a:rPr lang="en" sz="3700" dirty="0">
                <a:solidFill>
                  <a:srgbClr val="002060"/>
                </a:solidFill>
              </a:rPr>
              <a:t> de control</a:t>
            </a:r>
            <a:endParaRPr sz="3700" dirty="0">
              <a:solidFill>
                <a:srgbClr val="002060"/>
              </a:solidFill>
            </a:endParaRPr>
          </a:p>
        </p:txBody>
      </p:sp>
      <p:sp>
        <p:nvSpPr>
          <p:cNvPr id="171" name="Google Shape;17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3" name="Imagen 2" descr="Un dibujo de una persona&#10;&#10;Descripción generada automáticamente con confianza baja">
            <a:extLst>
              <a:ext uri="{FF2B5EF4-FFF2-40B4-BE49-F238E27FC236}">
                <a16:creationId xmlns:a16="http://schemas.microsoft.com/office/drawing/2014/main" id="{3DE10590-B172-6824-0CCB-1508A2EDD47F}"/>
              </a:ext>
            </a:extLst>
          </p:cNvPr>
          <p:cNvPicPr>
            <a:picLocks noChangeAspect="1"/>
          </p:cNvPicPr>
          <p:nvPr/>
        </p:nvPicPr>
        <p:blipFill>
          <a:blip r:embed="rId3"/>
          <a:stretch>
            <a:fillRect/>
          </a:stretch>
        </p:blipFill>
        <p:spPr>
          <a:xfrm>
            <a:off x="4572000" y="1523365"/>
            <a:ext cx="4414251" cy="2096769"/>
          </a:xfrm>
          <a:prstGeom prst="rect">
            <a:avLst/>
          </a:prstGeom>
        </p:spPr>
      </p:pic>
      <p:sp>
        <p:nvSpPr>
          <p:cNvPr id="176" name="Google Shape;176;p32"/>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Estructuras de control</a:t>
            </a:r>
            <a:endParaRPr sz="3000" b="1">
              <a:solidFill>
                <a:srgbClr val="434343"/>
              </a:solidFill>
              <a:latin typeface="Muli"/>
              <a:ea typeface="Muli"/>
              <a:cs typeface="Muli"/>
              <a:sym typeface="Muli"/>
            </a:endParaRPr>
          </a:p>
        </p:txBody>
      </p:sp>
      <p:sp>
        <p:nvSpPr>
          <p:cNvPr id="177" name="Google Shape;177;p32"/>
          <p:cNvSpPr txBox="1"/>
          <p:nvPr/>
        </p:nvSpPr>
        <p:spPr>
          <a:xfrm>
            <a:off x="589650" y="1132100"/>
            <a:ext cx="4591950" cy="355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dirty="0">
                <a:solidFill>
                  <a:schemeClr val="dk1"/>
                </a:solidFill>
                <a:latin typeface="Muli"/>
                <a:ea typeface="Muli"/>
                <a:cs typeface="Muli"/>
                <a:sym typeface="Muli"/>
              </a:rPr>
              <a:t>Las estructuras de control se utilizan para controlar el flujo de un programa, son métodos que permiten especificar el orden en el cual se ejecutarán las instrucciones en un algoritmo.</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Si no existieran las estructuras de control, los programas se ejecutarían linealmente desde el principio hasta el fin, sin la posibilidad de tomar decisiones.</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1995600" y="1791450"/>
            <a:ext cx="5152800" cy="156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dirty="0">
                <a:solidFill>
                  <a:srgbClr val="002060"/>
                </a:solidFill>
              </a:rPr>
              <a:t>Estructuras de control</a:t>
            </a:r>
            <a:endParaRPr sz="3700" dirty="0">
              <a:solidFill>
                <a:srgbClr val="002060"/>
              </a:solidFill>
            </a:endParaRPr>
          </a:p>
          <a:p>
            <a:pPr marL="0" lvl="0" indent="0" algn="ctr" rtl="0">
              <a:spcBef>
                <a:spcPts val="0"/>
              </a:spcBef>
              <a:spcAft>
                <a:spcPts val="0"/>
              </a:spcAft>
              <a:buNone/>
            </a:pPr>
            <a:r>
              <a:rPr lang="en" sz="3700" dirty="0">
                <a:solidFill>
                  <a:srgbClr val="002060"/>
                </a:solidFill>
              </a:rPr>
              <a:t>Condicionales</a:t>
            </a:r>
            <a:endParaRPr sz="3700" dirty="0">
              <a:solidFill>
                <a:srgbClr val="002060"/>
              </a:solidFill>
            </a:endParaRPr>
          </a:p>
        </p:txBody>
      </p:sp>
      <p:sp>
        <p:nvSpPr>
          <p:cNvPr id="205" name="Google Shape;20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6" name="Imagen 5" descr="Diagrama&#10;&#10;Descripción generada automáticamente">
            <a:extLst>
              <a:ext uri="{FF2B5EF4-FFF2-40B4-BE49-F238E27FC236}">
                <a16:creationId xmlns:a16="http://schemas.microsoft.com/office/drawing/2014/main" id="{5ACD5A4A-FAC3-9A01-2E8D-3992782F45CD}"/>
              </a:ext>
            </a:extLst>
          </p:cNvPr>
          <p:cNvPicPr>
            <a:picLocks noChangeAspect="1"/>
          </p:cNvPicPr>
          <p:nvPr/>
        </p:nvPicPr>
        <p:blipFill>
          <a:blip r:embed="rId3"/>
          <a:stretch>
            <a:fillRect/>
          </a:stretch>
        </p:blipFill>
        <p:spPr>
          <a:xfrm>
            <a:off x="6569516" y="2416436"/>
            <a:ext cx="2026709" cy="2610155"/>
          </a:xfrm>
          <a:prstGeom prst="rect">
            <a:avLst/>
          </a:prstGeom>
        </p:spPr>
      </p:pic>
      <p:sp>
        <p:nvSpPr>
          <p:cNvPr id="176" name="Google Shape;176;p32"/>
          <p:cNvSpPr txBox="1"/>
          <p:nvPr/>
        </p:nvSpPr>
        <p:spPr>
          <a:xfrm>
            <a:off x="547773" y="422275"/>
            <a:ext cx="5074093"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434343"/>
                </a:solidFill>
                <a:latin typeface="Muli"/>
                <a:ea typeface="Muli"/>
                <a:cs typeface="Muli"/>
                <a:sym typeface="Muli"/>
              </a:rPr>
              <a:t>Estructuras de control - </a:t>
            </a:r>
            <a:r>
              <a:rPr lang="en" sz="2400" b="1" dirty="0">
                <a:solidFill>
                  <a:srgbClr val="FECA13"/>
                </a:solidFill>
                <a:latin typeface="Muli"/>
                <a:ea typeface="Muli"/>
                <a:cs typeface="Muli"/>
                <a:sym typeface="Muli"/>
              </a:rPr>
              <a:t>Condicionales</a:t>
            </a:r>
            <a:endParaRPr sz="2400" b="1" dirty="0">
              <a:solidFill>
                <a:srgbClr val="434343"/>
              </a:solidFill>
              <a:latin typeface="Muli"/>
              <a:ea typeface="Muli"/>
              <a:cs typeface="Muli"/>
              <a:sym typeface="Muli"/>
            </a:endParaRPr>
          </a:p>
        </p:txBody>
      </p:sp>
      <p:sp>
        <p:nvSpPr>
          <p:cNvPr id="177" name="Google Shape;177;p32"/>
          <p:cNvSpPr txBox="1"/>
          <p:nvPr/>
        </p:nvSpPr>
        <p:spPr>
          <a:xfrm>
            <a:off x="547775" y="951064"/>
            <a:ext cx="8317283" cy="146537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100" b="1" dirty="0">
                <a:solidFill>
                  <a:schemeClr val="dk1"/>
                </a:solidFill>
                <a:latin typeface="Muli"/>
                <a:ea typeface="Muli"/>
                <a:cs typeface="Muli"/>
                <a:sym typeface="Muli"/>
              </a:rPr>
              <a:t>Sentencias condicionales:</a:t>
            </a:r>
            <a:endParaRPr lang="es-ES" sz="2100" b="0" i="0" dirty="0">
              <a:solidFill>
                <a:srgbClr val="353535"/>
              </a:solidFill>
              <a:effectLst/>
              <a:latin typeface="Muli"/>
            </a:endParaRPr>
          </a:p>
          <a:p>
            <a:pPr marL="0" lvl="0" indent="0" algn="l" rtl="0">
              <a:lnSpc>
                <a:spcPct val="115000"/>
              </a:lnSpc>
              <a:spcBef>
                <a:spcPts val="1200"/>
              </a:spcBef>
              <a:spcAft>
                <a:spcPts val="0"/>
              </a:spcAft>
              <a:buClr>
                <a:schemeClr val="dk1"/>
              </a:buClr>
              <a:buSzPts val="1100"/>
              <a:buFont typeface="Arial"/>
              <a:buNone/>
            </a:pPr>
            <a:r>
              <a:rPr lang="es-ES" sz="1600" b="0" i="0" dirty="0">
                <a:solidFill>
                  <a:srgbClr val="353535"/>
                </a:solidFill>
                <a:effectLst/>
                <a:latin typeface="Muli"/>
              </a:rPr>
              <a:t>Son un grupos de sentencias o sentencias individuales que te permiten condicionar la decisión entre la elección de una opción y otra, dependiendo de una o varias condiciones. </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4" name="Imagen 3" descr="Diagrama&#10;&#10;Descripción generada automáticamente">
            <a:extLst>
              <a:ext uri="{FF2B5EF4-FFF2-40B4-BE49-F238E27FC236}">
                <a16:creationId xmlns:a16="http://schemas.microsoft.com/office/drawing/2014/main" id="{1D879350-A769-0C49-CB7C-9BBDF0062EEE}"/>
              </a:ext>
            </a:extLst>
          </p:cNvPr>
          <p:cNvPicPr>
            <a:picLocks noChangeAspect="1"/>
          </p:cNvPicPr>
          <p:nvPr/>
        </p:nvPicPr>
        <p:blipFill>
          <a:blip r:embed="rId4"/>
          <a:stretch>
            <a:fillRect/>
          </a:stretch>
        </p:blipFill>
        <p:spPr>
          <a:xfrm>
            <a:off x="547775" y="2557699"/>
            <a:ext cx="5570255" cy="2327628"/>
          </a:xfrm>
          <a:prstGeom prst="rect">
            <a:avLst/>
          </a:prstGeom>
        </p:spPr>
      </p:pic>
    </p:spTree>
    <p:extLst>
      <p:ext uri="{BB962C8B-B14F-4D97-AF65-F5344CB8AC3E}">
        <p14:creationId xmlns:p14="http://schemas.microsoft.com/office/powerpoint/2010/main" val="152583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8" name="Imagen 7" descr="Diagrama&#10;&#10;Descripción generada automáticamente">
            <a:extLst>
              <a:ext uri="{FF2B5EF4-FFF2-40B4-BE49-F238E27FC236}">
                <a16:creationId xmlns:a16="http://schemas.microsoft.com/office/drawing/2014/main" id="{9DC1F83D-65CB-45F3-FF39-63CA9F7AF10E}"/>
              </a:ext>
            </a:extLst>
          </p:cNvPr>
          <p:cNvPicPr>
            <a:picLocks noChangeAspect="1"/>
          </p:cNvPicPr>
          <p:nvPr/>
        </p:nvPicPr>
        <p:blipFill>
          <a:blip r:embed="rId3"/>
          <a:stretch>
            <a:fillRect/>
          </a:stretch>
        </p:blipFill>
        <p:spPr>
          <a:xfrm>
            <a:off x="6041740" y="0"/>
            <a:ext cx="3142857" cy="2838095"/>
          </a:xfrm>
          <a:prstGeom prst="rect">
            <a:avLst/>
          </a:prstGeom>
        </p:spPr>
      </p:pic>
      <p:sp>
        <p:nvSpPr>
          <p:cNvPr id="184" name="Google Shape;184;p33"/>
          <p:cNvSpPr txBox="1"/>
          <p:nvPr/>
        </p:nvSpPr>
        <p:spPr>
          <a:xfrm>
            <a:off x="589650" y="935823"/>
            <a:ext cx="5266005" cy="190227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100" b="1" dirty="0">
                <a:solidFill>
                  <a:schemeClr val="dk1"/>
                </a:solidFill>
                <a:latin typeface="Muli"/>
                <a:ea typeface="Muli"/>
                <a:cs typeface="Muli"/>
                <a:sym typeface="Muli"/>
              </a:rPr>
              <a:t>Sentencias condicionales: </a:t>
            </a:r>
            <a:r>
              <a:rPr lang="en" sz="2100" b="1" dirty="0">
                <a:solidFill>
                  <a:srgbClr val="FECA13"/>
                </a:solidFill>
                <a:latin typeface="Muli"/>
                <a:ea typeface="Muli"/>
                <a:cs typeface="Muli"/>
                <a:sym typeface="Muli"/>
              </a:rPr>
              <a:t>If</a:t>
            </a:r>
            <a:r>
              <a:rPr lang="en" sz="2100" b="1" dirty="0">
                <a:solidFill>
                  <a:schemeClr val="dk1"/>
                </a:solidFill>
                <a:latin typeface="Muli"/>
                <a:ea typeface="Muli"/>
                <a:cs typeface="Muli"/>
                <a:sym typeface="Muli"/>
              </a:rPr>
              <a:t> </a:t>
            </a:r>
            <a:endParaRPr sz="2100" b="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La estructura de control if ... permite que un programa ejecute unas instrucciones cuando se cumplan una condición. </a:t>
            </a: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Sintaxis de la sentencia condicional if</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185" name="Google Shape;185;p33"/>
          <p:cNvPicPr preferRelativeResize="0"/>
          <p:nvPr/>
        </p:nvPicPr>
        <p:blipFill>
          <a:blip r:embed="rId4">
            <a:alphaModFix/>
          </a:blip>
          <a:stretch>
            <a:fillRect/>
          </a:stretch>
        </p:blipFill>
        <p:spPr>
          <a:xfrm>
            <a:off x="589651" y="3351643"/>
            <a:ext cx="5452090" cy="1500174"/>
          </a:xfrm>
          <a:prstGeom prst="rect">
            <a:avLst/>
          </a:prstGeom>
          <a:noFill/>
          <a:ln>
            <a:noFill/>
          </a:ln>
        </p:spPr>
      </p:pic>
      <p:sp>
        <p:nvSpPr>
          <p:cNvPr id="7" name="Google Shape;176;p32">
            <a:extLst>
              <a:ext uri="{FF2B5EF4-FFF2-40B4-BE49-F238E27FC236}">
                <a16:creationId xmlns:a16="http://schemas.microsoft.com/office/drawing/2014/main" id="{081CAD6D-ADDD-BD02-DE19-40F0D069C95B}"/>
              </a:ext>
            </a:extLst>
          </p:cNvPr>
          <p:cNvSpPr txBox="1"/>
          <p:nvPr/>
        </p:nvSpPr>
        <p:spPr>
          <a:xfrm>
            <a:off x="547773" y="422275"/>
            <a:ext cx="5074093"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434343"/>
                </a:solidFill>
                <a:latin typeface="Muli"/>
                <a:ea typeface="Muli"/>
                <a:cs typeface="Muli"/>
                <a:sym typeface="Muli"/>
              </a:rPr>
              <a:t>Estructuras de control - </a:t>
            </a:r>
            <a:r>
              <a:rPr lang="en" sz="2400" b="1" dirty="0">
                <a:solidFill>
                  <a:srgbClr val="FECA13"/>
                </a:solidFill>
                <a:latin typeface="Muli"/>
                <a:ea typeface="Muli"/>
                <a:cs typeface="Muli"/>
                <a:sym typeface="Muli"/>
              </a:rPr>
              <a:t>Condicionales</a:t>
            </a:r>
            <a:endParaRPr sz="2400" b="1" dirty="0">
              <a:solidFill>
                <a:srgbClr val="434343"/>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CAF23B61-2E85-B22F-3620-18F9A7C14754}"/>
              </a:ext>
            </a:extLst>
          </p:cNvPr>
          <p:cNvPicPr>
            <a:picLocks noChangeAspect="1"/>
          </p:cNvPicPr>
          <p:nvPr/>
        </p:nvPicPr>
        <p:blipFill>
          <a:blip r:embed="rId3"/>
          <a:stretch>
            <a:fillRect/>
          </a:stretch>
        </p:blipFill>
        <p:spPr>
          <a:xfrm>
            <a:off x="6041544" y="0"/>
            <a:ext cx="3143250" cy="2838450"/>
          </a:xfrm>
          <a:prstGeom prst="rect">
            <a:avLst/>
          </a:prstGeom>
        </p:spPr>
      </p:pic>
      <p:sp>
        <p:nvSpPr>
          <p:cNvPr id="184" name="Google Shape;184;p33"/>
          <p:cNvSpPr txBox="1"/>
          <p:nvPr/>
        </p:nvSpPr>
        <p:spPr>
          <a:xfrm>
            <a:off x="591993" y="918912"/>
            <a:ext cx="5020928" cy="2332288"/>
          </a:xfrm>
          <a:prstGeom prst="rect">
            <a:avLst/>
          </a:prstGeom>
          <a:noFill/>
          <a:ln>
            <a:noFill/>
          </a:ln>
        </p:spPr>
        <p:txBody>
          <a:bodyPr spcFirstLastPara="1" wrap="square" lIns="91425" tIns="91425" rIns="91425" bIns="91425" anchor="t" anchorCtr="0">
            <a:noAutofit/>
          </a:bodyPr>
          <a:lstStyle/>
          <a:p>
            <a:pPr>
              <a:lnSpc>
                <a:spcPct val="115000"/>
              </a:lnSpc>
              <a:spcBef>
                <a:spcPts val="1200"/>
              </a:spcBef>
            </a:pPr>
            <a:r>
              <a:rPr lang="en" sz="2100" b="1" dirty="0">
                <a:solidFill>
                  <a:schemeClr val="dk1"/>
                </a:solidFill>
                <a:latin typeface="Muli"/>
                <a:ea typeface="Muli"/>
                <a:cs typeface="Muli"/>
                <a:sym typeface="Muli"/>
              </a:rPr>
              <a:t>Sentencias condicionales: </a:t>
            </a:r>
            <a:r>
              <a:rPr lang="es-UY" sz="2100" b="1" dirty="0" err="1">
                <a:solidFill>
                  <a:srgbClr val="FECA13"/>
                </a:solidFill>
                <a:latin typeface="Muli"/>
                <a:ea typeface="Muli"/>
                <a:cs typeface="Muli"/>
                <a:sym typeface="Muli"/>
              </a:rPr>
              <a:t>If</a:t>
            </a:r>
            <a:r>
              <a:rPr lang="es-UY" sz="2100" b="1" dirty="0">
                <a:solidFill>
                  <a:srgbClr val="FECA13"/>
                </a:solidFill>
                <a:latin typeface="Muli"/>
                <a:ea typeface="Muli"/>
                <a:cs typeface="Muli"/>
                <a:sym typeface="Muli"/>
              </a:rPr>
              <a:t> / </a:t>
            </a:r>
            <a:r>
              <a:rPr lang="es-UY" sz="2100" b="1" dirty="0" err="1">
                <a:solidFill>
                  <a:srgbClr val="FECA13"/>
                </a:solidFill>
                <a:latin typeface="Muli"/>
                <a:ea typeface="Muli"/>
                <a:cs typeface="Muli"/>
                <a:sym typeface="Muli"/>
              </a:rPr>
              <a:t>else</a:t>
            </a:r>
            <a:endParaRPr sz="2100" b="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s-ES" sz="1600" dirty="0">
                <a:solidFill>
                  <a:schemeClr val="dk1"/>
                </a:solidFill>
                <a:latin typeface="Muli"/>
                <a:ea typeface="Muli"/>
                <a:cs typeface="Muli"/>
                <a:sym typeface="Muli"/>
              </a:rPr>
              <a:t>La estructura de control </a:t>
            </a:r>
            <a:r>
              <a:rPr lang="es-ES" sz="1600" dirty="0" err="1">
                <a:solidFill>
                  <a:schemeClr val="dk1"/>
                </a:solidFill>
                <a:latin typeface="Muli"/>
                <a:ea typeface="Muli"/>
                <a:cs typeface="Muli"/>
                <a:sym typeface="Muli"/>
              </a:rPr>
              <a:t>if</a:t>
            </a:r>
            <a:r>
              <a:rPr lang="es-ES" sz="1600" dirty="0">
                <a:solidFill>
                  <a:schemeClr val="dk1"/>
                </a:solidFill>
                <a:latin typeface="Muli"/>
                <a:ea typeface="Muli"/>
                <a:cs typeface="Muli"/>
                <a:sym typeface="Muli"/>
              </a:rPr>
              <a:t> ... </a:t>
            </a:r>
            <a:r>
              <a:rPr lang="es-ES" sz="1600" dirty="0" err="1">
                <a:solidFill>
                  <a:schemeClr val="dk1"/>
                </a:solidFill>
                <a:latin typeface="Muli"/>
                <a:ea typeface="Muli"/>
                <a:cs typeface="Muli"/>
                <a:sym typeface="Muli"/>
              </a:rPr>
              <a:t>else</a:t>
            </a:r>
            <a:r>
              <a:rPr lang="es-ES" sz="1600" dirty="0">
                <a:solidFill>
                  <a:schemeClr val="dk1"/>
                </a:solidFill>
                <a:latin typeface="Muli"/>
                <a:ea typeface="Muli"/>
                <a:cs typeface="Muli"/>
                <a:sym typeface="Muli"/>
              </a:rPr>
              <a:t> ... permite que un programa ejecute unas instrucciones cuando se cumple una condición y otras instrucciones cuando no se cumple esa condición. </a:t>
            </a: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Sintaxis de la sentencia condicional if / else</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2" name="Google Shape;192;p34">
            <a:extLst>
              <a:ext uri="{FF2B5EF4-FFF2-40B4-BE49-F238E27FC236}">
                <a16:creationId xmlns:a16="http://schemas.microsoft.com/office/drawing/2014/main" id="{59D5E236-252F-7CD7-D201-4AAD490144AA}"/>
              </a:ext>
            </a:extLst>
          </p:cNvPr>
          <p:cNvPicPr preferRelativeResize="0"/>
          <p:nvPr/>
        </p:nvPicPr>
        <p:blipFill>
          <a:blip r:embed="rId4">
            <a:alphaModFix/>
          </a:blip>
          <a:stretch>
            <a:fillRect/>
          </a:stretch>
        </p:blipFill>
        <p:spPr>
          <a:xfrm>
            <a:off x="589650" y="3335086"/>
            <a:ext cx="5451894" cy="1522011"/>
          </a:xfrm>
          <a:prstGeom prst="rect">
            <a:avLst/>
          </a:prstGeom>
          <a:noFill/>
          <a:ln>
            <a:noFill/>
          </a:ln>
        </p:spPr>
      </p:pic>
      <p:sp>
        <p:nvSpPr>
          <p:cNvPr id="3" name="Google Shape;176;p32">
            <a:extLst>
              <a:ext uri="{FF2B5EF4-FFF2-40B4-BE49-F238E27FC236}">
                <a16:creationId xmlns:a16="http://schemas.microsoft.com/office/drawing/2014/main" id="{A2B79138-974C-764B-AABE-FDB8A4523812}"/>
              </a:ext>
            </a:extLst>
          </p:cNvPr>
          <p:cNvSpPr txBox="1"/>
          <p:nvPr/>
        </p:nvSpPr>
        <p:spPr>
          <a:xfrm>
            <a:off x="547773" y="422275"/>
            <a:ext cx="5074093"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434343"/>
                </a:solidFill>
                <a:latin typeface="Muli"/>
                <a:ea typeface="Muli"/>
                <a:cs typeface="Muli"/>
                <a:sym typeface="Muli"/>
              </a:rPr>
              <a:t>Estructuras de control - </a:t>
            </a:r>
            <a:r>
              <a:rPr lang="en" sz="2400" b="1" dirty="0">
                <a:solidFill>
                  <a:srgbClr val="FECA13"/>
                </a:solidFill>
                <a:latin typeface="Muli"/>
                <a:ea typeface="Muli"/>
                <a:cs typeface="Muli"/>
                <a:sym typeface="Muli"/>
              </a:rPr>
              <a:t>Condicionales</a:t>
            </a:r>
            <a:endParaRPr sz="2400" b="1" dirty="0">
              <a:solidFill>
                <a:srgbClr val="434343"/>
              </a:solidFill>
              <a:latin typeface="Muli"/>
              <a:ea typeface="Muli"/>
              <a:cs typeface="Muli"/>
              <a:sym typeface="Muli"/>
            </a:endParaRPr>
          </a:p>
        </p:txBody>
      </p:sp>
    </p:spTree>
    <p:extLst>
      <p:ext uri="{BB962C8B-B14F-4D97-AF65-F5344CB8AC3E}">
        <p14:creationId xmlns:p14="http://schemas.microsoft.com/office/powerpoint/2010/main" val="47556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p:nvPr/>
        </p:nvSpPr>
        <p:spPr>
          <a:xfrm>
            <a:off x="589650" y="1055900"/>
            <a:ext cx="4436700" cy="35520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pPr>
            <a:r>
              <a:rPr lang="es-UY" sz="2100" b="1" dirty="0">
                <a:solidFill>
                  <a:schemeClr val="dk1"/>
                </a:solidFill>
                <a:latin typeface="Muli"/>
                <a:ea typeface="Muli"/>
                <a:cs typeface="Muli"/>
                <a:sym typeface="Muli"/>
              </a:rPr>
              <a:t>Sentencias condicionales: </a:t>
            </a:r>
            <a:r>
              <a:rPr lang="en" sz="2100" b="1" dirty="0">
                <a:solidFill>
                  <a:srgbClr val="FECA13"/>
                </a:solidFill>
                <a:latin typeface="Muli"/>
                <a:ea typeface="Muli"/>
                <a:cs typeface="Muli"/>
                <a:sym typeface="Muli"/>
              </a:rPr>
              <a:t>Switch</a:t>
            </a:r>
            <a:endParaRPr sz="2100" b="1" dirty="0">
              <a:solidFill>
                <a:srgbClr val="FECA13"/>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La estructura de control switch es una buena alternativa a las sentencias If/Else if/Else en situaciones en las que se desea verificar múltiples valores contra una sola variable o condición. </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Es realmente efectiva si tienes una variable que puede poseer distintos casos</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199" name="Google Shape;199;p35"/>
          <p:cNvPicPr preferRelativeResize="0"/>
          <p:nvPr/>
        </p:nvPicPr>
        <p:blipFill>
          <a:blip r:embed="rId3">
            <a:alphaModFix/>
          </a:blip>
          <a:stretch>
            <a:fillRect/>
          </a:stretch>
        </p:blipFill>
        <p:spPr>
          <a:xfrm>
            <a:off x="5663743" y="1055900"/>
            <a:ext cx="3138625" cy="3891895"/>
          </a:xfrm>
          <a:prstGeom prst="rect">
            <a:avLst/>
          </a:prstGeom>
          <a:noFill/>
          <a:ln>
            <a:noFill/>
          </a:ln>
        </p:spPr>
      </p:pic>
      <p:sp>
        <p:nvSpPr>
          <p:cNvPr id="2" name="Google Shape;176;p32">
            <a:extLst>
              <a:ext uri="{FF2B5EF4-FFF2-40B4-BE49-F238E27FC236}">
                <a16:creationId xmlns:a16="http://schemas.microsoft.com/office/drawing/2014/main" id="{44DCFA1A-0D4D-9C1D-4F70-1D9638A421EE}"/>
              </a:ext>
            </a:extLst>
          </p:cNvPr>
          <p:cNvSpPr txBox="1"/>
          <p:nvPr/>
        </p:nvSpPr>
        <p:spPr>
          <a:xfrm>
            <a:off x="547773" y="422275"/>
            <a:ext cx="5074093"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434343"/>
                </a:solidFill>
                <a:latin typeface="Muli"/>
                <a:ea typeface="Muli"/>
                <a:cs typeface="Muli"/>
                <a:sym typeface="Muli"/>
              </a:rPr>
              <a:t>Estructuras de control - </a:t>
            </a:r>
            <a:r>
              <a:rPr lang="en" sz="2400" b="1" dirty="0">
                <a:solidFill>
                  <a:srgbClr val="FECA13"/>
                </a:solidFill>
                <a:latin typeface="Muli"/>
                <a:ea typeface="Muli"/>
                <a:cs typeface="Muli"/>
                <a:sym typeface="Muli"/>
              </a:rPr>
              <a:t>Condicionales</a:t>
            </a:r>
            <a:endParaRPr sz="2400" b="1" dirty="0">
              <a:solidFill>
                <a:srgbClr val="434343"/>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name="PedidosY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785</Words>
  <Application>Microsoft Office PowerPoint</Application>
  <PresentationFormat>Presentación en pantalla (16:9)</PresentationFormat>
  <Paragraphs>93</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Lato</vt:lpstr>
      <vt:lpstr>Muli</vt:lpstr>
      <vt:lpstr>PedidosYa</vt:lpstr>
      <vt:lpstr>Programación 1</vt:lpstr>
      <vt:lpstr>Presentación de PowerPoint</vt:lpstr>
      <vt:lpstr>Estructuras de control</vt:lpstr>
      <vt:lpstr>Presentación de PowerPoint</vt:lpstr>
      <vt:lpstr>Estructuras de control Condicionales</vt:lpstr>
      <vt:lpstr>Presentación de PowerPoint</vt:lpstr>
      <vt:lpstr>Presentación de PowerPoint</vt:lpstr>
      <vt:lpstr>Presentación de PowerPoint</vt:lpstr>
      <vt:lpstr>Presentación de PowerPoint</vt:lpstr>
      <vt:lpstr>Estructuras de control Repetitivas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1</dc:title>
  <cp:lastModifiedBy>Matías Farías - Indutop</cp:lastModifiedBy>
  <cp:revision>6</cp:revision>
  <dcterms:modified xsi:type="dcterms:W3CDTF">2023-03-27T15:35:22Z</dcterms:modified>
</cp:coreProperties>
</file>