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301" r:id="rId3"/>
    <p:sldId id="260" r:id="rId4"/>
    <p:sldId id="404" r:id="rId5"/>
    <p:sldId id="407" r:id="rId6"/>
    <p:sldId id="405" r:id="rId7"/>
    <p:sldId id="406" r:id="rId8"/>
    <p:sldId id="408" r:id="rId9"/>
    <p:sldId id="409" r:id="rId10"/>
    <p:sldId id="410" r:id="rId11"/>
    <p:sldId id="317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Overpass Mono" panose="020B0604020202020204" charset="0"/>
      <p:regular r:id="rId18"/>
      <p:bold r:id="rId19"/>
    </p:embeddedFont>
    <p:embeddedFont>
      <p:font typeface="Anaheim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643C30-E3A6-4EF5-A2EF-01BEB56D2280}">
  <a:tblStyle styleId="{AD643C30-E3A6-4EF5-A2EF-01BEB56D2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C94C56-C688-4BC3-9343-D05A6DA9166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60" autoAdjust="0"/>
  </p:normalViewPr>
  <p:slideViewPr>
    <p:cSldViewPr snapToGrid="0">
      <p:cViewPr varScale="1">
        <p:scale>
          <a:sx n="113" d="100"/>
          <a:sy n="113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15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83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90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66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06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07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37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90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35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9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elalvarezcanci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chel.alvarez@fi365.ort.edu.u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elalvarezcancio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chel.alvarez@fi365.ort.edu.u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382025" y="141349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 smtClean="0"/>
              <a:t>PROGRAMACIÓN 1</a:t>
            </a:r>
            <a:br>
              <a:rPr lang="en" sz="6200" dirty="0" smtClean="0"/>
            </a:br>
            <a:r>
              <a:rPr lang="en" sz="6200" dirty="0" smtClean="0"/>
              <a:t>N1H</a:t>
            </a:r>
            <a:endParaRPr sz="62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540450" y="33707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MsC. Michel Alvarez Cancio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hlinkClick r:id="rId3"/>
              </a:rPr>
              <a:t>michelalvarezcancio@gmail.com</a:t>
            </a:r>
            <a:endParaRPr lang="en" sz="2100" dirty="0" smtClean="0">
              <a:solidFill>
                <a:schemeClr val="dk2"/>
              </a:solidFill>
            </a:endParaRPr>
          </a:p>
          <a:p>
            <a:pPr marL="0" indent="0"/>
            <a:r>
              <a:rPr lang="es-AR" dirty="0">
                <a:solidFill>
                  <a:schemeClr val="dk2"/>
                </a:solidFill>
                <a:hlinkClick r:id="rId4"/>
              </a:rPr>
              <a:t>m</a:t>
            </a:r>
            <a:r>
              <a:rPr lang="en" dirty="0" smtClean="0">
                <a:solidFill>
                  <a:schemeClr val="dk2"/>
                </a:solidFill>
                <a:hlinkClick r:id="rId4"/>
              </a:rPr>
              <a:t>ichel.alvarez@fi365.ort.edu.uy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2346" y="0"/>
            <a:ext cx="4187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2881683" y="-889057"/>
            <a:ext cx="3963498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2438080" y="491657"/>
            <a:ext cx="42354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</a:t>
            </a:r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lase</a:t>
            </a:r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</a:t>
            </a:r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studiante</a:t>
            </a:r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clase</a:t>
            </a:r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Aula 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Ejemplo</a:t>
            </a:r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de </a:t>
            </a:r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uso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5607" y="2156768"/>
            <a:ext cx="265489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Ejercicio</a:t>
            </a:r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práctico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5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382025" y="141349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 smtClean="0"/>
              <a:t>PROGRAMACIÓN 1</a:t>
            </a:r>
            <a:br>
              <a:rPr lang="en" sz="6200" dirty="0" smtClean="0"/>
            </a:br>
            <a:r>
              <a:rPr lang="en" sz="6200" dirty="0" smtClean="0"/>
              <a:t>N1H</a:t>
            </a:r>
            <a:endParaRPr sz="62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540450" y="33707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MsC. Michel Alvarez Cancio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hlinkClick r:id="rId3"/>
              </a:rPr>
              <a:t>michelalvarezcancio@gmail.com</a:t>
            </a:r>
            <a:endParaRPr lang="en" sz="2100" dirty="0" smtClean="0">
              <a:solidFill>
                <a:schemeClr val="dk2"/>
              </a:solidFill>
            </a:endParaRPr>
          </a:p>
          <a:p>
            <a:pPr marL="0" indent="0"/>
            <a:r>
              <a:rPr lang="es-AR" dirty="0">
                <a:solidFill>
                  <a:schemeClr val="dk2"/>
                </a:solidFill>
                <a:hlinkClick r:id="rId4"/>
              </a:rPr>
              <a:t>m</a:t>
            </a:r>
            <a:r>
              <a:rPr lang="en" dirty="0" smtClean="0">
                <a:solidFill>
                  <a:schemeClr val="dk2"/>
                </a:solidFill>
                <a:hlinkClick r:id="rId4"/>
              </a:rPr>
              <a:t>ichel.alvarez@fi365.ort.edu.uy</a:t>
            </a:r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Temario de la clase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50" y="1307940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s-AR" sz="1300" dirty="0" smtClean="0"/>
              <a:t>Recordando sobre </a:t>
            </a:r>
            <a:r>
              <a:rPr lang="es-AR" sz="1300" dirty="0" err="1" smtClean="0"/>
              <a:t>Arrays</a:t>
            </a:r>
            <a:r>
              <a:rPr lang="es-AR" sz="1300" dirty="0" smtClean="0"/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s-AR" sz="1300" dirty="0" smtClean="0"/>
              <a:t>Que es un Objeto.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s-AR" sz="1300" dirty="0" smtClean="0"/>
              <a:t>Funcionalidades y Propiedades.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s-AR" sz="1300" dirty="0" smtClean="0"/>
              <a:t>Ejercicios.</a:t>
            </a:r>
          </a:p>
        </p:txBody>
      </p:sp>
    </p:spTree>
    <p:extLst>
      <p:ext uri="{BB962C8B-B14F-4D97-AF65-F5344CB8AC3E}">
        <p14:creationId xmlns:p14="http://schemas.microsoft.com/office/powerpoint/2010/main" val="9642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407492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 smtClean="0"/>
              <a:t>—</a:t>
            </a:r>
            <a:r>
              <a:rPr lang="es-AR" i="1" dirty="0"/>
              <a:t>Lou </a:t>
            </a:r>
            <a:r>
              <a:rPr lang="es-AR" i="1" dirty="0" err="1"/>
              <a:t>Gerstner</a:t>
            </a: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6335"/>
            <a:ext cx="4148507" cy="1117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r>
              <a:rPr lang="en" dirty="0" smtClean="0"/>
              <a:t>“</a:t>
            </a:r>
            <a:r>
              <a:rPr lang="es-AR" b="0" dirty="0"/>
              <a:t>No se trata bits, bytes y protocolos, sino de beneficios, pérdidas y márgenes</a:t>
            </a:r>
            <a:r>
              <a:rPr lang="en" dirty="0" smtClean="0"/>
              <a:t>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;p28"/>
          <p:cNvSpPr txBox="1">
            <a:spLocks noGrp="1"/>
          </p:cNvSpPr>
          <p:nvPr>
            <p:ph type="title"/>
          </p:nvPr>
        </p:nvSpPr>
        <p:spPr>
          <a:xfrm>
            <a:off x="1025842" y="-39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 smtClean="0"/>
              <a:t>Array</a:t>
            </a:r>
            <a:endParaRPr dirty="0"/>
          </a:p>
        </p:txBody>
      </p:sp>
      <p:sp>
        <p:nvSpPr>
          <p:cNvPr id="2" name="AutoShape 2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2881683" y="-889057"/>
            <a:ext cx="3963498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30312" y="2226271"/>
            <a:ext cx="779692" cy="7865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10769" y="2226271"/>
            <a:ext cx="910253" cy="7991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37138" y="3115178"/>
            <a:ext cx="149912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Atributos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4357" y="3074454"/>
            <a:ext cx="139333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Métodos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5518" y="937828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altLang="es-AR" dirty="0">
                <a:solidFill>
                  <a:srgbClr val="A9B7C6"/>
                </a:solidFill>
                <a:latin typeface="Arial Unicode MS"/>
              </a:rPr>
              <a:t>[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0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1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2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3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4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5</a:t>
            </a:r>
            <a:r>
              <a:rPr lang="es-AR" altLang="es-AR" dirty="0">
                <a:solidFill>
                  <a:srgbClr val="A9B7C6"/>
                </a:solidFill>
                <a:latin typeface="Arial Unicode MS"/>
              </a:rPr>
              <a:t>]</a:t>
            </a:r>
            <a:endParaRPr lang="es-AR" altLang="es-AR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6746" y="1337737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altLang="es-AR" dirty="0">
                <a:solidFill>
                  <a:srgbClr val="A9B7C6"/>
                </a:solidFill>
                <a:latin typeface="Arial Unicode MS"/>
              </a:rPr>
              <a:t>[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0</a:t>
            </a:r>
            <a:r>
              <a:rPr lang="es-AR" altLang="es-AR" dirty="0" smtClean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A8759"/>
                </a:solidFill>
                <a:latin typeface="Arial Unicode MS"/>
              </a:rPr>
              <a:t> 'a'</a:t>
            </a:r>
            <a:r>
              <a:rPr lang="es-AR" altLang="es-AR" dirty="0" smtClean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2</a:t>
            </a:r>
            <a:r>
              <a:rPr lang="es-AR" altLang="es-AR" dirty="0" smtClean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A8759"/>
                </a:solidFill>
                <a:latin typeface="Arial Unicode MS"/>
              </a:rPr>
              <a:t> </a:t>
            </a:r>
            <a:r>
              <a:rPr lang="es-AR" altLang="es-AR" dirty="0" smtClean="0">
                <a:solidFill>
                  <a:srgbClr val="6A8759"/>
                </a:solidFill>
                <a:latin typeface="Arial Unicode MS"/>
              </a:rPr>
              <a:t>‘b'</a:t>
            </a:r>
            <a:r>
              <a:rPr lang="es-AR" altLang="es-AR" dirty="0" smtClean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4</a:t>
            </a:r>
            <a:r>
              <a:rPr lang="es-AR" altLang="es-AR" dirty="0" smtClean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A8759"/>
                </a:solidFill>
                <a:latin typeface="Arial Unicode MS"/>
              </a:rPr>
              <a:t> </a:t>
            </a:r>
            <a:r>
              <a:rPr lang="es-AR" altLang="es-AR" dirty="0" smtClean="0">
                <a:solidFill>
                  <a:srgbClr val="6A8759"/>
                </a:solidFill>
                <a:latin typeface="Arial Unicode MS"/>
              </a:rPr>
              <a:t>‘c'</a:t>
            </a:r>
            <a:r>
              <a:rPr lang="es-AR" altLang="es-AR" dirty="0" smtClean="0">
                <a:solidFill>
                  <a:srgbClr val="A9B7C6"/>
                </a:solidFill>
                <a:latin typeface="Arial Unicode MS"/>
              </a:rPr>
              <a:t>]</a:t>
            </a:r>
            <a:endParaRPr lang="es-AR" altLang="es-AR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81683" y="1713411"/>
            <a:ext cx="2876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altLang="es-AR" dirty="0">
                <a:solidFill>
                  <a:srgbClr val="A9B7C6"/>
                </a:solidFill>
                <a:latin typeface="Arial Unicode MS"/>
              </a:rPr>
              <a:t>[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0</a:t>
            </a:r>
            <a:r>
              <a:rPr lang="es-AR" altLang="es-AR" dirty="0" smtClean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A8759"/>
                </a:solidFill>
                <a:latin typeface="Arial Unicode MS"/>
              </a:rPr>
              <a:t> 'a</a:t>
            </a:r>
            <a:r>
              <a:rPr lang="es-AR" altLang="es-AR" dirty="0" smtClean="0">
                <a:solidFill>
                  <a:srgbClr val="6A8759"/>
                </a:solidFill>
                <a:latin typeface="Arial Unicode MS"/>
              </a:rPr>
              <a:t>'</a:t>
            </a:r>
            <a:r>
              <a:rPr lang="es-AR" altLang="es-AR" dirty="0" smtClean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s-AR" altLang="es-AR" dirty="0" smtClean="0">
                <a:solidFill>
                  <a:srgbClr val="6897BB"/>
                </a:solidFill>
                <a:latin typeface="Arial Unicode MS"/>
              </a:rPr>
              <a:t>2.0</a:t>
            </a:r>
            <a:r>
              <a:rPr lang="es-AR" altLang="es-AR" dirty="0" smtClean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 smtClean="0">
                <a:solidFill>
                  <a:srgbClr val="6A8759"/>
                </a:solidFill>
                <a:latin typeface="Arial Unicode MS"/>
              </a:rPr>
              <a:t> ‘b‘ </a:t>
            </a:r>
            <a:r>
              <a:rPr lang="es-AR" altLang="es-AR" dirty="0" smtClean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 smtClean="0">
                <a:solidFill>
                  <a:srgbClr val="6897BB"/>
                </a:solidFill>
                <a:latin typeface="Arial Unicode MS"/>
              </a:rPr>
              <a:t> </a:t>
            </a:r>
            <a:r>
              <a:rPr lang="es-AR" altLang="es-AR" dirty="0">
                <a:solidFill>
                  <a:srgbClr val="A9B7C6"/>
                </a:solidFill>
                <a:latin typeface="Arial Unicode MS"/>
              </a:rPr>
              <a:t>[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0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1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2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3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4</a:t>
            </a:r>
            <a:r>
              <a:rPr lang="es-AR" altLang="es-AR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s-AR" altLang="es-AR" dirty="0">
                <a:solidFill>
                  <a:srgbClr val="6897BB"/>
                </a:solidFill>
                <a:latin typeface="Arial Unicode MS"/>
              </a:rPr>
              <a:t>5</a:t>
            </a:r>
            <a:r>
              <a:rPr lang="es-AR" altLang="es-AR" dirty="0" smtClean="0">
                <a:solidFill>
                  <a:srgbClr val="A9B7C6"/>
                </a:solidFill>
                <a:latin typeface="Arial Unicode MS"/>
              </a:rPr>
              <a:t>]]</a:t>
            </a:r>
            <a:endParaRPr lang="es-AR" altLang="es-AR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;p28"/>
          <p:cNvSpPr txBox="1">
            <a:spLocks noGrp="1"/>
          </p:cNvSpPr>
          <p:nvPr>
            <p:ph type="title"/>
          </p:nvPr>
        </p:nvSpPr>
        <p:spPr>
          <a:xfrm>
            <a:off x="1201137" y="8906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Métodos</a:t>
            </a:r>
            <a:endParaRPr dirty="0"/>
          </a:p>
        </p:txBody>
      </p:sp>
      <p:sp>
        <p:nvSpPr>
          <p:cNvPr id="2" name="AutoShape 2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2881683" y="-889057"/>
            <a:ext cx="3963498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6129875" y="1340544"/>
            <a:ext cx="72327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pop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37727" y="1544493"/>
            <a:ext cx="88678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push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4006" y="854835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nombres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s-A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Ana’</a:t>
            </a:r>
            <a:r>
              <a:rPr lang="es-A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A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’Michel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18246" y="3074454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nombres</a:t>
            </a:r>
            <a:r>
              <a:rPr lang="es-A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’Pepe’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4465" y="305791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nombres</a:t>
            </a:r>
            <a:r>
              <a:rPr lang="es-A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3009" y="35503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5962" y="3935719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“Ana"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34514" y="1881835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88888"/>
                </a:solidFill>
                <a:latin typeface="Menlo"/>
              </a:rPr>
              <a:t>valor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775" y="2237699"/>
            <a:ext cx="3663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Añade uno o más elementos al final de un 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y devuelve el nuevo valor de su propiedad 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length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</a:p>
          <a:p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150" y="3945358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s-AR" dirty="0" err="1">
                <a:solidFill>
                  <a:srgbClr val="CE9178"/>
                </a:solidFill>
                <a:latin typeface="Consolas" panose="020B0609020204030204" pitchFamily="49" charset="0"/>
              </a:rPr>
              <a:t>Ana’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AR" dirty="0" err="1">
                <a:solidFill>
                  <a:srgbClr val="CE9178"/>
                </a:solidFill>
                <a:latin typeface="Consolas" panose="020B0609020204030204" pitchFamily="49" charset="0"/>
              </a:rPr>
              <a:t>’Michel</a:t>
            </a:r>
            <a:r>
              <a:rPr lang="es-A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’,’Pepe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92010" y="1784682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46988" y="2242223"/>
            <a:ext cx="349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Elimina el último elemento de un 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, y devuelve dicho elemento.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6882" y="349681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“Michel”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/>
      <p:bldP spid="16" grpId="0"/>
      <p:bldP spid="17" grpId="0"/>
      <p:bldP spid="18" grpId="0"/>
      <p:bldP spid="19" grpId="0"/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;p28"/>
          <p:cNvSpPr txBox="1">
            <a:spLocks noGrp="1"/>
          </p:cNvSpPr>
          <p:nvPr>
            <p:ph type="title"/>
          </p:nvPr>
        </p:nvSpPr>
        <p:spPr>
          <a:xfrm>
            <a:off x="1201137" y="8906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Métodos</a:t>
            </a:r>
            <a:endParaRPr dirty="0"/>
          </a:p>
        </p:txBody>
      </p:sp>
      <p:sp>
        <p:nvSpPr>
          <p:cNvPr id="2" name="AutoShape 2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2881683" y="-889057"/>
            <a:ext cx="3963498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5799286" y="2090638"/>
            <a:ext cx="102463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splice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7819" y="2090639"/>
            <a:ext cx="84510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slice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1495" y="2091992"/>
            <a:ext cx="51167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vs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7783" y="1143498"/>
            <a:ext cx="3861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nombres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s-A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Ana’</a:t>
            </a:r>
            <a:r>
              <a:rPr lang="es-A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A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’Michel’,’Pepe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24592" y="3464128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nombres</a:t>
            </a:r>
            <a:r>
              <a:rPr lang="es-A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AR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41290" y="3485828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27598" y="3935719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“Ana”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5962" y="3935719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“Ana"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86463" y="2782354"/>
            <a:ext cx="4243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88888"/>
                </a:solidFill>
                <a:latin typeface="Menlo"/>
              </a:rPr>
              <a:t>inicio</a:t>
            </a:r>
            <a:r>
              <a:rPr lang="en-US" dirty="0" smtClean="0">
                <a:solidFill>
                  <a:srgbClr val="888888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888888"/>
                </a:solidFill>
                <a:latin typeface="Menlo"/>
              </a:rPr>
              <a:t>cantidadItems</a:t>
            </a:r>
            <a:r>
              <a:rPr lang="en-US" dirty="0" smtClean="0">
                <a:solidFill>
                  <a:srgbClr val="888888"/>
                </a:solidFill>
                <a:latin typeface="Menlo"/>
              </a:rPr>
              <a:t>, </a:t>
            </a:r>
            <a:r>
              <a:rPr lang="en-US" dirty="0">
                <a:solidFill>
                  <a:srgbClr val="888888"/>
                </a:solidFill>
                <a:latin typeface="Menlo"/>
              </a:rPr>
              <a:t>item1, item2, </a:t>
            </a:r>
            <a:r>
              <a:rPr lang="en-US" dirty="0" err="1">
                <a:solidFill>
                  <a:srgbClr val="888888"/>
                </a:solidFill>
                <a:latin typeface="Menlo"/>
              </a:rPr>
              <a:t>itemN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86463" y="2522473"/>
            <a:ext cx="2601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88888"/>
                </a:solidFill>
                <a:latin typeface="Menlo"/>
              </a:rPr>
              <a:t>inicio</a:t>
            </a:r>
            <a:r>
              <a:rPr lang="en-US" dirty="0" smtClean="0">
                <a:solidFill>
                  <a:srgbClr val="888888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888888"/>
                </a:solidFill>
                <a:latin typeface="Menlo"/>
              </a:rPr>
              <a:t>cantidadItems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05759" y="2515543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88888"/>
                </a:solidFill>
                <a:latin typeface="Menlo"/>
              </a:rPr>
              <a:t>inicio</a:t>
            </a:r>
            <a:r>
              <a:rPr lang="en-US" dirty="0" smtClean="0">
                <a:solidFill>
                  <a:srgbClr val="888888"/>
                </a:solidFill>
                <a:latin typeface="Menlo"/>
              </a:rPr>
              <a:t>, fin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3566" y="4407024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s-AR" dirty="0" err="1">
                <a:solidFill>
                  <a:srgbClr val="CE9178"/>
                </a:solidFill>
                <a:latin typeface="Consolas" panose="020B0609020204030204" pitchFamily="49" charset="0"/>
              </a:rPr>
              <a:t>Ana’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AR" dirty="0" err="1">
                <a:solidFill>
                  <a:srgbClr val="CE9178"/>
                </a:solidFill>
                <a:latin typeface="Consolas" panose="020B0609020204030204" pitchFamily="49" charset="0"/>
              </a:rPr>
              <a:t>’Michel’,’Pedro</a:t>
            </a:r>
            <a:r>
              <a:rPr lang="es-AR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5490982" y="4385610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s-A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Michel</a:t>
            </a:r>
            <a:r>
              <a:rPr lang="es-AR" dirty="0" err="1">
                <a:solidFill>
                  <a:srgbClr val="CE9178"/>
                </a:solidFill>
                <a:latin typeface="Consolas" panose="020B0609020204030204" pitchFamily="49" charset="0"/>
              </a:rPr>
              <a:t>’,’Pedro</a:t>
            </a:r>
            <a:r>
              <a:rPr lang="es-AR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947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7" grpId="0"/>
      <p:bldP spid="16" grpId="0"/>
      <p:bldP spid="17" grpId="0"/>
      <p:bldP spid="18" grpId="0"/>
      <p:bldP spid="19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;p28"/>
          <p:cNvSpPr txBox="1">
            <a:spLocks noGrp="1"/>
          </p:cNvSpPr>
          <p:nvPr>
            <p:ph type="title"/>
          </p:nvPr>
        </p:nvSpPr>
        <p:spPr>
          <a:xfrm>
            <a:off x="1201137" y="8906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Métodos</a:t>
            </a:r>
            <a:endParaRPr dirty="0"/>
          </a:p>
        </p:txBody>
      </p:sp>
      <p:sp>
        <p:nvSpPr>
          <p:cNvPr id="2" name="AutoShape 2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2881683" y="-889057"/>
            <a:ext cx="3963498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2567783" y="1143498"/>
            <a:ext cx="3861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nombres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s-A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Ana’</a:t>
            </a:r>
            <a:r>
              <a:rPr lang="es-A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A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’Michel’,’Pepe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6620" y="2070574"/>
            <a:ext cx="22108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for (…of…)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46358" y="3074454"/>
            <a:ext cx="50561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for (let </a:t>
            </a:r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elem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of </a:t>
            </a:r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nombres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32216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;p28"/>
          <p:cNvSpPr txBox="1">
            <a:spLocks noGrp="1"/>
          </p:cNvSpPr>
          <p:nvPr>
            <p:ph type="title"/>
          </p:nvPr>
        </p:nvSpPr>
        <p:spPr>
          <a:xfrm>
            <a:off x="1025842" y="-39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Clases</a:t>
            </a:r>
            <a:endParaRPr dirty="0"/>
          </a:p>
        </p:txBody>
      </p:sp>
      <p:sp>
        <p:nvSpPr>
          <p:cNvPr id="2" name="AutoShape 2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2881683" y="-889057"/>
            <a:ext cx="3963498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50" y="1697407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s-AR" sz="1300" dirty="0" smtClean="0"/>
              <a:t>Las clases son (</a:t>
            </a:r>
            <a:r>
              <a:rPr lang="es-AR" sz="1300" dirty="0" err="1" smtClean="0"/>
              <a:t>moldes,plantillas,etc</a:t>
            </a:r>
            <a:r>
              <a:rPr lang="es-AR" sz="1300" dirty="0" smtClean="0"/>
              <a:t>…) para la creación de objetos.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s-AR" sz="1300" dirty="0" smtClean="0"/>
              <a:t>Las clases pueden tener parámetros, métodos entre otros comportamientos.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s-AR" sz="1300" dirty="0" smtClean="0"/>
              <a:t>Contienen un método especial llamado </a:t>
            </a:r>
            <a:r>
              <a:rPr lang="es-AR" sz="1300" i="1" dirty="0" smtClean="0"/>
              <a:t>constructor </a:t>
            </a:r>
            <a:r>
              <a:rPr lang="es-AR" sz="1300" dirty="0" smtClean="0"/>
              <a:t>que es usado para crear e inicializar los el objeto creado usando esa clase.</a:t>
            </a:r>
          </a:p>
        </p:txBody>
      </p:sp>
    </p:spTree>
    <p:extLst>
      <p:ext uri="{BB962C8B-B14F-4D97-AF65-F5344CB8AC3E}">
        <p14:creationId xmlns:p14="http://schemas.microsoft.com/office/powerpoint/2010/main" val="32519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2881683" y="-889057"/>
            <a:ext cx="3963498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blob:https://web.whatsapp.com/000a160b-e9c6-4250-b212-62d2746f6b6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114671" y="781226"/>
            <a:ext cx="32651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rgbClr val="4EC9B0"/>
                </a:solidFill>
                <a:latin typeface="Consolas" panose="020B0609020204030204" pitchFamily="49" charset="0"/>
              </a:rPr>
              <a:t>Punto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s-AR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s-A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this.</a:t>
            </a:r>
            <a:r>
              <a:rPr lang="es-A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s-AR" dirty="0">
                <a:solidFill>
                  <a:srgbClr val="CE9178"/>
                </a:solidFill>
                <a:latin typeface="Consolas" panose="020B0609020204030204" pitchFamily="49" charset="0"/>
              </a:rPr>
              <a:t>"Point</a:t>
            </a:r>
            <a:r>
              <a:rPr lang="es-A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AR" dirty="0" err="1">
                <a:solidFill>
                  <a:srgbClr val="DCDCAA"/>
                </a:solidFill>
                <a:latin typeface="Consolas" panose="020B0609020204030204" pitchFamily="49" charset="0"/>
              </a:rPr>
              <a:t>calcular_</a:t>
            </a:r>
            <a:r>
              <a:rPr lang="es-A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distancia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4FC1FF"/>
                </a:solidFill>
                <a:latin typeface="Consolas" panose="020B0609020204030204" pitchFamily="49" charset="0"/>
              </a:rPr>
              <a:t>dx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A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s-A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4FC1FF"/>
                </a:solidFill>
                <a:latin typeface="Consolas" panose="020B0609020204030204" pitchFamily="49" charset="0"/>
              </a:rPr>
              <a:t>dy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A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A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s-A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DCDCAA"/>
                </a:solidFill>
                <a:latin typeface="Consolas" panose="020B0609020204030204" pitchFamily="49" charset="0"/>
              </a:rPr>
              <a:t>hypot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4FC1FF"/>
                </a:solidFill>
                <a:latin typeface="Consolas" panose="020B0609020204030204" pitchFamily="49" charset="0"/>
              </a:rPr>
              <a:t>dx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rgbClr val="4FC1FF"/>
                </a:solidFill>
                <a:latin typeface="Consolas" panose="020B0609020204030204" pitchFamily="49" charset="0"/>
              </a:rPr>
              <a:t>dy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0799" y="813463"/>
            <a:ext cx="51928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4FC1FF"/>
                </a:solidFill>
                <a:latin typeface="Consolas" panose="020B0609020204030204" pitchFamily="49" charset="0"/>
              </a:rPr>
              <a:t>p1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4EC9B0"/>
                </a:solidFill>
                <a:latin typeface="Consolas" panose="020B0609020204030204" pitchFamily="49" charset="0"/>
              </a:rPr>
              <a:t>Punto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4FC1FF"/>
                </a:solidFill>
                <a:latin typeface="Consolas" panose="020B0609020204030204" pitchFamily="49" charset="0"/>
              </a:rPr>
              <a:t>p2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4EC9B0"/>
                </a:solidFill>
                <a:latin typeface="Consolas" panose="020B0609020204030204" pitchFamily="49" charset="0"/>
              </a:rPr>
              <a:t>Punto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dirty="0" smtClean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p1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"Point</a:t>
            </a:r>
            <a:r>
              <a:rPr lang="es-A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A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 smtClean="0">
                <a:solidFill>
                  <a:srgbClr val="4EC9B0"/>
                </a:solidFill>
                <a:latin typeface="Consolas" panose="020B0609020204030204" pitchFamily="49" charset="0"/>
              </a:rPr>
              <a:t>p2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s-A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//"Point“</a:t>
            </a:r>
          </a:p>
          <a:p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p1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DCDCAA"/>
                </a:solidFill>
                <a:latin typeface="Consolas" panose="020B0609020204030204" pitchFamily="49" charset="0"/>
              </a:rPr>
              <a:t>calcular_</a:t>
            </a:r>
            <a:r>
              <a:rPr lang="es-A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distancia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A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p2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endParaRPr lang="es-A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7.0710678118654755</a:t>
            </a:r>
            <a:endParaRPr lang="es-A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71" y="254592"/>
            <a:ext cx="320151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Definición</a:t>
            </a:r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de la </a:t>
            </a:r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clase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3929" y="254591"/>
            <a:ext cx="386516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Creación</a:t>
            </a:r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de </a:t>
            </a:r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objetos</a:t>
            </a:r>
            <a:r>
              <a:rPr lang="en-US" sz="2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y </a:t>
            </a:r>
            <a:r>
              <a:rPr lang="en-US" sz="2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uso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07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322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Consolas</vt:lpstr>
      <vt:lpstr>Roboto Condensed Light</vt:lpstr>
      <vt:lpstr>Overpass Mono</vt:lpstr>
      <vt:lpstr>Roboto</vt:lpstr>
      <vt:lpstr>Menlo</vt:lpstr>
      <vt:lpstr>Arial</vt:lpstr>
      <vt:lpstr>Anaheim</vt:lpstr>
      <vt:lpstr>Arial Unicode MS</vt:lpstr>
      <vt:lpstr>Programming Lesson by Slidesgo</vt:lpstr>
      <vt:lpstr>PROGRAMACIÓN 1 N1H</vt:lpstr>
      <vt:lpstr>Temario de la clase</vt:lpstr>
      <vt:lpstr>—Lou Gerstner</vt:lpstr>
      <vt:lpstr>Array</vt:lpstr>
      <vt:lpstr>Métodos</vt:lpstr>
      <vt:lpstr>Métodos</vt:lpstr>
      <vt:lpstr>Métodos</vt:lpstr>
      <vt:lpstr>Clases</vt:lpstr>
      <vt:lpstr>PowerPoint Presentation</vt:lpstr>
      <vt:lpstr>PowerPoint Presentation</vt:lpstr>
      <vt:lpstr>PROGRAMACIÓN 1 N1H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1 N1H</dc:title>
  <dc:creator>ALVAREZ Michel     [PROV]</dc:creator>
  <cp:lastModifiedBy>ALVAREZ Michel     [PROV]</cp:lastModifiedBy>
  <cp:revision>193</cp:revision>
  <dcterms:modified xsi:type="dcterms:W3CDTF">2023-05-31T18:39:45Z</dcterms:modified>
</cp:coreProperties>
</file>