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61" r:id="rId4"/>
    <p:sldId id="265" r:id="rId5"/>
    <p:sldId id="271" r:id="rId6"/>
    <p:sldId id="272" r:id="rId7"/>
    <p:sldId id="273" r:id="rId8"/>
    <p:sldId id="274" r:id="rId9"/>
    <p:sldId id="269" r:id="rId10"/>
    <p:sldId id="270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3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fernandes" userId="ad45a76efc84a6fa" providerId="LiveId" clId="{37C58063-1789-4DED-93F5-CAF988E29D43}"/>
    <pc:docChg chg="undo redo custSel addSld delSld modSld sldOrd">
      <pc:chgData name="diego fernandes" userId="ad45a76efc84a6fa" providerId="LiveId" clId="{37C58063-1789-4DED-93F5-CAF988E29D43}" dt="2023-05-17T00:24:20.750" v="279" actId="255"/>
      <pc:docMkLst>
        <pc:docMk/>
      </pc:docMkLst>
      <pc:sldChg chg="modSp mod">
        <pc:chgData name="diego fernandes" userId="ad45a76efc84a6fa" providerId="LiveId" clId="{37C58063-1789-4DED-93F5-CAF988E29D43}" dt="2023-05-07T15:37:51.915" v="64" actId="313"/>
        <pc:sldMkLst>
          <pc:docMk/>
          <pc:sldMk cId="2442896014" sldId="257"/>
        </pc:sldMkLst>
        <pc:spChg chg="mod">
          <ac:chgData name="diego fernandes" userId="ad45a76efc84a6fa" providerId="LiveId" clId="{37C58063-1789-4DED-93F5-CAF988E29D43}" dt="2023-05-07T15:37:51.915" v="64" actId="313"/>
          <ac:spMkLst>
            <pc:docMk/>
            <pc:sldMk cId="2442896014" sldId="257"/>
            <ac:spMk id="4" creationId="{D309D877-128C-45B0-A987-49B6307BD1A7}"/>
          </ac:spMkLst>
        </pc:spChg>
      </pc:sldChg>
      <pc:sldChg chg="modSp mod ord">
        <pc:chgData name="diego fernandes" userId="ad45a76efc84a6fa" providerId="LiveId" clId="{37C58063-1789-4DED-93F5-CAF988E29D43}" dt="2023-05-17T00:01:08.443" v="172" actId="20577"/>
        <pc:sldMkLst>
          <pc:docMk/>
          <pc:sldMk cId="3987668005" sldId="258"/>
        </pc:sldMkLst>
        <pc:spChg chg="mod">
          <ac:chgData name="diego fernandes" userId="ad45a76efc84a6fa" providerId="LiveId" clId="{37C58063-1789-4DED-93F5-CAF988E29D43}" dt="2023-05-17T00:01:08.443" v="172" actId="20577"/>
          <ac:spMkLst>
            <pc:docMk/>
            <pc:sldMk cId="3987668005" sldId="258"/>
            <ac:spMk id="4" creationId="{CA6142F5-12BE-4AE9-9166-FBB3C3152788}"/>
          </ac:spMkLst>
        </pc:spChg>
      </pc:sldChg>
      <pc:sldChg chg="del">
        <pc:chgData name="diego fernandes" userId="ad45a76efc84a6fa" providerId="LiveId" clId="{37C58063-1789-4DED-93F5-CAF988E29D43}" dt="2023-05-07T15:38:20.174" v="68" actId="2696"/>
        <pc:sldMkLst>
          <pc:docMk/>
          <pc:sldMk cId="2070157733" sldId="259"/>
        </pc:sldMkLst>
      </pc:sldChg>
      <pc:sldChg chg="del">
        <pc:chgData name="diego fernandes" userId="ad45a76efc84a6fa" providerId="LiveId" clId="{37C58063-1789-4DED-93F5-CAF988E29D43}" dt="2023-05-07T15:38:23.709" v="69" actId="2696"/>
        <pc:sldMkLst>
          <pc:docMk/>
          <pc:sldMk cId="2087566912" sldId="260"/>
        </pc:sldMkLst>
      </pc:sldChg>
      <pc:sldChg chg="modSp mod">
        <pc:chgData name="diego fernandes" userId="ad45a76efc84a6fa" providerId="LiveId" clId="{37C58063-1789-4DED-93F5-CAF988E29D43}" dt="2023-05-17T00:24:20.750" v="279" actId="255"/>
        <pc:sldMkLst>
          <pc:docMk/>
          <pc:sldMk cId="3386443298" sldId="261"/>
        </pc:sldMkLst>
        <pc:spChg chg="mod">
          <ac:chgData name="diego fernandes" userId="ad45a76efc84a6fa" providerId="LiveId" clId="{37C58063-1789-4DED-93F5-CAF988E29D43}" dt="2023-05-07T15:33:51.174" v="6" actId="20577"/>
          <ac:spMkLst>
            <pc:docMk/>
            <pc:sldMk cId="3386443298" sldId="261"/>
            <ac:spMk id="4" creationId="{E9866EB1-0A83-4077-972B-82D3314875A8}"/>
          </ac:spMkLst>
        </pc:spChg>
        <pc:spChg chg="mod">
          <ac:chgData name="diego fernandes" userId="ad45a76efc84a6fa" providerId="LiveId" clId="{37C58063-1789-4DED-93F5-CAF988E29D43}" dt="2023-05-17T00:24:20.750" v="279" actId="255"/>
          <ac:spMkLst>
            <pc:docMk/>
            <pc:sldMk cId="3386443298" sldId="261"/>
            <ac:spMk id="5" creationId="{B366DCBD-5119-4CD5-A42A-DAD77752FA74}"/>
          </ac:spMkLst>
        </pc:spChg>
      </pc:sldChg>
      <pc:sldChg chg="del">
        <pc:chgData name="diego fernandes" userId="ad45a76efc84a6fa" providerId="LiveId" clId="{37C58063-1789-4DED-93F5-CAF988E29D43}" dt="2023-05-07T15:38:37.417" v="70" actId="2696"/>
        <pc:sldMkLst>
          <pc:docMk/>
          <pc:sldMk cId="3198387541" sldId="262"/>
        </pc:sldMkLst>
      </pc:sldChg>
      <pc:sldChg chg="del">
        <pc:chgData name="diego fernandes" userId="ad45a76efc84a6fa" providerId="LiveId" clId="{37C58063-1789-4DED-93F5-CAF988E29D43}" dt="2023-05-07T15:38:41.512" v="71" actId="2696"/>
        <pc:sldMkLst>
          <pc:docMk/>
          <pc:sldMk cId="1012496088" sldId="263"/>
        </pc:sldMkLst>
      </pc:sldChg>
      <pc:sldChg chg="del">
        <pc:chgData name="diego fernandes" userId="ad45a76efc84a6fa" providerId="LiveId" clId="{37C58063-1789-4DED-93F5-CAF988E29D43}" dt="2023-05-07T15:38:52.861" v="72" actId="2696"/>
        <pc:sldMkLst>
          <pc:docMk/>
          <pc:sldMk cId="1303120979" sldId="264"/>
        </pc:sldMkLst>
      </pc:sldChg>
      <pc:sldChg chg="modSp mod">
        <pc:chgData name="diego fernandes" userId="ad45a76efc84a6fa" providerId="LiveId" clId="{37C58063-1789-4DED-93F5-CAF988E29D43}" dt="2023-05-07T15:39:03.430" v="79" actId="20577"/>
        <pc:sldMkLst>
          <pc:docMk/>
          <pc:sldMk cId="3381516580" sldId="265"/>
        </pc:sldMkLst>
        <pc:spChg chg="mod">
          <ac:chgData name="diego fernandes" userId="ad45a76efc84a6fa" providerId="LiveId" clId="{37C58063-1789-4DED-93F5-CAF988E29D43}" dt="2023-05-07T15:39:03.430" v="79" actId="20577"/>
          <ac:spMkLst>
            <pc:docMk/>
            <pc:sldMk cId="3381516580" sldId="265"/>
            <ac:spMk id="6" creationId="{53847D11-4D19-42A7-A541-7323FE21976F}"/>
          </ac:spMkLst>
        </pc:spChg>
      </pc:sldChg>
      <pc:sldChg chg="del">
        <pc:chgData name="diego fernandes" userId="ad45a76efc84a6fa" providerId="LiveId" clId="{37C58063-1789-4DED-93F5-CAF988E29D43}" dt="2023-05-07T15:39:25.457" v="80" actId="2696"/>
        <pc:sldMkLst>
          <pc:docMk/>
          <pc:sldMk cId="3540387729" sldId="266"/>
        </pc:sldMkLst>
      </pc:sldChg>
      <pc:sldChg chg="del">
        <pc:chgData name="diego fernandes" userId="ad45a76efc84a6fa" providerId="LiveId" clId="{37C58063-1789-4DED-93F5-CAF988E29D43}" dt="2023-05-07T15:39:29.613" v="81" actId="2696"/>
        <pc:sldMkLst>
          <pc:docMk/>
          <pc:sldMk cId="1672523844" sldId="267"/>
        </pc:sldMkLst>
      </pc:sldChg>
      <pc:sldChg chg="del">
        <pc:chgData name="diego fernandes" userId="ad45a76efc84a6fa" providerId="LiveId" clId="{37C58063-1789-4DED-93F5-CAF988E29D43}" dt="2023-05-07T15:39:34.095" v="82" actId="2696"/>
        <pc:sldMkLst>
          <pc:docMk/>
          <pc:sldMk cId="3134488717" sldId="268"/>
        </pc:sldMkLst>
      </pc:sldChg>
      <pc:sldChg chg="modSp mod modTransition">
        <pc:chgData name="diego fernandes" userId="ad45a76efc84a6fa" providerId="LiveId" clId="{37C58063-1789-4DED-93F5-CAF988E29D43}" dt="2023-05-17T00:24:06.763" v="278"/>
        <pc:sldMkLst>
          <pc:docMk/>
          <pc:sldMk cId="2202148949" sldId="269"/>
        </pc:sldMkLst>
        <pc:spChg chg="mod">
          <ac:chgData name="diego fernandes" userId="ad45a76efc84a6fa" providerId="LiveId" clId="{37C58063-1789-4DED-93F5-CAF988E29D43}" dt="2023-05-17T00:24:06.763" v="278"/>
          <ac:spMkLst>
            <pc:docMk/>
            <pc:sldMk cId="2202148949" sldId="269"/>
            <ac:spMk id="3" creationId="{0388AE72-862D-477E-A3BD-A13D5A927AA2}"/>
          </ac:spMkLst>
        </pc:spChg>
      </pc:sldChg>
      <pc:sldChg chg="modSp mod">
        <pc:chgData name="diego fernandes" userId="ad45a76efc84a6fa" providerId="LiveId" clId="{37C58063-1789-4DED-93F5-CAF988E29D43}" dt="2023-05-07T15:39:40.581" v="83" actId="20577"/>
        <pc:sldMkLst>
          <pc:docMk/>
          <pc:sldMk cId="3643829583" sldId="270"/>
        </pc:sldMkLst>
        <pc:spChg chg="mod">
          <ac:chgData name="diego fernandes" userId="ad45a76efc84a6fa" providerId="LiveId" clId="{37C58063-1789-4DED-93F5-CAF988E29D43}" dt="2023-05-07T15:39:40.581" v="83" actId="20577"/>
          <ac:spMkLst>
            <pc:docMk/>
            <pc:sldMk cId="3643829583" sldId="270"/>
            <ac:spMk id="4" creationId="{A4702E2B-7095-4800-AD0E-BA1BEA3530CB}"/>
          </ac:spMkLst>
        </pc:spChg>
      </pc:sldChg>
      <pc:sldChg chg="addSp delSp modSp new mod modTransition modClrScheme chgLayout">
        <pc:chgData name="diego fernandes" userId="ad45a76efc84a6fa" providerId="LiveId" clId="{37C58063-1789-4DED-93F5-CAF988E29D43}" dt="2023-05-17T00:07:43.426" v="235" actId="208"/>
        <pc:sldMkLst>
          <pc:docMk/>
          <pc:sldMk cId="286215717" sldId="271"/>
        </pc:sldMkLst>
        <pc:spChg chg="del">
          <ac:chgData name="diego fernandes" userId="ad45a76efc84a6fa" providerId="LiveId" clId="{37C58063-1789-4DED-93F5-CAF988E29D43}" dt="2023-05-07T15:43:11.871" v="85" actId="700"/>
          <ac:spMkLst>
            <pc:docMk/>
            <pc:sldMk cId="286215717" sldId="271"/>
            <ac:spMk id="2" creationId="{0B8ABC75-A973-14AD-A578-F5E41F5A1EA9}"/>
          </ac:spMkLst>
        </pc:spChg>
        <pc:spChg chg="del">
          <ac:chgData name="diego fernandes" userId="ad45a76efc84a6fa" providerId="LiveId" clId="{37C58063-1789-4DED-93F5-CAF988E29D43}" dt="2023-05-07T15:43:11.871" v="85" actId="700"/>
          <ac:spMkLst>
            <pc:docMk/>
            <pc:sldMk cId="286215717" sldId="271"/>
            <ac:spMk id="3" creationId="{C141864E-DE8A-A076-83A7-A8835B9BA756}"/>
          </ac:spMkLst>
        </pc:spChg>
        <pc:picChg chg="add mod">
          <ac:chgData name="diego fernandes" userId="ad45a76efc84a6fa" providerId="LiveId" clId="{37C58063-1789-4DED-93F5-CAF988E29D43}" dt="2023-05-07T21:01:42.471" v="129" actId="1076"/>
          <ac:picMkLst>
            <pc:docMk/>
            <pc:sldMk cId="286215717" sldId="271"/>
            <ac:picMk id="5" creationId="{3EAB4BD4-DD06-A5BE-8564-439FB274A6B6}"/>
          </ac:picMkLst>
        </pc:picChg>
        <pc:picChg chg="add mod">
          <ac:chgData name="diego fernandes" userId="ad45a76efc84a6fa" providerId="LiveId" clId="{37C58063-1789-4DED-93F5-CAF988E29D43}" dt="2023-05-07T21:00:50.776" v="118" actId="1076"/>
          <ac:picMkLst>
            <pc:docMk/>
            <pc:sldMk cId="286215717" sldId="271"/>
            <ac:picMk id="7" creationId="{42EE2F54-E988-25B3-D829-85B4D9290629}"/>
          </ac:picMkLst>
        </pc:picChg>
        <pc:picChg chg="add mod">
          <ac:chgData name="diego fernandes" userId="ad45a76efc84a6fa" providerId="LiveId" clId="{37C58063-1789-4DED-93F5-CAF988E29D43}" dt="2023-05-07T21:01:08.551" v="122" actId="1076"/>
          <ac:picMkLst>
            <pc:docMk/>
            <pc:sldMk cId="286215717" sldId="271"/>
            <ac:picMk id="9" creationId="{22D4EDCA-167A-FB3E-0B98-5294DA9141A7}"/>
          </ac:picMkLst>
        </pc:picChg>
        <pc:picChg chg="add mod">
          <ac:chgData name="diego fernandes" userId="ad45a76efc84a6fa" providerId="LiveId" clId="{37C58063-1789-4DED-93F5-CAF988E29D43}" dt="2023-05-07T21:01:12.542" v="123" actId="1076"/>
          <ac:picMkLst>
            <pc:docMk/>
            <pc:sldMk cId="286215717" sldId="271"/>
            <ac:picMk id="11" creationId="{DB860178-65FC-0078-20CD-F9633F5BFCD6}"/>
          </ac:picMkLst>
        </pc:picChg>
        <pc:picChg chg="add mod">
          <ac:chgData name="diego fernandes" userId="ad45a76efc84a6fa" providerId="LiveId" clId="{37C58063-1789-4DED-93F5-CAF988E29D43}" dt="2023-05-07T21:01:38.638" v="127" actId="1076"/>
          <ac:picMkLst>
            <pc:docMk/>
            <pc:sldMk cId="286215717" sldId="271"/>
            <ac:picMk id="13" creationId="{F30E75AB-4A11-40F7-A38A-0A9359FF1087}"/>
          </ac:picMkLst>
        </pc:picChg>
        <pc:picChg chg="add mod">
          <ac:chgData name="diego fernandes" userId="ad45a76efc84a6fa" providerId="LiveId" clId="{37C58063-1789-4DED-93F5-CAF988E29D43}" dt="2023-05-07T21:01:39.950" v="128" actId="1076"/>
          <ac:picMkLst>
            <pc:docMk/>
            <pc:sldMk cId="286215717" sldId="271"/>
            <ac:picMk id="15" creationId="{01F10F01-04E4-5964-CD1A-5F49A6FFE015}"/>
          </ac:picMkLst>
        </pc:picChg>
        <pc:cxnChg chg="add del mod">
          <ac:chgData name="diego fernandes" userId="ad45a76efc84a6fa" providerId="LiveId" clId="{37C58063-1789-4DED-93F5-CAF988E29D43}" dt="2023-05-17T00:02:28.487" v="187" actId="11529"/>
          <ac:cxnSpMkLst>
            <pc:docMk/>
            <pc:sldMk cId="286215717" sldId="271"/>
            <ac:cxnSpMk id="3" creationId="{60CF1695-358B-A210-A36C-59659D61B246}"/>
          </ac:cxnSpMkLst>
        </pc:cxnChg>
        <pc:cxnChg chg="add mod">
          <ac:chgData name="diego fernandes" userId="ad45a76efc84a6fa" providerId="LiveId" clId="{37C58063-1789-4DED-93F5-CAF988E29D43}" dt="2023-05-17T00:05:17.008" v="213" actId="208"/>
          <ac:cxnSpMkLst>
            <pc:docMk/>
            <pc:sldMk cId="286215717" sldId="271"/>
            <ac:cxnSpMk id="10" creationId="{0AD9BB79-B493-F092-2A12-282AD226B2FC}"/>
          </ac:cxnSpMkLst>
        </pc:cxnChg>
        <pc:cxnChg chg="add del mod">
          <ac:chgData name="diego fernandes" userId="ad45a76efc84a6fa" providerId="LiveId" clId="{37C58063-1789-4DED-93F5-CAF988E29D43}" dt="2023-05-17T00:03:39.616" v="196" actId="478"/>
          <ac:cxnSpMkLst>
            <pc:docMk/>
            <pc:sldMk cId="286215717" sldId="271"/>
            <ac:cxnSpMk id="19" creationId="{9BAF60CD-9D10-3995-C7E7-CB8B3C9C251A}"/>
          </ac:cxnSpMkLst>
        </pc:cxnChg>
        <pc:cxnChg chg="add mod">
          <ac:chgData name="diego fernandes" userId="ad45a76efc84a6fa" providerId="LiveId" clId="{37C58063-1789-4DED-93F5-CAF988E29D43}" dt="2023-05-17T00:05:23.579" v="215" actId="208"/>
          <ac:cxnSpMkLst>
            <pc:docMk/>
            <pc:sldMk cId="286215717" sldId="271"/>
            <ac:cxnSpMk id="22" creationId="{5B59C9EF-E128-A392-753F-C94E036279DA}"/>
          </ac:cxnSpMkLst>
        </pc:cxnChg>
        <pc:cxnChg chg="add del mod">
          <ac:chgData name="diego fernandes" userId="ad45a76efc84a6fa" providerId="LiveId" clId="{37C58063-1789-4DED-93F5-CAF988E29D43}" dt="2023-05-17T00:06:03.638" v="220" actId="478"/>
          <ac:cxnSpMkLst>
            <pc:docMk/>
            <pc:sldMk cId="286215717" sldId="271"/>
            <ac:cxnSpMk id="25" creationId="{599F0C85-51FF-E558-78CD-8ABBB9480424}"/>
          </ac:cxnSpMkLst>
        </pc:cxnChg>
        <pc:cxnChg chg="add mod">
          <ac:chgData name="diego fernandes" userId="ad45a76efc84a6fa" providerId="LiveId" clId="{37C58063-1789-4DED-93F5-CAF988E29D43}" dt="2023-05-17T00:06:24.289" v="225" actId="208"/>
          <ac:cxnSpMkLst>
            <pc:docMk/>
            <pc:sldMk cId="286215717" sldId="271"/>
            <ac:cxnSpMk id="36" creationId="{1AD375B0-62AF-4FA0-1F54-88FA5E5902FF}"/>
          </ac:cxnSpMkLst>
        </pc:cxnChg>
        <pc:cxnChg chg="add mod">
          <ac:chgData name="diego fernandes" userId="ad45a76efc84a6fa" providerId="LiveId" clId="{37C58063-1789-4DED-93F5-CAF988E29D43}" dt="2023-05-17T00:07:19.948" v="233" actId="14100"/>
          <ac:cxnSpMkLst>
            <pc:docMk/>
            <pc:sldMk cId="286215717" sldId="271"/>
            <ac:cxnSpMk id="40" creationId="{BD70B443-E85F-8292-67AF-9BC688C045BF}"/>
          </ac:cxnSpMkLst>
        </pc:cxnChg>
        <pc:cxnChg chg="add mod">
          <ac:chgData name="diego fernandes" userId="ad45a76efc84a6fa" providerId="LiveId" clId="{37C58063-1789-4DED-93F5-CAF988E29D43}" dt="2023-05-17T00:07:43.426" v="235" actId="208"/>
          <ac:cxnSpMkLst>
            <pc:docMk/>
            <pc:sldMk cId="286215717" sldId="271"/>
            <ac:cxnSpMk id="43" creationId="{C3D5E231-76F1-2A11-C847-B453C369F0F0}"/>
          </ac:cxnSpMkLst>
        </pc:cxnChg>
      </pc:sldChg>
      <pc:sldChg chg="addSp modSp new mod modTransition">
        <pc:chgData name="diego fernandes" userId="ad45a76efc84a6fa" providerId="LiveId" clId="{37C58063-1789-4DED-93F5-CAF988E29D43}" dt="2023-05-17T00:01:55.908" v="181" actId="1076"/>
        <pc:sldMkLst>
          <pc:docMk/>
          <pc:sldMk cId="490240498" sldId="272"/>
        </pc:sldMkLst>
        <pc:picChg chg="add mod">
          <ac:chgData name="diego fernandes" userId="ad45a76efc84a6fa" providerId="LiveId" clId="{37C58063-1789-4DED-93F5-CAF988E29D43}" dt="2023-05-17T00:01:55.908" v="181" actId="1076"/>
          <ac:picMkLst>
            <pc:docMk/>
            <pc:sldMk cId="490240498" sldId="272"/>
            <ac:picMk id="3" creationId="{2313F3E7-C5B8-9401-A60A-ABE97458B754}"/>
          </ac:picMkLst>
        </pc:picChg>
      </pc:sldChg>
      <pc:sldChg chg="addSp delSp modSp new mod modTransition">
        <pc:chgData name="diego fernandes" userId="ad45a76efc84a6fa" providerId="LiveId" clId="{37C58063-1789-4DED-93F5-CAF988E29D43}" dt="2023-05-17T00:10:57.219" v="266" actId="208"/>
        <pc:sldMkLst>
          <pc:docMk/>
          <pc:sldMk cId="2004896404" sldId="273"/>
        </pc:sldMkLst>
        <pc:picChg chg="add mod">
          <ac:chgData name="diego fernandes" userId="ad45a76efc84a6fa" providerId="LiveId" clId="{37C58063-1789-4DED-93F5-CAF988E29D43}" dt="2023-05-07T21:05:36.530" v="164" actId="1076"/>
          <ac:picMkLst>
            <pc:docMk/>
            <pc:sldMk cId="2004896404" sldId="273"/>
            <ac:picMk id="3" creationId="{D93CF831-E8E9-4227-B4B0-BEC5AD86D3E4}"/>
          </ac:picMkLst>
        </pc:picChg>
        <pc:picChg chg="add mod">
          <ac:chgData name="diego fernandes" userId="ad45a76efc84a6fa" providerId="LiveId" clId="{37C58063-1789-4DED-93F5-CAF988E29D43}" dt="2023-05-07T21:05:36.530" v="164" actId="1076"/>
          <ac:picMkLst>
            <pc:docMk/>
            <pc:sldMk cId="2004896404" sldId="273"/>
            <ac:picMk id="5" creationId="{5630D13D-AA37-09B7-5B59-6C32B499F40F}"/>
          </ac:picMkLst>
        </pc:picChg>
        <pc:picChg chg="add mod">
          <ac:chgData name="diego fernandes" userId="ad45a76efc84a6fa" providerId="LiveId" clId="{37C58063-1789-4DED-93F5-CAF988E29D43}" dt="2023-05-07T21:05:36.530" v="164" actId="1076"/>
          <ac:picMkLst>
            <pc:docMk/>
            <pc:sldMk cId="2004896404" sldId="273"/>
            <ac:picMk id="7" creationId="{7738FCC0-34AC-7FCB-66FF-0978F1709F9C}"/>
          </ac:picMkLst>
        </pc:picChg>
        <pc:picChg chg="add mod">
          <ac:chgData name="diego fernandes" userId="ad45a76efc84a6fa" providerId="LiveId" clId="{37C58063-1789-4DED-93F5-CAF988E29D43}" dt="2023-05-07T21:05:36.530" v="164" actId="1076"/>
          <ac:picMkLst>
            <pc:docMk/>
            <pc:sldMk cId="2004896404" sldId="273"/>
            <ac:picMk id="9" creationId="{C29CE91E-840B-BC90-0F1B-4A5D0D664765}"/>
          </ac:picMkLst>
        </pc:picChg>
        <pc:picChg chg="add mod">
          <ac:chgData name="diego fernandes" userId="ad45a76efc84a6fa" providerId="LiveId" clId="{37C58063-1789-4DED-93F5-CAF988E29D43}" dt="2023-05-07T21:05:36.530" v="164" actId="1076"/>
          <ac:picMkLst>
            <pc:docMk/>
            <pc:sldMk cId="2004896404" sldId="273"/>
            <ac:picMk id="11" creationId="{B05BB4BB-445F-BDCC-2BB6-2A358AD3EFB1}"/>
          </ac:picMkLst>
        </pc:picChg>
        <pc:cxnChg chg="add del mod">
          <ac:chgData name="diego fernandes" userId="ad45a76efc84a6fa" providerId="LiveId" clId="{37C58063-1789-4DED-93F5-CAF988E29D43}" dt="2023-05-17T00:09:10.548" v="249" actId="478"/>
          <ac:cxnSpMkLst>
            <pc:docMk/>
            <pc:sldMk cId="2004896404" sldId="273"/>
            <ac:cxnSpMk id="4" creationId="{793AEAEC-A4EF-AA8E-8AE9-877DC0566F47}"/>
          </ac:cxnSpMkLst>
        </pc:cxnChg>
        <pc:cxnChg chg="add del">
          <ac:chgData name="diego fernandes" userId="ad45a76efc84a6fa" providerId="LiveId" clId="{37C58063-1789-4DED-93F5-CAF988E29D43}" dt="2023-05-17T00:09:19.471" v="251" actId="478"/>
          <ac:cxnSpMkLst>
            <pc:docMk/>
            <pc:sldMk cId="2004896404" sldId="273"/>
            <ac:cxnSpMk id="20" creationId="{63766097-C8C0-6C98-0BEC-ED95E0774C3D}"/>
          </ac:cxnSpMkLst>
        </pc:cxnChg>
        <pc:cxnChg chg="add mod">
          <ac:chgData name="diego fernandes" userId="ad45a76efc84a6fa" providerId="LiveId" clId="{37C58063-1789-4DED-93F5-CAF988E29D43}" dt="2023-05-17T00:09:31.193" v="254" actId="208"/>
          <ac:cxnSpMkLst>
            <pc:docMk/>
            <pc:sldMk cId="2004896404" sldId="273"/>
            <ac:cxnSpMk id="22" creationId="{A2B17503-ED83-6A25-E990-F16D5D335E8E}"/>
          </ac:cxnSpMkLst>
        </pc:cxnChg>
        <pc:cxnChg chg="add mod">
          <ac:chgData name="diego fernandes" userId="ad45a76efc84a6fa" providerId="LiveId" clId="{37C58063-1789-4DED-93F5-CAF988E29D43}" dt="2023-05-17T00:09:52.450" v="258" actId="208"/>
          <ac:cxnSpMkLst>
            <pc:docMk/>
            <pc:sldMk cId="2004896404" sldId="273"/>
            <ac:cxnSpMk id="24" creationId="{13E9D679-8C2B-0C42-16F7-A7817C903080}"/>
          </ac:cxnSpMkLst>
        </pc:cxnChg>
        <pc:cxnChg chg="add mod">
          <ac:chgData name="diego fernandes" userId="ad45a76efc84a6fa" providerId="LiveId" clId="{37C58063-1789-4DED-93F5-CAF988E29D43}" dt="2023-05-17T00:10:30.763" v="262" actId="208"/>
          <ac:cxnSpMkLst>
            <pc:docMk/>
            <pc:sldMk cId="2004896404" sldId="273"/>
            <ac:cxnSpMk id="27" creationId="{6C677FB5-A75C-3C5A-F88F-27068C63C397}"/>
          </ac:cxnSpMkLst>
        </pc:cxnChg>
        <pc:cxnChg chg="add mod">
          <ac:chgData name="diego fernandes" userId="ad45a76efc84a6fa" providerId="LiveId" clId="{37C58063-1789-4DED-93F5-CAF988E29D43}" dt="2023-05-17T00:10:57.219" v="266" actId="208"/>
          <ac:cxnSpMkLst>
            <pc:docMk/>
            <pc:sldMk cId="2004896404" sldId="273"/>
            <ac:cxnSpMk id="30" creationId="{4CE25598-31E6-20FD-19E7-D375364F76F1}"/>
          </ac:cxnSpMkLst>
        </pc:cxnChg>
      </pc:sldChg>
      <pc:sldChg chg="addSp modSp new mod modTransition">
        <pc:chgData name="diego fernandes" userId="ad45a76efc84a6fa" providerId="LiveId" clId="{37C58063-1789-4DED-93F5-CAF988E29D43}" dt="2023-05-17T00:14:49.125" v="268" actId="1076"/>
        <pc:sldMkLst>
          <pc:docMk/>
          <pc:sldMk cId="1074820" sldId="274"/>
        </pc:sldMkLst>
        <pc:picChg chg="add mod">
          <ac:chgData name="diego fernandes" userId="ad45a76efc84a6fa" providerId="LiveId" clId="{37C58063-1789-4DED-93F5-CAF988E29D43}" dt="2023-05-17T00:14:49.125" v="268" actId="1076"/>
          <ac:picMkLst>
            <pc:docMk/>
            <pc:sldMk cId="1074820" sldId="274"/>
            <ac:picMk id="3" creationId="{26CA376A-18F2-2CFD-FBD3-2CB2CF304FB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EE401711-02DC-4F5A-B0A4-D7A4CFB82638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36BD-BA89-4B92-9DBC-679F61142570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B5C7-A3C7-439B-802A-DFE3FCA7ADBD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65EA-47B7-4DBF-958B-A3D4DA4F431A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4AAA-CF98-48DB-9517-D7ADD1FD1213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F696-D0E7-4C66-925E-251F9C0B0F21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732E-4FBC-4B01-A175-6B1CAC9B226D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AFC5-17E4-4A26-A144-49682BD36ECA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9482-E0DA-4858-9A19-F8B792C0C3D9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0A69-C0BC-4A5A-8FE4-5D0B5D0F11EE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3B61-F054-442D-881D-6A81C2774BFE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CD3A-8283-4FC4-856C-D5E0BF662449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FEE8-FC08-4C54-BE1B-81CB6CA05FC8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528B-AADB-4276-9F0D-B13FCF86F309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497F-A1E4-4C0B-8811-954A59B26923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4E7-1432-4F89-B9E6-59843C6C91FE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AD9C-D29C-4D1E-A739-CC3C95B41085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DC48ED7C-D9A5-4EA8-B309-6E368BFA8F2B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309D877-128C-45B0-A987-49B6307BD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4668078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UNIVERSIDADE NOVE DE JULHO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DIRETORIA DOS CURSOS DE INFORMÁTICA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3200" b="1" dirty="0">
                <a:latin typeface="Arial" panose="020B0604020202020204" pitchFamily="34" charset="0"/>
                <a:ea typeface="Times New Roman" panose="02020603050405020304" pitchFamily="18" charset="0"/>
              </a:rPr>
            </a:br>
            <a:br>
              <a:rPr lang="pt-BR" sz="3200" b="1" dirty="0"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sz="3200" b="1" dirty="0">
                <a:latin typeface="Arial" panose="020B0604020202020204" pitchFamily="34" charset="0"/>
                <a:ea typeface="Times New Roman" panose="02020603050405020304" pitchFamily="18" charset="0"/>
              </a:rPr>
              <a:t>MODELAGEM DE PROCESSOS DE NEGOCIOS</a:t>
            </a:r>
            <a:br>
              <a:rPr lang="pt-BR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br>
              <a:rPr lang="pt-BR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Prof.: Anderson Rocha De Barros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44289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4702E2B-7095-4800-AD0E-BA1BEA353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4760843"/>
          </a:xfrm>
        </p:spPr>
        <p:txBody>
          <a:bodyPr/>
          <a:lstStyle/>
          <a:p>
            <a:pPr algn="ctr"/>
            <a:r>
              <a:rPr lang="pt-BR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3643829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A6142F5-12BE-4AE9-9166-FBB3C3152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274982"/>
            <a:ext cx="10396882" cy="499938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Aluno: </a:t>
            </a:r>
            <a:r>
              <a:rPr lang="pt-BR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Diego fernandes araujo silva</a:t>
            </a:r>
            <a:br>
              <a:rPr lang="pt-BR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pt-BR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668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53365D9-8192-4A50-9EA1-52EDDE3A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011557"/>
          </a:xfrm>
        </p:spPr>
        <p:txBody>
          <a:bodyPr>
            <a:normAutofit/>
          </a:bodyPr>
          <a:lstStyle/>
          <a:p>
            <a:pPr algn="ctr"/>
            <a:r>
              <a:rPr lang="pt-BR" sz="9600" dirty="0"/>
              <a:t>Licitação.com</a:t>
            </a:r>
          </a:p>
        </p:txBody>
      </p:sp>
    </p:spTree>
    <p:extLst>
      <p:ext uri="{BB962C8B-B14F-4D97-AF65-F5344CB8AC3E}">
        <p14:creationId xmlns:p14="http://schemas.microsoft.com/office/powerpoint/2010/main" val="2849599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66EB1-0A83-4077-972B-82D331487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477078"/>
            <a:ext cx="10394707" cy="715617"/>
          </a:xfrm>
        </p:spPr>
        <p:txBody>
          <a:bodyPr>
            <a:normAutofit fontScale="90000"/>
          </a:bodyPr>
          <a:lstStyle/>
          <a:p>
            <a:r>
              <a:rPr lang="pt-BR" sz="5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licitação.com 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66DCBD-5119-4CD5-A42A-DAD77752F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9381" y="1421295"/>
            <a:ext cx="8260761" cy="4015409"/>
          </a:xfrm>
        </p:spPr>
        <p:txBody>
          <a:bodyPr>
            <a:noAutofit/>
          </a:bodyPr>
          <a:lstStyle/>
          <a:p>
            <a:r>
              <a:rPr lang="pt-BR" sz="1600" dirty="0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dirty="0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objetivo do site é promover uma seleção de licitação justa, limpa e técnica para serviços de construção ou manutenção, visando combater a corrupção. O site oferece ferramentas de seleção e monitoramento que dificultam a corrupção, incluindo a exigência de ficha limpa para todas as empresas. Além disso, o processo de seleção é realizado de forma técnica, sem acesso direto entre as empresas e os contratantes, evitando possíveis fraudes na escolha dos prestadores de serviço</a:t>
            </a:r>
            <a:r>
              <a:rPr lang="pt-BR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312BE58-4AF6-444C-9B2E-FF63C1674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563" y="1192695"/>
            <a:ext cx="2676056" cy="150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6ADB41E-0A39-4F5C-8E08-76508D4C8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563" y="2875722"/>
            <a:ext cx="2676056" cy="154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B7ED1ED-BAD5-4301-89BD-1050E5129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563" y="4556813"/>
            <a:ext cx="2591232" cy="161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443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53847D11-4D19-42A7-A541-7323FE21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38540"/>
            <a:ext cx="10394707" cy="795130"/>
          </a:xfrm>
        </p:spPr>
        <p:txBody>
          <a:bodyPr>
            <a:normAutofit fontScale="90000"/>
          </a:bodyPr>
          <a:lstStyle/>
          <a:p>
            <a:r>
              <a:rPr lang="pt-BR" dirty="0"/>
              <a:t>Como funciona 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C32D0C3B-06CB-49BF-9E54-5657FDA4A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903" y="1200756"/>
            <a:ext cx="10394707" cy="4784034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                          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B89C06-8EBB-4CEF-91F8-23153F141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82" y="3842438"/>
            <a:ext cx="1588388" cy="88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id="{BA49D3E7-0800-4995-B0C2-41337BA40F6D}"/>
              </a:ext>
            </a:extLst>
          </p:cNvPr>
          <p:cNvSpPr/>
          <p:nvPr/>
        </p:nvSpPr>
        <p:spPr>
          <a:xfrm rot="10800000">
            <a:off x="3898271" y="4223893"/>
            <a:ext cx="622854" cy="1807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88AE8E7-A17A-45E8-A358-37CCA17CA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119" y="3891315"/>
            <a:ext cx="1356078" cy="78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C9E7A4C-5218-4F24-B116-8B3DE8CE0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432" y="2676164"/>
            <a:ext cx="837464" cy="83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eta: para a Esquerda 13">
            <a:extLst>
              <a:ext uri="{FF2B5EF4-FFF2-40B4-BE49-F238E27FC236}">
                <a16:creationId xmlns:a16="http://schemas.microsoft.com/office/drawing/2014/main" id="{EAB6897E-79C1-4716-93C9-3C930F9737B1}"/>
              </a:ext>
            </a:extLst>
          </p:cNvPr>
          <p:cNvSpPr/>
          <p:nvPr/>
        </p:nvSpPr>
        <p:spPr>
          <a:xfrm rot="5400000">
            <a:off x="4177371" y="3021801"/>
            <a:ext cx="986287" cy="1807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B468D6E-5D36-44CB-BD63-D812AF307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71" y="1617876"/>
            <a:ext cx="1508186" cy="83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eta: para a Esquerda 15">
            <a:extLst>
              <a:ext uri="{FF2B5EF4-FFF2-40B4-BE49-F238E27FC236}">
                <a16:creationId xmlns:a16="http://schemas.microsoft.com/office/drawing/2014/main" id="{CDBBF673-84EE-453F-B426-D8A9DF736C71}"/>
              </a:ext>
            </a:extLst>
          </p:cNvPr>
          <p:cNvSpPr/>
          <p:nvPr/>
        </p:nvSpPr>
        <p:spPr>
          <a:xfrm rot="16200000">
            <a:off x="5234670" y="3009234"/>
            <a:ext cx="986287" cy="1807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a Esquerda 16">
            <a:extLst>
              <a:ext uri="{FF2B5EF4-FFF2-40B4-BE49-F238E27FC236}">
                <a16:creationId xmlns:a16="http://schemas.microsoft.com/office/drawing/2014/main" id="{4AFC6D66-BAEB-4C48-AC56-209228698B33}"/>
              </a:ext>
            </a:extLst>
          </p:cNvPr>
          <p:cNvSpPr/>
          <p:nvPr/>
        </p:nvSpPr>
        <p:spPr>
          <a:xfrm rot="10800000">
            <a:off x="5944586" y="4180282"/>
            <a:ext cx="622854" cy="1807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C6BF084-A6BB-4765-8081-3BD9FFA48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045" y="3817650"/>
            <a:ext cx="850684" cy="90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eta: para a Esquerda 18">
            <a:extLst>
              <a:ext uri="{FF2B5EF4-FFF2-40B4-BE49-F238E27FC236}">
                <a16:creationId xmlns:a16="http://schemas.microsoft.com/office/drawing/2014/main" id="{D69653D4-9D47-4BC4-9EA0-F64A44784BD9}"/>
              </a:ext>
            </a:extLst>
          </p:cNvPr>
          <p:cNvSpPr/>
          <p:nvPr/>
        </p:nvSpPr>
        <p:spPr>
          <a:xfrm rot="10800000">
            <a:off x="7519334" y="4223892"/>
            <a:ext cx="622854" cy="1807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77B79A79-CDDE-4023-BE4C-2FE29369D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792" y="3668157"/>
            <a:ext cx="1667204" cy="111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3972E3E-9ED9-4F16-BCA7-9A4F2970666D}"/>
              </a:ext>
            </a:extLst>
          </p:cNvPr>
          <p:cNvSpPr txBox="1"/>
          <p:nvPr/>
        </p:nvSpPr>
        <p:spPr>
          <a:xfrm>
            <a:off x="2410821" y="4779627"/>
            <a:ext cx="1588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Prestadores de serviços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67EEC28-5587-43AB-B8B4-BC1A809CB97F}"/>
              </a:ext>
            </a:extLst>
          </p:cNvPr>
          <p:cNvSpPr txBox="1"/>
          <p:nvPr/>
        </p:nvSpPr>
        <p:spPr>
          <a:xfrm>
            <a:off x="4623389" y="4723704"/>
            <a:ext cx="1321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Ficha de cadastro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D92667E-94CF-47F1-BA55-4E24BDE2D972}"/>
              </a:ext>
            </a:extLst>
          </p:cNvPr>
          <p:cNvSpPr txBox="1"/>
          <p:nvPr/>
        </p:nvSpPr>
        <p:spPr>
          <a:xfrm>
            <a:off x="4726602" y="3513628"/>
            <a:ext cx="1063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Dados do cliente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4EC1D30-2C07-4AE9-AE0D-4D224D679085}"/>
              </a:ext>
            </a:extLst>
          </p:cNvPr>
          <p:cNvSpPr txBox="1"/>
          <p:nvPr/>
        </p:nvSpPr>
        <p:spPr>
          <a:xfrm>
            <a:off x="5025078" y="2421587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P.F.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2E9A02F-454B-43F5-A904-AA76EA86CCED}"/>
              </a:ext>
            </a:extLst>
          </p:cNvPr>
          <p:cNvSpPr txBox="1"/>
          <p:nvPr/>
        </p:nvSpPr>
        <p:spPr>
          <a:xfrm>
            <a:off x="6560377" y="4723704"/>
            <a:ext cx="10615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Banco de dados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E53E561-7394-44A1-8728-DE21CBCF45A2}"/>
              </a:ext>
            </a:extLst>
          </p:cNvPr>
          <p:cNvSpPr txBox="1"/>
          <p:nvPr/>
        </p:nvSpPr>
        <p:spPr>
          <a:xfrm>
            <a:off x="8749534" y="4755736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Cliente</a:t>
            </a:r>
          </a:p>
        </p:txBody>
      </p:sp>
    </p:spTree>
    <p:extLst>
      <p:ext uri="{BB962C8B-B14F-4D97-AF65-F5344CB8AC3E}">
        <p14:creationId xmlns:p14="http://schemas.microsoft.com/office/powerpoint/2010/main" val="3381516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6" grpId="0" animBg="1"/>
      <p:bldP spid="17" grpId="0" animBg="1"/>
      <p:bldP spid="19" grpId="0" animBg="1"/>
      <p:bldP spid="2" grpId="0"/>
      <p:bldP spid="3" grpId="0"/>
      <p:bldP spid="4" grpId="0"/>
      <p:bldP spid="5" grpId="0"/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EAB4BD4-DD06-A5BE-8564-439FB274A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692" y="3698156"/>
            <a:ext cx="3314716" cy="28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2EE2F54-E988-25B3-D829-85B4D9290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53" y="423268"/>
            <a:ext cx="3307547" cy="288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2D4EDCA-167A-FB3E-0B98-5294DA914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645" y="549000"/>
            <a:ext cx="3345702" cy="288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B860178-65FC-0078-20CD-F9633F5BFC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3692" y="549000"/>
            <a:ext cx="3339574" cy="2880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30E75AB-4A11-40F7-A38A-0A9359FF10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753" y="3698156"/>
            <a:ext cx="3356944" cy="2880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1F10F01-04E4-5964-CD1A-5F49A6FFE0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9645" y="3698156"/>
            <a:ext cx="3271631" cy="2880000"/>
          </a:xfrm>
          <a:prstGeom prst="rect">
            <a:avLst/>
          </a:prstGeom>
        </p:spPr>
      </p:pic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0AD9BB79-B493-F092-2A12-282AD226B2FC}"/>
              </a:ext>
            </a:extLst>
          </p:cNvPr>
          <p:cNvCxnSpPr>
            <a:cxnSpLocks/>
          </p:cNvCxnSpPr>
          <p:nvPr/>
        </p:nvCxnSpPr>
        <p:spPr>
          <a:xfrm>
            <a:off x="3379304" y="874643"/>
            <a:ext cx="2133600" cy="1046922"/>
          </a:xfrm>
          <a:prstGeom prst="bentConnector3">
            <a:avLst>
              <a:gd name="adj1" fmla="val 2888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5B59C9EF-E128-A392-753F-C94E036279DA}"/>
              </a:ext>
            </a:extLst>
          </p:cNvPr>
          <p:cNvCxnSpPr>
            <a:cxnSpLocks/>
          </p:cNvCxnSpPr>
          <p:nvPr/>
        </p:nvCxnSpPr>
        <p:spPr>
          <a:xfrm>
            <a:off x="6215270" y="1921565"/>
            <a:ext cx="185842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AD375B0-62AF-4FA0-1F54-88FA5E5902FF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062225" y="3181596"/>
            <a:ext cx="6167375" cy="5165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BD70B443-E85F-8292-67AF-9BC688C045BF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623930" y="5138156"/>
            <a:ext cx="1585715" cy="984348"/>
          </a:xfrm>
          <a:prstGeom prst="bentConnector3">
            <a:avLst>
              <a:gd name="adj1" fmla="val 8342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Conector: Angulado 42">
            <a:extLst>
              <a:ext uri="{FF2B5EF4-FFF2-40B4-BE49-F238E27FC236}">
                <a16:creationId xmlns:a16="http://schemas.microsoft.com/office/drawing/2014/main" id="{C3D5E231-76F1-2A11-C847-B453C369F0F0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6440557" y="5138156"/>
            <a:ext cx="1633135" cy="984348"/>
          </a:xfrm>
          <a:prstGeom prst="bentConnector3">
            <a:avLst>
              <a:gd name="adj1" fmla="val 7921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15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2313F3E7-C5B8-9401-A60A-ABE97458B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019" y="434430"/>
            <a:ext cx="11582400" cy="548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40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93CF831-E8E9-4227-B4B0-BEC5AD86D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3618" y="1678963"/>
            <a:ext cx="2357441" cy="324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630D13D-AA37-09B7-5B59-6C32B499F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7" y="1620234"/>
            <a:ext cx="2338022" cy="324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738FCC0-34AC-7FCB-66FF-0978F1709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779" y="1632994"/>
            <a:ext cx="2338022" cy="324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29CE91E-840B-BC90-0F1B-4A5D0D664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1741" y="1632994"/>
            <a:ext cx="2357441" cy="324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05BB4BB-445F-BDCC-2BB6-2A358AD3EF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5122" y="1653443"/>
            <a:ext cx="2338496" cy="3265520"/>
          </a:xfrm>
          <a:prstGeom prst="rect">
            <a:avLst/>
          </a:prstGeom>
        </p:spPr>
      </p:pic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A2B17503-ED83-6A25-E990-F16D5D335E8E}"/>
              </a:ext>
            </a:extLst>
          </p:cNvPr>
          <p:cNvCxnSpPr/>
          <p:nvPr/>
        </p:nvCxnSpPr>
        <p:spPr>
          <a:xfrm>
            <a:off x="2133600" y="2716696"/>
            <a:ext cx="4505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13E9D679-8C2B-0C42-16F7-A7817C903080}"/>
              </a:ext>
            </a:extLst>
          </p:cNvPr>
          <p:cNvCxnSpPr>
            <a:cxnSpLocks/>
          </p:cNvCxnSpPr>
          <p:nvPr/>
        </p:nvCxnSpPr>
        <p:spPr>
          <a:xfrm flipV="1">
            <a:off x="3856383" y="3180522"/>
            <a:ext cx="1722782" cy="149749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6C677FB5-A75C-3C5A-F88F-27068C63C397}"/>
              </a:ext>
            </a:extLst>
          </p:cNvPr>
          <p:cNvCxnSpPr>
            <a:cxnSpLocks/>
          </p:cNvCxnSpPr>
          <p:nvPr/>
        </p:nvCxnSpPr>
        <p:spPr>
          <a:xfrm flipV="1">
            <a:off x="6387548" y="3869635"/>
            <a:ext cx="1656522" cy="80838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4CE25598-31E6-20FD-19E7-D375364F76F1}"/>
              </a:ext>
            </a:extLst>
          </p:cNvPr>
          <p:cNvCxnSpPr>
            <a:cxnSpLocks/>
          </p:cNvCxnSpPr>
          <p:nvPr/>
        </p:nvCxnSpPr>
        <p:spPr>
          <a:xfrm>
            <a:off x="8839200" y="3869635"/>
            <a:ext cx="1550504" cy="80838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896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26CA376A-18F2-2CFD-FBD3-2CB2CF304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468" y="180975"/>
            <a:ext cx="1123950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396F5-831F-4DEE-995E-992DCE71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37322"/>
            <a:ext cx="10394707" cy="821635"/>
          </a:xfrm>
        </p:spPr>
        <p:txBody>
          <a:bodyPr>
            <a:normAutofit fontScale="90000"/>
          </a:bodyPr>
          <a:lstStyle/>
          <a:p>
            <a:r>
              <a:rPr lang="pt-BR" dirty="0"/>
              <a:t>Conclusão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88AE72-862D-477E-A3BD-A13D5A927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1762539"/>
            <a:ext cx="10394707" cy="361934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 site licitação.com é uma solução promissora para os problemas de desvios e corrupção em licitações. Com sua estrutura de dados eficiente e abordagem simples, está transformando a forma como as licitações são realizadas, garantindo uma concorrência justa e livre de irregularidades</a:t>
            </a:r>
            <a:endParaRPr lang="pt-BR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2759FB7-59B0-4495-A86F-0DD8B4017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4233822"/>
            <a:ext cx="3048000" cy="203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14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EE8011"/>
      </a:accent1>
      <a:accent2>
        <a:srgbClr val="CEC079"/>
      </a:accent2>
      <a:accent3>
        <a:srgbClr val="93A569"/>
      </a:accent3>
      <a:accent4>
        <a:srgbClr val="69A58B"/>
      </a:accent4>
      <a:accent5>
        <a:srgbClr val="6DAABD"/>
      </a:accent5>
      <a:accent6>
        <a:srgbClr val="B24A4B"/>
      </a:accent6>
      <a:hlink>
        <a:srgbClr val="EE8E11"/>
      </a:hlink>
      <a:folHlink>
        <a:srgbClr val="BFAE7F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686B1E04-F35C-4AB5-985D-0C358CA110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1121</TotalTime>
  <Words>195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Impact</vt:lpstr>
      <vt:lpstr>Evento Principal</vt:lpstr>
      <vt:lpstr>UNIVERSIDADE NOVE DE JULHO DIRETORIA DOS CURSOS DE INFORMÁTICA   MODELAGEM DE PROCESSOS DE NEGOCIOS  Prof.: Anderson Rocha De Barros </vt:lpstr>
      <vt:lpstr>Licitação.com</vt:lpstr>
      <vt:lpstr>licitação.com </vt:lpstr>
      <vt:lpstr>Como funciona </vt:lpstr>
      <vt:lpstr>Apresentação do PowerPoint</vt:lpstr>
      <vt:lpstr>Apresentação do PowerPoint</vt:lpstr>
      <vt:lpstr>Apresentação do PowerPoint</vt:lpstr>
      <vt:lpstr>Apresentação do PowerPoint</vt:lpstr>
      <vt:lpstr>Conclusão </vt:lpstr>
      <vt:lpstr>Obrigado</vt:lpstr>
      <vt:lpstr>Aluno: Diego fernandes araujo silva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Licitação.com</dc:title>
  <dc:creator>diego fernandes</dc:creator>
  <cp:lastModifiedBy>diego fernandes</cp:lastModifiedBy>
  <cp:revision>22</cp:revision>
  <dcterms:created xsi:type="dcterms:W3CDTF">2021-10-23T20:06:31Z</dcterms:created>
  <dcterms:modified xsi:type="dcterms:W3CDTF">2023-05-17T00:24:43Z</dcterms:modified>
</cp:coreProperties>
</file>