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fdfc41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fdfc41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fdfc41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fdfc41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fdfc41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2fdfc41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fdfc41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fdfc41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fdfc41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fdfc41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fdfc41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2fdfc41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fdfc41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fdfc41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2fdfc41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2fdfc41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fdfc41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fdfc41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2fdfc41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2fdfc41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ed4272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ed4272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fdfc41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fdfc41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31bc12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31bc12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1bc124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1bc124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31bc124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31bc124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1bc124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1bc12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31bc124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31bc124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1bc124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31bc124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1bc124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31bc124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31bc124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31bc124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31bc124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31bc124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bb6f8d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bb6f8d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31bc12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31bc12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31bc124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31bc124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4e4f8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4e4f8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4e4f8b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4e4f8b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4e4f8b7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4e4f8b7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4e4f8b7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4e4f8b7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e4f8b7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e4f8b7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e4f8b7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e4f8b7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e4f8b7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e4f8b7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e4f8b7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4e4f8b7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bb6f8d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bb6f8d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4e4f8b7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4e4f8b7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e4f8b7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4e4f8b7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4e4f8b7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4e4f8b7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4e4f8b7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4e4f8b7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4e4f8b7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4e4f8b7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4e4f8b7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4e4f8b7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33893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33893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33893c5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33893c5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33893c5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33893c5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5faba2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5faba2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bb6f8d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bb6f8d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5faba20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5faba20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faba20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faba20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5faba20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5faba20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5faba20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5faba20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5faba20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5faba20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08557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08557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6085579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6085579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6085579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6085579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085579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085579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51b05d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51b05d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bb6f8d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bb6f8d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51b05d4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51b05d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51b05d4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51b05d4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51b05d4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51b05d4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413ed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413ed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52f2353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52f2353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52f235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52f235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52f2353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52f2353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52f2353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52f2353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2f2353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2f2353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42f4da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42f4da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bb6f8d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bb6f8d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42f4da1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42f4da1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42f4da1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42f4da1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42f4da1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42f4da1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42f4da1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42f4da1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42f4da1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42f4da1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42f4da1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42f4da1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42f4da1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42f4da1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42f4da1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42f4da1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42f4da1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42f4da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42f4da1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42f4da1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bb6f8d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bb6f8d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42f4da1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42f4da1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42f4da17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942f4da17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42f4da17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42f4da17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42f4da17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42f4da17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42f4da17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42f4da17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42f4da17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42f4da17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42f4da17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42f4da17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42f4da17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42f4da17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5394ed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5394ed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5394ed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5394ed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fdfc4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fdfc4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95394edc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95394edc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github.com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-scm.com/download/linux" TargetMode="External"/><Relationship Id="rId5" Type="http://schemas.openxmlformats.org/officeDocument/2006/relationships/hyperlink" Target="https://git-scm.com/download/linux" TargetMode="External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Básico ao Avançado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repositório?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o código será </a:t>
            </a:r>
            <a:r>
              <a:rPr b="1" lang="pt-BR" sz="1800">
                <a:solidFill>
                  <a:srgbClr val="F44D27"/>
                </a:solidFill>
              </a:rPr>
              <a:t>armazenado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maioria das vezes cada projeto tem </a:t>
            </a:r>
            <a:r>
              <a:rPr b="1" lang="pt-BR" sz="1800">
                <a:solidFill>
                  <a:srgbClr val="F44D27"/>
                </a:solidFill>
              </a:rPr>
              <a:t>um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repositório estamos iniciando um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 ir para servidores que são especializados em gerenciar repos, como: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Bitbucket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um dos desenvolvedores do time pode baixar o repositório e </a:t>
            </a:r>
            <a:r>
              <a:rPr b="1" lang="pt-BR" sz="1800">
                <a:solidFill>
                  <a:srgbClr val="F44D27"/>
                </a:solidFill>
              </a:rPr>
              <a:t>criar versões diferentes</a:t>
            </a:r>
            <a:r>
              <a:rPr lang="pt-BR" sz="1800">
                <a:solidFill>
                  <a:srgbClr val="FFFFFF"/>
                </a:solidFill>
              </a:rPr>
              <a:t> em sua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repositório utilizamos o comando: </a:t>
            </a:r>
            <a:r>
              <a:rPr b="1" lang="pt-BR" sz="1800">
                <a:solidFill>
                  <a:srgbClr val="F44D27"/>
                </a:solidFill>
              </a:rPr>
              <a:t>git init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git vai criar os arquivos necessários para inicializá-lo;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estão na pasta oculta </a:t>
            </a:r>
            <a:r>
              <a:rPr b="1" lang="pt-BR" sz="1800">
                <a:solidFill>
                  <a:srgbClr val="F44D27"/>
                </a:solidFill>
              </a:rPr>
              <a:t>.git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este comando o diretório atual </a:t>
            </a:r>
            <a:r>
              <a:rPr b="1" lang="pt-BR" sz="1800">
                <a:solidFill>
                  <a:srgbClr val="F44D27"/>
                </a:solidFill>
              </a:rPr>
              <a:t>será reconhecido pelo git como um projeto</a:t>
            </a:r>
            <a:r>
              <a:rPr lang="pt-BR" sz="1800">
                <a:solidFill>
                  <a:srgbClr val="FFFFFF"/>
                </a:solidFill>
              </a:rPr>
              <a:t> e responderá aos seus demais comandos;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o GitHub?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 </a:t>
            </a:r>
            <a:r>
              <a:rPr b="1" lang="pt-BR" sz="1800">
                <a:solidFill>
                  <a:srgbClr val="F44D27"/>
                </a:solidFill>
              </a:rPr>
              <a:t>serviço para gerenciar repositórios</a:t>
            </a:r>
            <a:r>
              <a:rPr lang="pt-BR" sz="1800">
                <a:solidFill>
                  <a:srgbClr val="FFFFFF"/>
                </a:solidFill>
              </a:rPr>
              <a:t>, gratuito e amplamente utilizado;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enviar nossos projetos</a:t>
            </a:r>
            <a:r>
              <a:rPr lang="pt-BR" sz="1800">
                <a:solidFill>
                  <a:srgbClr val="FFFFFF"/>
                </a:solidFill>
              </a:rPr>
              <a:t> para o GitHub e disponibilizá-lo para outros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é gratuito tanto para projetos públicos como </a:t>
            </a:r>
            <a:r>
              <a:rPr b="1" lang="pt-BR" sz="1800">
                <a:solidFill>
                  <a:srgbClr val="F44D27"/>
                </a:solidFill>
              </a:rPr>
              <a:t>privados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uma conta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pt-BR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repositórios para o GH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facilmente </a:t>
            </a:r>
            <a:r>
              <a:rPr b="1" lang="pt-BR" sz="1800">
                <a:solidFill>
                  <a:srgbClr val="F44D27"/>
                </a:solidFill>
              </a:rPr>
              <a:t>enviar nossos repos</a:t>
            </a:r>
            <a:r>
              <a:rPr lang="pt-BR" sz="1800">
                <a:solidFill>
                  <a:srgbClr val="FFFFFF"/>
                </a:solidFill>
              </a:rPr>
              <a:t> para o GitHub;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Precisamos criar o projeto no GitHub, inicializar o mesmo no git em nossa máquina, sincronizar com o GH e enviar;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esta sequência que parece ser complexa é facilmente executada </a:t>
            </a:r>
            <a:r>
              <a:rPr b="1" lang="pt-BR" sz="1800">
                <a:solidFill>
                  <a:srgbClr val="F44D27"/>
                </a:solidFill>
              </a:rPr>
              <a:t>por poucos comandos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Vale lembrar que só fazemos </a:t>
            </a:r>
            <a:r>
              <a:rPr b="1" lang="pt-BR" sz="1800">
                <a:solidFill>
                  <a:srgbClr val="F44D27"/>
                </a:solidFill>
              </a:rPr>
              <a:t>uma vez por projeto</a:t>
            </a:r>
            <a:r>
              <a:rPr lang="pt-BR" sz="1800">
                <a:solidFill>
                  <a:srgbClr val="FFFFFF"/>
                </a:solidFill>
              </a:rPr>
              <a:t> este fluxo;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alguns dos comandos utilizados vão ser úteis ao longo do curso;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mudanças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mudanças do projeto podem ser verificadas por: </a:t>
            </a:r>
            <a:r>
              <a:rPr b="1" lang="pt-BR" sz="1800">
                <a:solidFill>
                  <a:srgbClr val="F44D27"/>
                </a:solidFill>
              </a:rPr>
              <a:t>git status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</a:t>
            </a:r>
            <a:r>
              <a:rPr b="1" lang="pt-BR" sz="1800">
                <a:solidFill>
                  <a:srgbClr val="F44D27"/>
                </a:solidFill>
              </a:rPr>
              <a:t>muito frequentemente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Aqui serão mapeadas todas as alterações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Como: </a:t>
            </a:r>
            <a:r>
              <a:rPr b="1" lang="pt-BR" sz="1800">
                <a:solidFill>
                  <a:srgbClr val="F44D27"/>
                </a:solidFill>
              </a:rPr>
              <a:t>arquivos não monitorados</a:t>
            </a:r>
            <a:r>
              <a:rPr lang="pt-BR" sz="1800">
                <a:solidFill>
                  <a:srgbClr val="FFFFFF"/>
                </a:solidFill>
              </a:rPr>
              <a:t> e </a:t>
            </a:r>
            <a:r>
              <a:rPr b="1" lang="pt-BR" sz="1800">
                <a:solidFill>
                  <a:srgbClr val="F44D27"/>
                </a:solidFill>
              </a:rPr>
              <a:t>arquivos modificados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dizer que é a </a:t>
            </a:r>
            <a:r>
              <a:rPr b="1" lang="pt-BR" sz="1800">
                <a:solidFill>
                  <a:srgbClr val="F44D27"/>
                </a:solidFill>
              </a:rPr>
              <a:t>diferença </a:t>
            </a:r>
            <a:r>
              <a:rPr lang="pt-BR" sz="1800">
                <a:solidFill>
                  <a:srgbClr val="FFFFFF"/>
                </a:solidFill>
              </a:rPr>
              <a:t>do que já está enviado ao servidor ou salvo no projeto;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Adicionando arquivos ao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arquivos novos a um projeto utilizamos: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</a:t>
            </a:r>
            <a:r>
              <a:rPr b="1" lang="pt-BR" sz="1800">
                <a:solidFill>
                  <a:srgbClr val="F44D27"/>
                </a:solidFill>
              </a:rPr>
              <a:t>um arquivo</a:t>
            </a:r>
            <a:r>
              <a:rPr lang="pt-BR" sz="1800">
                <a:solidFill>
                  <a:srgbClr val="FFFFFF"/>
                </a:solidFill>
              </a:rPr>
              <a:t> específico como também </a:t>
            </a:r>
            <a:r>
              <a:rPr b="1" lang="pt-BR" sz="1800">
                <a:solidFill>
                  <a:srgbClr val="F44D27"/>
                </a:solidFill>
              </a:rPr>
              <a:t>diversos de uma vez só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Somente adicionando arquivos eles serão monitorados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</a:t>
            </a:r>
            <a:r>
              <a:rPr b="1" lang="pt-BR" sz="1800">
                <a:solidFill>
                  <a:srgbClr val="F44D27"/>
                </a:solidFill>
              </a:rPr>
              <a:t>se não adicionar ele não estará</a:t>
            </a:r>
            <a:r>
              <a:rPr lang="pt-BR" sz="1800">
                <a:solidFill>
                  <a:srgbClr val="FFFFFF"/>
                </a:solidFill>
              </a:rPr>
              <a:t> no controle de versão;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interessante utilizar este comando de tempos em tempos para não perder algo por descuido;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Salvando alterações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alterações salvas do projeto são realizadas por: </a:t>
            </a:r>
            <a:r>
              <a:rPr b="1" lang="pt-BR" sz="1800">
                <a:solidFill>
                  <a:srgbClr val="F44D27"/>
                </a:solidFill>
              </a:rPr>
              <a:t>git commit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commitar </a:t>
            </a:r>
            <a:r>
              <a:rPr b="1" lang="pt-BR" sz="1800">
                <a:solidFill>
                  <a:srgbClr val="F44D27"/>
                </a:solidFill>
              </a:rPr>
              <a:t>arquivos </a:t>
            </a:r>
            <a:r>
              <a:rPr b="1" lang="pt-BR" sz="1800">
                <a:solidFill>
                  <a:srgbClr val="F44D27"/>
                </a:solidFill>
              </a:rPr>
              <a:t>específicos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ou vários de uma vez com a flag </a:t>
            </a:r>
            <a:r>
              <a:rPr b="1" lang="pt-BR" sz="1800">
                <a:solidFill>
                  <a:srgbClr val="F44D27"/>
                </a:solidFill>
              </a:rPr>
              <a:t>-a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uma boa prática enviar </a:t>
            </a:r>
            <a:r>
              <a:rPr b="1" lang="pt-BR" sz="1800">
                <a:solidFill>
                  <a:srgbClr val="F44D27"/>
                </a:solidFill>
              </a:rPr>
              <a:t>uma mensagem a cada commit</a:t>
            </a:r>
            <a:r>
              <a:rPr lang="pt-BR" sz="1800">
                <a:solidFill>
                  <a:srgbClr val="FFFFFF"/>
                </a:solidFill>
              </a:rPr>
              <a:t>, com as alterações que foram feitas;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mensagem pode ser adicionada com a flag </a:t>
            </a:r>
            <a:r>
              <a:rPr b="1" lang="pt-BR" sz="1800">
                <a:solidFill>
                  <a:srgbClr val="F44D27"/>
                </a:solidFill>
              </a:rPr>
              <a:t>-m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código ao repo remoto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finalizamos uma funcionalidade nova, </a:t>
            </a:r>
            <a:r>
              <a:rPr b="1" lang="pt-BR" sz="1800">
                <a:solidFill>
                  <a:srgbClr val="F44D27"/>
                </a:solidFill>
              </a:rPr>
              <a:t>enviamos o código ao repositório remoto</a:t>
            </a:r>
            <a:r>
              <a:rPr lang="pt-BR" sz="1800">
                <a:solidFill>
                  <a:srgbClr val="FFFFFF"/>
                </a:solidFill>
              </a:rPr>
              <a:t>, que é código-fonte;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esta ação </a:t>
            </a:r>
            <a:r>
              <a:rPr b="1" lang="pt-BR" sz="1800">
                <a:solidFill>
                  <a:srgbClr val="F44D27"/>
                </a:solidFill>
              </a:rPr>
              <a:t>o código do servidor será atualizado baseando-se no código local</a:t>
            </a:r>
            <a:r>
              <a:rPr lang="pt-BR" sz="1800">
                <a:solidFill>
                  <a:srgbClr val="FFFFFF"/>
                </a:solidFill>
              </a:rPr>
              <a:t> enviado;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as mudanças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comum também ter que </a:t>
            </a:r>
            <a:r>
              <a:rPr b="1" lang="pt-BR" sz="1800">
                <a:solidFill>
                  <a:srgbClr val="F44D27"/>
                </a:solidFill>
              </a:rPr>
              <a:t>sincronizar o local</a:t>
            </a:r>
            <a:r>
              <a:rPr lang="pt-BR" sz="1800">
                <a:solidFill>
                  <a:srgbClr val="FFFFFF"/>
                </a:solidFill>
              </a:rPr>
              <a:t> com as mudanças do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pull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serão </a:t>
            </a:r>
            <a:r>
              <a:rPr b="1" lang="pt-BR" sz="1800">
                <a:solidFill>
                  <a:srgbClr val="F44D27"/>
                </a:solidFill>
              </a:rPr>
              <a:t>buscadas atualizações</a:t>
            </a:r>
            <a:r>
              <a:rPr lang="pt-BR" sz="1800">
                <a:solidFill>
                  <a:srgbClr val="FFFFFF"/>
                </a:solidFill>
              </a:rPr>
              <a:t>, se encontradas elas </a:t>
            </a:r>
            <a:r>
              <a:rPr b="1" lang="pt-BR" sz="1800">
                <a:solidFill>
                  <a:srgbClr val="F44D27"/>
                </a:solidFill>
              </a:rPr>
              <a:t>serão unidas ao código atual</a:t>
            </a:r>
            <a:r>
              <a:rPr lang="pt-BR" sz="1800">
                <a:solidFill>
                  <a:srgbClr val="FFFFFF"/>
                </a:solidFill>
              </a:rPr>
              <a:t> existente na nossa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Clonando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ato de baixar um repositório de um servidor remoto é chamado de </a:t>
            </a:r>
            <a:r>
              <a:rPr b="1" lang="pt-BR" sz="1800">
                <a:solidFill>
                  <a:srgbClr val="F44D27"/>
                </a:solidFill>
              </a:rPr>
              <a:t>clonar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esta ação utilizamos </a:t>
            </a:r>
            <a:r>
              <a:rPr b="1" lang="pt-BR" sz="1800">
                <a:solidFill>
                  <a:srgbClr val="F44D27"/>
                </a:solidFill>
              </a:rPr>
              <a:t>git clone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Passando a </a:t>
            </a:r>
            <a:r>
              <a:rPr b="1" lang="pt-BR" sz="1800">
                <a:solidFill>
                  <a:srgbClr val="F44D27"/>
                </a:solidFill>
              </a:rPr>
              <a:t>referência </a:t>
            </a:r>
            <a:r>
              <a:rPr lang="pt-BR" sz="1800">
                <a:solidFill>
                  <a:srgbClr val="FFFFFF"/>
                </a:solidFill>
              </a:rPr>
              <a:t>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quando </a:t>
            </a:r>
            <a:r>
              <a:rPr b="1" lang="pt-BR" sz="1800">
                <a:solidFill>
                  <a:srgbClr val="F44D27"/>
                </a:solidFill>
              </a:rPr>
              <a:t>entramos em um novo projeto</a:t>
            </a:r>
            <a:r>
              <a:rPr lang="pt-BR" sz="1800">
                <a:solidFill>
                  <a:srgbClr val="FFFFFF"/>
                </a:solidFill>
              </a:rPr>
              <a:t>, por exemplo;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Windows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Fazer o download do executável;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seguir as instruções;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arquivos do repo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arquivos </a:t>
            </a:r>
            <a:r>
              <a:rPr b="1" lang="pt-BR" sz="1800">
                <a:solidFill>
                  <a:srgbClr val="F44D27"/>
                </a:solidFill>
              </a:rPr>
              <a:t>podem ser deletados da monitoração</a:t>
            </a:r>
            <a:r>
              <a:rPr lang="pt-BR" sz="1800">
                <a:solidFill>
                  <a:srgbClr val="FFFFFF"/>
                </a:solidFill>
              </a:rPr>
              <a:t> do git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deletar é </a:t>
            </a:r>
            <a:r>
              <a:rPr b="1" lang="pt-BR" sz="1800">
                <a:solidFill>
                  <a:srgbClr val="F44D27"/>
                </a:solidFill>
              </a:rPr>
              <a:t>git rm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deletar um arquivo do git ele não terá mais suas atualizações consideradas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Apenas quando for adicionando novamente pelo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Histórico de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acessar um log</a:t>
            </a:r>
            <a:r>
              <a:rPr lang="pt-BR" sz="1800">
                <a:solidFill>
                  <a:srgbClr val="FFFFFF"/>
                </a:solidFill>
              </a:rPr>
              <a:t> de modificações feitas no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este recurso é</a:t>
            </a:r>
            <a:r>
              <a:rPr b="1" lang="pt-BR" sz="1800">
                <a:solidFill>
                  <a:srgbClr val="F44D27"/>
                </a:solidFill>
              </a:rPr>
              <a:t> git log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receberá uma informação dos </a:t>
            </a:r>
            <a:r>
              <a:rPr b="1" lang="pt-BR" sz="1800">
                <a:solidFill>
                  <a:srgbClr val="F44D27"/>
                </a:solidFill>
              </a:rPr>
              <a:t>commits realizados</a:t>
            </a:r>
            <a:r>
              <a:rPr lang="pt-BR" sz="1800">
                <a:solidFill>
                  <a:srgbClr val="FFFFFF"/>
                </a:solidFill>
              </a:rPr>
              <a:t> no projeto até então;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Renomeando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mv</a:t>
            </a:r>
            <a:r>
              <a:rPr lang="pt-BR" sz="1800">
                <a:solidFill>
                  <a:srgbClr val="FFFFFF"/>
                </a:solidFill>
              </a:rPr>
              <a:t> podemos renomear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mesmo também pode ser </a:t>
            </a:r>
            <a:r>
              <a:rPr b="1" lang="pt-BR" sz="1800">
                <a:solidFill>
                  <a:srgbClr val="F44D27"/>
                </a:solidFill>
              </a:rPr>
              <a:t>movido para outra pasta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isso fará com que este novo arquivo </a:t>
            </a:r>
            <a:r>
              <a:rPr b="1" lang="pt-BR" sz="1800">
                <a:solidFill>
                  <a:srgbClr val="F44D27"/>
                </a:solidFill>
              </a:rPr>
              <a:t>seja monitorado pelo 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anterior é </a:t>
            </a:r>
            <a:r>
              <a:rPr b="1" lang="pt-BR" sz="1800">
                <a:solidFill>
                  <a:srgbClr val="F44D27"/>
                </a:solidFill>
              </a:rPr>
              <a:t>excluído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lang="pt-BR" sz="1800">
                <a:solidFill>
                  <a:srgbClr val="FFFFFF"/>
                </a:solidFill>
              </a:rPr>
              <a:t>modificado</a:t>
            </a:r>
            <a:r>
              <a:rPr lang="pt-BR" sz="1800">
                <a:solidFill>
                  <a:srgbClr val="FFFFFF"/>
                </a:solidFill>
              </a:rPr>
              <a:t> pode ser </a:t>
            </a:r>
            <a:r>
              <a:rPr b="1" lang="pt-BR" sz="1800">
                <a:solidFill>
                  <a:srgbClr val="F44D27"/>
                </a:solidFill>
              </a:rPr>
              <a:t>retornado ao estado original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utilizado é o </a:t>
            </a:r>
            <a:r>
              <a:rPr b="1" lang="pt-BR" sz="1800">
                <a:solidFill>
                  <a:srgbClr val="F44D27"/>
                </a:solidFill>
              </a:rPr>
              <a:t>git checkout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utilização do mesmo o arquivo sai do staging;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feita uma próxima alteração, ele entra em staging novamente;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Ignorando arquivos no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muito utilizada é </a:t>
            </a:r>
            <a:r>
              <a:rPr b="1" lang="pt-BR" sz="1800">
                <a:solidFill>
                  <a:srgbClr val="F44D27"/>
                </a:solidFill>
              </a:rPr>
              <a:t>ignorar arquivos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inserir um arquivo chamado </a:t>
            </a:r>
            <a:r>
              <a:rPr b="1" lang="pt-BR" sz="1800">
                <a:solidFill>
                  <a:srgbClr val="F44D27"/>
                </a:solidFill>
              </a:rPr>
              <a:t>.gitignore</a:t>
            </a:r>
            <a:r>
              <a:rPr lang="pt-BR" sz="1800">
                <a:solidFill>
                  <a:srgbClr val="FFFFFF"/>
                </a:solidFill>
              </a:rPr>
              <a:t> na raiz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Nele podemos inserir todos os arquivos que não devem entrar no versionamento;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é útil para</a:t>
            </a:r>
            <a:r>
              <a:rPr b="1" lang="pt-BR" sz="1800">
                <a:solidFill>
                  <a:srgbClr val="F44D27"/>
                </a:solidFill>
              </a:rPr>
              <a:t> arquivos gerados automaticamente</a:t>
            </a:r>
            <a:r>
              <a:rPr lang="pt-BR" sz="1800">
                <a:solidFill>
                  <a:srgbClr val="FFFFFF"/>
                </a:solidFill>
              </a:rPr>
              <a:t> ou arquivos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informações sensíveis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todas as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reset</a:t>
            </a:r>
            <a:r>
              <a:rPr lang="pt-BR" sz="1800">
                <a:solidFill>
                  <a:srgbClr val="FFFFFF"/>
                </a:solidFill>
              </a:rPr>
              <a:t> podemos resetar as mudanças feitas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é utilizado com a flag </a:t>
            </a:r>
            <a:r>
              <a:rPr b="1" lang="pt-BR" sz="1800">
                <a:solidFill>
                  <a:srgbClr val="F44D27"/>
                </a:solidFill>
              </a:rPr>
              <a:t>--hard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alterações </a:t>
            </a:r>
            <a:r>
              <a:rPr b="1" lang="pt-BR" sz="1800">
                <a:solidFill>
                  <a:srgbClr val="F44D27"/>
                </a:solidFill>
              </a:rPr>
              <a:t>commitadas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também as pendentes</a:t>
            </a:r>
            <a:r>
              <a:rPr lang="pt-BR" sz="1800">
                <a:solidFill>
                  <a:srgbClr val="FFFFFF"/>
                </a:solidFill>
              </a:rPr>
              <a:t> serão excluídas;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branch?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 é a forma que o git </a:t>
            </a:r>
            <a:r>
              <a:rPr b="1" lang="pt-BR" sz="1800">
                <a:solidFill>
                  <a:srgbClr val="F44D27"/>
                </a:solidFill>
              </a:rPr>
              <a:t>separa as versões dos projetos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um projeto é criado ele inicia na branch </a:t>
            </a:r>
            <a:r>
              <a:rPr b="1" lang="pt-BR" sz="1800">
                <a:solidFill>
                  <a:srgbClr val="F44D27"/>
                </a:solidFill>
              </a:rPr>
              <a:t>master</a:t>
            </a:r>
            <a:r>
              <a:rPr lang="pt-BR" sz="1800">
                <a:solidFill>
                  <a:srgbClr val="FFFFFF"/>
                </a:solidFill>
              </a:rPr>
              <a:t>, estamos trabalhando nela até este ponto do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cada nova feature de um projeto </a:t>
            </a:r>
            <a:r>
              <a:rPr b="1" lang="pt-BR" sz="1800">
                <a:solidFill>
                  <a:srgbClr val="F44D27"/>
                </a:solidFill>
              </a:rPr>
              <a:t>fica em um branch separado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finalização das alterações os </a:t>
            </a:r>
            <a:r>
              <a:rPr b="1" lang="pt-BR" sz="1800">
                <a:solidFill>
                  <a:srgbClr val="F44D27"/>
                </a:solidFill>
              </a:rPr>
              <a:t>branchs são unidos </a:t>
            </a:r>
            <a:r>
              <a:rPr lang="pt-BR" sz="1800">
                <a:solidFill>
                  <a:srgbClr val="FFFFFF"/>
                </a:solidFill>
              </a:rPr>
              <a:t>para ter o código-fonte final;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e visualizando os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visualizar os branchs disponíveis basta digitar </a:t>
            </a:r>
            <a:r>
              <a:rPr b="1" lang="pt-BR" sz="1800">
                <a:solidFill>
                  <a:srgbClr val="F44D27"/>
                </a:solidFill>
              </a:rPr>
              <a:t>git branch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branch você precisa utilizar o comando </a:t>
            </a:r>
            <a:r>
              <a:rPr b="1" lang="pt-BR" sz="1800">
                <a:solidFill>
                  <a:srgbClr val="F44D27"/>
                </a:solidFill>
              </a:rPr>
              <a:t>git branch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Estas duas operações são muito utilizadas no dia a dia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Linux também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d/linux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que seguir as instruções dependendo da nossa distro;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iniciar a instalação com nosso gerenciador de pacotes;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Deletando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deletar um branch com a flag </a:t>
            </a:r>
            <a:r>
              <a:rPr b="1" lang="pt-BR" sz="1800">
                <a:solidFill>
                  <a:srgbClr val="F44D27"/>
                </a:solidFill>
              </a:rPr>
              <a:t>-d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--delete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Não é comum deletar um branch</a:t>
            </a:r>
            <a:r>
              <a:rPr lang="pt-BR" sz="1800">
                <a:solidFill>
                  <a:srgbClr val="FFFFFF"/>
                </a:solidFill>
              </a:rPr>
              <a:t>, normalmente guardamos o histórico do trabalho;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se usa o delete quando o branch foi criado errado;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Mudando de branch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mudar para outro branch utilizando o comando </a:t>
            </a:r>
            <a:r>
              <a:rPr b="1" lang="pt-BR" sz="1800">
                <a:solidFill>
                  <a:srgbClr val="F44D27"/>
                </a:solidFill>
              </a:rPr>
              <a:t>git checkout -b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também é utilizado para dispensar mudanças de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Alterando o branch podemos levar alterações que não foram commitadas junto, </a:t>
            </a:r>
            <a:r>
              <a:rPr b="1" lang="pt-BR" sz="1800">
                <a:solidFill>
                  <a:srgbClr val="F44D27"/>
                </a:solidFill>
              </a:rPr>
              <a:t>tome cuidado!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salvar as modificações atuais </a:t>
            </a:r>
            <a:r>
              <a:rPr b="1" lang="pt-BR" sz="1800">
                <a:solidFill>
                  <a:srgbClr val="F44D27"/>
                </a:solidFill>
              </a:rPr>
              <a:t>para prosseguir com uma outra abordagem de solução</a:t>
            </a:r>
            <a:r>
              <a:rPr lang="pt-BR" sz="1800">
                <a:solidFill>
                  <a:srgbClr val="FFFFFF"/>
                </a:solidFill>
              </a:rPr>
              <a:t> e não perder o código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esta ação é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branch será resetado para a sua versão de acordo com 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as stashs criadas pelo comando </a:t>
            </a:r>
            <a:r>
              <a:rPr b="1" lang="pt-BR" sz="1800">
                <a:solidFill>
                  <a:srgbClr val="F44D27"/>
                </a:solidFill>
              </a:rPr>
              <a:t>git stash list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podemos recuperar a stash com o comando </a:t>
            </a:r>
            <a:r>
              <a:rPr b="1" lang="pt-BR" sz="1800">
                <a:solidFill>
                  <a:srgbClr val="F44D27"/>
                </a:solidFill>
              </a:rPr>
              <a:t>git stash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continuar de onde paramos com os arquivos adicionados a stash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limpar totalmente as stash de um branch podemos utilizar o comando </a:t>
            </a:r>
            <a:r>
              <a:rPr b="1" lang="pt-BR" sz="1800">
                <a:solidFill>
                  <a:srgbClr val="F44D27"/>
                </a:solidFill>
              </a:rPr>
              <a:t>git stash clear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necessário deletar uma stash específica podemos utilizar </a:t>
            </a:r>
            <a:r>
              <a:rPr b="1" lang="pt-BR" sz="1800">
                <a:solidFill>
                  <a:srgbClr val="F44D27"/>
                </a:solidFill>
              </a:rPr>
              <a:t>git stash drop &lt;nome&gt;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tags nos branches por meio do comando </a:t>
            </a:r>
            <a:r>
              <a:rPr b="1" lang="pt-BR" sz="1800">
                <a:solidFill>
                  <a:srgbClr val="F44D27"/>
                </a:solidFill>
              </a:rPr>
              <a:t>git tag -a &lt;nome&gt; -m “&lt;msg&gt;”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tag é diferente do stash, serve como um </a:t>
            </a:r>
            <a:r>
              <a:rPr b="1" lang="pt-BR" sz="1800">
                <a:solidFill>
                  <a:srgbClr val="F44D27"/>
                </a:solidFill>
              </a:rPr>
              <a:t>checkpoint de um branch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utilizada para demarcar estágios do desenvolvimento de algum recurso;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e alterando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uma tag com o comando </a:t>
            </a:r>
            <a:r>
              <a:rPr b="1" lang="pt-BR" sz="1800">
                <a:solidFill>
                  <a:srgbClr val="F44D27"/>
                </a:solidFill>
              </a:rPr>
              <a:t>git show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trocar de tags com o comando </a:t>
            </a:r>
            <a:r>
              <a:rPr b="1" lang="pt-BR" sz="1800">
                <a:solidFill>
                  <a:srgbClr val="F44D27"/>
                </a:solidFill>
              </a:rPr>
              <a:t>git checkout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retroceder ou avançar em checkpoints de um branch;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e compartilhando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tags podem ser </a:t>
            </a:r>
            <a:r>
              <a:rPr b="1" lang="pt-BR" sz="1800">
                <a:solidFill>
                  <a:srgbClr val="F44D27"/>
                </a:solidFill>
              </a:rPr>
              <a:t>enviadas para o repositório de código</a:t>
            </a:r>
            <a:r>
              <a:rPr lang="pt-BR" sz="1800">
                <a:solidFill>
                  <a:srgbClr val="FFFFFF"/>
                </a:solidFill>
              </a:rPr>
              <a:t>, sendo compartilhada entre 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push origin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 você quiser enviar mais tags </a:t>
            </a:r>
            <a:r>
              <a:rPr b="1" lang="pt-BR" sz="1800">
                <a:solidFill>
                  <a:srgbClr val="F44D27"/>
                </a:solidFill>
              </a:rPr>
              <a:t>git push origin --tags</a:t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do VS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3550" y="785850"/>
            <a:ext cx="71322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VS Code é o editor que vamos utilizar no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</a:t>
            </a:r>
            <a:r>
              <a:rPr b="1" lang="pt-BR" sz="1800">
                <a:solidFill>
                  <a:srgbClr val="F44D27"/>
                </a:solidFill>
              </a:rPr>
              <a:t>não é uma obrigatoriedade</a:t>
            </a:r>
            <a:r>
              <a:rPr lang="pt-BR" sz="1800">
                <a:solidFill>
                  <a:srgbClr val="FFFFFF"/>
                </a:solidFill>
              </a:rPr>
              <a:t>, use o de sua preferência;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grande jogada é que ele possui um terminal integrado, facilitando as nossas ações com o </a:t>
            </a:r>
            <a:r>
              <a:rPr b="1" lang="pt-BR" sz="1800">
                <a:solidFill>
                  <a:srgbClr val="F44D27"/>
                </a:solidFill>
              </a:rPr>
              <a:t>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de ser um editor super atualizado e que aceita diversas linguagens e ferramentas de programação;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375" name="Google Shape;375;p5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Branches novos são criados a todo tempo e o </a:t>
            </a:r>
            <a:r>
              <a:rPr b="1" lang="pt-BR" sz="1800">
                <a:solidFill>
                  <a:srgbClr val="F44D27"/>
                </a:solidFill>
              </a:rPr>
              <a:t>seu git pode não estar mapeando 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fetch</a:t>
            </a:r>
            <a:r>
              <a:rPr lang="pt-BR" sz="1800">
                <a:solidFill>
                  <a:srgbClr val="FFFFFF"/>
                </a:solidFill>
              </a:rPr>
              <a:t> você é atualizado de todos os branchs e tags que ainda não estão reconhecidos por você;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útil para utilizar o branch de algum outro dev do time, por exemplo;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pull</a:t>
            </a:r>
            <a:r>
              <a:rPr lang="pt-BR" sz="1800">
                <a:solidFill>
                  <a:srgbClr val="FFFFFF"/>
                </a:solidFill>
              </a:rPr>
              <a:t> serve para recebermos atualizações 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branch pode ser atualizado com o git pull;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para atualizar a master do repo como também quando trabalhamos em conjunto e queremos receber as atualizações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push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faz o inverso do pull, ele envia as alterações para o repo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Serve também para </a:t>
            </a:r>
            <a:r>
              <a:rPr b="1" lang="pt-BR" sz="1800">
                <a:solidFill>
                  <a:srgbClr val="F44D27"/>
                </a:solidFill>
              </a:rPr>
              <a:t>enviar as atualizações de um branch específico</a:t>
            </a:r>
            <a:r>
              <a:rPr lang="pt-BR" sz="1800">
                <a:solidFill>
                  <a:srgbClr val="FFFFFF"/>
                </a:solidFill>
              </a:rPr>
              <a:t> para um outro dev;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quando terminamos uma tarefa e precisamos enviar ao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remote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</a:t>
            </a:r>
            <a:r>
              <a:rPr b="1" lang="pt-BR" sz="1800">
                <a:solidFill>
                  <a:srgbClr val="F44D27"/>
                </a:solidFill>
              </a:rPr>
              <a:t>git remote </a:t>
            </a:r>
            <a:r>
              <a:rPr lang="pt-BR" sz="1800">
                <a:solidFill>
                  <a:srgbClr val="FFFFFF"/>
                </a:solidFill>
              </a:rPr>
              <a:t>podemos fazer algumas ações como: adicionar um repo para trackear ou remover;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 remoto, adicionamos ele ao git com </a:t>
            </a:r>
            <a:r>
              <a:rPr b="1" lang="pt-BR" sz="1800">
                <a:solidFill>
                  <a:srgbClr val="F44D27"/>
                </a:solidFill>
              </a:rPr>
              <a:t>git remote add origin &lt;link&gt;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Trabalhando com submódulos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Submódulo é a maneira que temos de possuir </a:t>
            </a:r>
            <a:r>
              <a:rPr b="1" lang="pt-BR" sz="1800">
                <a:solidFill>
                  <a:srgbClr val="F44D27"/>
                </a:solidFill>
              </a:rPr>
              <a:t>dois ou mais projetos em um só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uma dependência ao nosso projeto atual, porém mantendo suas estruturas separadas;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o submódulo utilizamos o comando </a:t>
            </a:r>
            <a:r>
              <a:rPr b="1" lang="pt-BR" sz="1800">
                <a:solidFill>
                  <a:srgbClr val="F44D27"/>
                </a:solidFill>
              </a:rPr>
              <a:t>git submodule add &lt;repo&gt;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submódulos o comando é </a:t>
            </a:r>
            <a:r>
              <a:rPr b="1" lang="pt-BR" sz="1800">
                <a:solidFill>
                  <a:srgbClr val="F44D27"/>
                </a:solidFill>
              </a:rPr>
              <a:t>git submodule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7" name="Google Shape;41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Atualizando submódulo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atualizar um submódulo primeiro devemos </a:t>
            </a:r>
            <a:r>
              <a:rPr b="1" lang="pt-BR" sz="1800">
                <a:solidFill>
                  <a:srgbClr val="F44D27"/>
                </a:solidFill>
              </a:rPr>
              <a:t>commitar as mudanças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enviar para o repo do submódulo utilizamos </a:t>
            </a:r>
            <a:r>
              <a:rPr b="1" lang="pt-BR" sz="1800">
                <a:solidFill>
                  <a:srgbClr val="F44D27"/>
                </a:solidFill>
              </a:rPr>
              <a:t>git push --recurse-submodules=on-demand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fluxo fará a atualização apenas do submódulo;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25" name="Google Shape;4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39" name="Google Shape;439;p6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controle de versão?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que ajuda a </a:t>
            </a:r>
            <a:r>
              <a:rPr b="1" lang="pt-BR" sz="1800">
                <a:solidFill>
                  <a:srgbClr val="F44D27"/>
                </a:solidFill>
              </a:rPr>
              <a:t>gerenciar o código-fonte</a:t>
            </a:r>
            <a:r>
              <a:rPr lang="pt-BR" sz="1800">
                <a:solidFill>
                  <a:srgbClr val="FFFFFF"/>
                </a:solidFill>
              </a:rPr>
              <a:t> de uma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Registrando </a:t>
            </a:r>
            <a:r>
              <a:rPr b="1" lang="pt-BR" sz="1800">
                <a:solidFill>
                  <a:srgbClr val="F44D27"/>
                </a:solidFill>
              </a:rPr>
              <a:t>todas as modificações</a:t>
            </a:r>
            <a:r>
              <a:rPr lang="pt-BR" sz="1800">
                <a:solidFill>
                  <a:srgbClr val="FFFFFF"/>
                </a:solidFill>
              </a:rPr>
              <a:t> de código, podendo também reverter as mesmas;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versões de um software em diferentes estágios, podendo </a:t>
            </a:r>
            <a:r>
              <a:rPr b="1" lang="pt-BR" sz="1800">
                <a:solidFill>
                  <a:srgbClr val="F44D27"/>
                </a:solidFill>
              </a:rPr>
              <a:t>alterar facilmente entre elas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membro da equipe pode trabalhar em uma versão diferente;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Há ferramentas para trabalhar o controle de versão como: </a:t>
            </a:r>
            <a:r>
              <a:rPr b="1" lang="pt-BR" sz="1800">
                <a:solidFill>
                  <a:srgbClr val="F44D27"/>
                </a:solidFill>
              </a:rPr>
              <a:t>git </a:t>
            </a:r>
            <a:r>
              <a:rPr lang="pt-BR" sz="1800">
                <a:solidFill>
                  <a:srgbClr val="FFFFFF"/>
                </a:solidFill>
              </a:rPr>
              <a:t>e SVN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104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informações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show</a:t>
            </a:r>
            <a:r>
              <a:rPr lang="pt-BR" sz="1800">
                <a:solidFill>
                  <a:srgbClr val="FFFFFF"/>
                </a:solidFill>
              </a:rPr>
              <a:t> nos dá diversas informações úteis;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nos dá as informações do branch atual e também </a:t>
            </a:r>
            <a:r>
              <a:rPr b="1" lang="pt-BR" sz="1800">
                <a:solidFill>
                  <a:srgbClr val="F44D27"/>
                </a:solidFill>
              </a:rPr>
              <a:t>seus commits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</a:t>
            </a:r>
            <a:r>
              <a:rPr b="1" lang="pt-BR" sz="1800">
                <a:solidFill>
                  <a:srgbClr val="F44D27"/>
                </a:solidFill>
              </a:rPr>
              <a:t>modificações de arquivos</a:t>
            </a:r>
            <a:r>
              <a:rPr lang="pt-BR" sz="1800">
                <a:solidFill>
                  <a:srgbClr val="FFFFFF"/>
                </a:solidFill>
              </a:rPr>
              <a:t> entre cada commit também são exibidas;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exibir as informações de tags também com: </a:t>
            </a:r>
            <a:r>
              <a:rPr b="1" lang="pt-BR" sz="1800">
                <a:solidFill>
                  <a:srgbClr val="F44D27"/>
                </a:solidFill>
              </a:rPr>
              <a:t>git show &lt;tag&gt;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diferenças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diff </a:t>
            </a:r>
            <a:r>
              <a:rPr lang="pt-BR" sz="1800">
                <a:solidFill>
                  <a:srgbClr val="FFFFFF"/>
                </a:solidFill>
              </a:rPr>
              <a:t>serve para exibir as diferenças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utilizado as diferenças do branch atual com o remoto serão exibidas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verificar a diferença entre arquivos:</a:t>
            </a:r>
            <a:r>
              <a:rPr lang="pt-BR" sz="1800">
                <a:solidFill>
                  <a:srgbClr val="F44D27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git diff &lt;arquivo&gt; &lt;arquivo_b&gt;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4D27"/>
              </a:solidFill>
            </a:endParaRPr>
          </a:p>
        </p:txBody>
      </p:sp>
      <p:pic>
        <p:nvPicPr>
          <p:cNvPr id="457" name="Google Shape;4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Log resumido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shortlog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nos dá um log resumido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commit será unido por </a:t>
            </a:r>
            <a:r>
              <a:rPr b="1" lang="pt-BR" sz="1800">
                <a:solidFill>
                  <a:srgbClr val="F44D27"/>
                </a:solidFill>
              </a:rPr>
              <a:t>nome do auto</a:t>
            </a:r>
            <a:r>
              <a:rPr lang="pt-BR" sz="1800">
                <a:solidFill>
                  <a:srgbClr val="FFFFFF"/>
                </a:solidFill>
              </a:rPr>
              <a:t>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então saber quais commits foram enviados ao projeto e por quem;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65" name="Google Shape;46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describe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describe --tags</a:t>
            </a:r>
            <a:r>
              <a:rPr lang="pt-BR" sz="1800">
                <a:solidFill>
                  <a:srgbClr val="FFFFFF"/>
                </a:solidFill>
              </a:rPr>
              <a:t> podemos verificar todas as tags do nosso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a opção --all recebemos também a referência das tags;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73" name="Google Shape;4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79" name="Google Shape;479;p66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487" name="Google Shape;487;p6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Limpando arquivos untracked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clean</a:t>
            </a:r>
            <a:r>
              <a:rPr lang="pt-BR" sz="1800">
                <a:solidFill>
                  <a:srgbClr val="FFFFFF"/>
                </a:solidFill>
              </a:rPr>
              <a:t> vai verificar e limpar arquivos não estão sendo trackeados;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todos que você </a:t>
            </a:r>
            <a:r>
              <a:rPr b="1" lang="pt-BR" sz="1800">
                <a:solidFill>
                  <a:srgbClr val="F44D27"/>
                </a:solidFill>
              </a:rPr>
              <a:t>não utilizou git add;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Utilizado para arquivos que são </a:t>
            </a:r>
            <a:r>
              <a:rPr b="1" lang="pt-BR" sz="1800">
                <a:solidFill>
                  <a:srgbClr val="F44D27"/>
                </a:solidFill>
              </a:rPr>
              <a:t>gerados automaticamente</a:t>
            </a:r>
            <a:r>
              <a:rPr lang="pt-BR" sz="1800">
                <a:solidFill>
                  <a:srgbClr val="FFFFFF"/>
                </a:solidFill>
              </a:rPr>
              <a:t>, por exemplo, e atrapalham a visualização do que é realmente importante;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Otimizando 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gc </a:t>
            </a:r>
            <a:r>
              <a:rPr lang="pt-BR" sz="1800">
                <a:solidFill>
                  <a:srgbClr val="FFFFFF"/>
                </a:solidFill>
              </a:rPr>
              <a:t>é uma abreviação para </a:t>
            </a:r>
            <a:r>
              <a:rPr b="1" lang="pt-BR" sz="1800">
                <a:solidFill>
                  <a:srgbClr val="F44D27"/>
                </a:solidFill>
              </a:rPr>
              <a:t>garbage collector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identifica arquivos que </a:t>
            </a:r>
            <a:r>
              <a:rPr b="1" lang="pt-BR" sz="1800">
                <a:solidFill>
                  <a:srgbClr val="F44D27"/>
                </a:solidFill>
              </a:rPr>
              <a:t>não são mais necessários</a:t>
            </a:r>
            <a:r>
              <a:rPr lang="pt-BR" sz="1800">
                <a:solidFill>
                  <a:srgbClr val="FFFFFF"/>
                </a:solidFill>
              </a:rPr>
              <a:t> e os exclui;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o repositório seja otimizado em questões de </a:t>
            </a:r>
            <a:r>
              <a:rPr b="1" lang="pt-BR" sz="1800">
                <a:solidFill>
                  <a:srgbClr val="F44D27"/>
                </a:solidFill>
              </a:rPr>
              <a:t>performance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05" name="Google Shape;5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Chegando integridade de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fsck </a:t>
            </a:r>
            <a:r>
              <a:rPr lang="pt-BR" sz="1800">
                <a:solidFill>
                  <a:srgbClr val="FFFFFF"/>
                </a:solidFill>
              </a:rPr>
              <a:t>é uma </a:t>
            </a:r>
            <a:r>
              <a:rPr lang="pt-BR" sz="1800">
                <a:solidFill>
                  <a:srgbClr val="FFFFFF"/>
                </a:solidFill>
              </a:rPr>
              <a:t>abreviação</a:t>
            </a:r>
            <a:r>
              <a:rPr lang="pt-BR" sz="1800">
                <a:solidFill>
                  <a:srgbClr val="FFFFFF"/>
                </a:solidFill>
              </a:rPr>
              <a:t> de File System ChecK;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instrução verifica a integridade de arquivos e sua conectividade;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Verificando assim possíveis </a:t>
            </a:r>
            <a:r>
              <a:rPr b="1" lang="pt-BR" sz="1800">
                <a:solidFill>
                  <a:srgbClr val="F44D27"/>
                </a:solidFill>
              </a:rPr>
              <a:t>corrupções em arquivos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Comando de rotina</a:t>
            </a:r>
            <a:r>
              <a:rPr lang="pt-BR" sz="1800">
                <a:solidFill>
                  <a:srgbClr val="FFFFFF"/>
                </a:solidFill>
              </a:rPr>
              <a:t>, utilizado para ver se está tudo certo com nossos arquivos;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13" name="Google Shape;51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git reflog</a:t>
            </a:r>
            <a:r>
              <a:rPr lang="pt-BR" sz="1800">
                <a:solidFill>
                  <a:srgbClr val="FFFFFF"/>
                </a:solidFill>
              </a:rPr>
              <a:t> vai mapear todos os seus passos no repositório, até uma mudança de branch é inserida neste 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Já o </a:t>
            </a:r>
            <a:r>
              <a:rPr b="1" lang="pt-BR" sz="1800">
                <a:solidFill>
                  <a:srgbClr val="F44D27"/>
                </a:solidFill>
              </a:rPr>
              <a:t>git log</a:t>
            </a:r>
            <a:r>
              <a:rPr lang="pt-BR" sz="1800">
                <a:solidFill>
                  <a:srgbClr val="FFFFFF"/>
                </a:solidFill>
              </a:rPr>
              <a:t>, que vimos anteriormente, apenas armazena os commits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b="1" lang="pt-BR" sz="1800">
                <a:solidFill>
                  <a:srgbClr val="F44D27"/>
                </a:solidFill>
              </a:rPr>
              <a:t>reflogs ficam salvos até expirar</a:t>
            </a:r>
            <a:r>
              <a:rPr lang="pt-BR" sz="1800">
                <a:solidFill>
                  <a:srgbClr val="FFFFFF"/>
                </a:solidFill>
              </a:rPr>
              <a:t>, o tempo de expiração padrão é de 30 dias;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1" name="Google Shape;52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sistema de controle de versão </a:t>
            </a:r>
            <a:r>
              <a:rPr b="1" lang="pt-BR" sz="1800">
                <a:solidFill>
                  <a:srgbClr val="F44D27"/>
                </a:solidFill>
              </a:rPr>
              <a:t>mais utilizado do mundo</a:t>
            </a:r>
            <a:r>
              <a:rPr lang="pt-BR" sz="1800">
                <a:solidFill>
                  <a:srgbClr val="FFFFFF"/>
                </a:solidFill>
              </a:rPr>
              <a:t> atualmente;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baseado em </a:t>
            </a:r>
            <a:r>
              <a:rPr b="1" lang="pt-BR" sz="1800">
                <a:solidFill>
                  <a:srgbClr val="F44D27"/>
                </a:solidFill>
              </a:rPr>
              <a:t>repositórios</a:t>
            </a:r>
            <a:r>
              <a:rPr lang="pt-BR" sz="1800">
                <a:solidFill>
                  <a:srgbClr val="FFFFFF"/>
                </a:solidFill>
              </a:rPr>
              <a:t>,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todas as versões do código e também as cópias de cada desenvolvedor;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operações do git </a:t>
            </a:r>
            <a:r>
              <a:rPr b="1" lang="pt-BR" sz="1800">
                <a:solidFill>
                  <a:srgbClr val="F44D27"/>
                </a:solidFill>
              </a:rPr>
              <a:t>são otimizadas para ter alto desempenho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Todos os objetos do git são </a:t>
            </a:r>
            <a:r>
              <a:rPr b="1" lang="pt-BR" sz="1800">
                <a:solidFill>
                  <a:srgbClr val="F44D27"/>
                </a:solidFill>
              </a:rPr>
              <a:t>protegidos como criptografia</a:t>
            </a:r>
            <a:r>
              <a:rPr lang="pt-BR" sz="1800">
                <a:solidFill>
                  <a:srgbClr val="FFFFFF"/>
                </a:solidFill>
              </a:rPr>
              <a:t> para evitar alterações indevidas e maliciosas;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um </a:t>
            </a:r>
            <a:r>
              <a:rPr b="1" lang="pt-BR" sz="1800">
                <a:solidFill>
                  <a:srgbClr val="F44D27"/>
                </a:solidFill>
              </a:rPr>
              <a:t>projeto de código aberto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arquivos com 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27" name="Google Shape;5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avançar e também retroceder nas </a:t>
            </a:r>
            <a:r>
              <a:rPr b="1" lang="pt-BR" sz="1800">
                <a:solidFill>
                  <a:srgbClr val="F44D27"/>
                </a:solidFill>
              </a:rPr>
              <a:t>hashs </a:t>
            </a:r>
            <a:r>
              <a:rPr lang="pt-BR" sz="1800">
                <a:solidFill>
                  <a:srgbClr val="FFFFFF"/>
                </a:solidFill>
              </a:rPr>
              <a:t>do reflog;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utilizamos o comando </a:t>
            </a:r>
            <a:r>
              <a:rPr b="1" lang="pt-BR" sz="1800">
                <a:solidFill>
                  <a:srgbClr val="F44D27"/>
                </a:solidFill>
              </a:rPr>
              <a:t>git reset --hard &lt;hash&gt;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tenha algo que queira salvar, pode utilizar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r>
              <a:rPr lang="pt-BR" sz="1800">
                <a:solidFill>
                  <a:srgbClr val="FFFFFF"/>
                </a:solidFill>
              </a:rPr>
              <a:t> antes;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Lembrando:</a:t>
            </a:r>
            <a:r>
              <a:rPr lang="pt-BR" sz="1800">
                <a:solidFill>
                  <a:srgbClr val="FFFFFF"/>
                </a:solidFill>
              </a:rPr>
              <a:t> o reflog expira com o tempo!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9" name="Google Shape;5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Transformando o repo para arquivo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35" name="Google Shape;5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git archive podemos transformar o repo um arquivo compactado,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archive --format zip --output master_files.zip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a master vai estar zipada no arquivo master_files.zip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37" name="Google Shape;5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543" name="Google Shape;543;p74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551" name="Google Shape;551;p75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59" name="Google Shape;5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inicializamos os repositórios, e temos algumas informações importantes para preencher, vamos vê-las em detalhes;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Algumas delas são: Nome do repo, descrição, licença;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Tudo poderá ser alterado ao longo do seu projeto</a:t>
            </a:r>
            <a:r>
              <a:rPr lang="pt-BR" sz="1800">
                <a:solidFill>
                  <a:srgbClr val="FFFFFF"/>
                </a:solidFill>
              </a:rPr>
              <a:t>, mas é interessante conhecer os detalhes das informações para configurar um projeto;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1" name="Google Shape;56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67" name="Google Shape;5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Code </a:t>
            </a:r>
            <a:r>
              <a:rPr lang="pt-BR" sz="1800">
                <a:solidFill>
                  <a:srgbClr val="FFFFFF"/>
                </a:solidFill>
              </a:rPr>
              <a:t>teremos acesso a informações importantes, como o próprio código 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também uma documentação do projeto pelo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os detalhes da </a:t>
            </a:r>
            <a:r>
              <a:rPr b="1" lang="pt-BR" sz="1800">
                <a:solidFill>
                  <a:srgbClr val="F44D27"/>
                </a:solidFill>
              </a:rPr>
              <a:t>licença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branches, adicionar arquivos e muito mais!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9" name="Google Shape;56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Issue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75" name="Google Shape;5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Issue </a:t>
            </a:r>
            <a:r>
              <a:rPr lang="pt-BR" sz="1800">
                <a:solidFill>
                  <a:srgbClr val="FFFFFF"/>
                </a:solidFill>
              </a:rPr>
              <a:t>podemos criar tarefas ou possíveis bugs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a organização se manter ciente do que ainda </a:t>
            </a:r>
            <a:r>
              <a:rPr b="1" lang="pt-BR" sz="1800">
                <a:solidFill>
                  <a:srgbClr val="F44D27"/>
                </a:solidFill>
              </a:rPr>
              <a:t>precisa fazer ou corrigir</a:t>
            </a:r>
            <a:r>
              <a:rPr lang="pt-BR" sz="1800">
                <a:solidFill>
                  <a:srgbClr val="FFFFFF"/>
                </a:solidFill>
              </a:rPr>
              <a:t>;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há um padrão para criação de novos issues;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o </a:t>
            </a:r>
            <a:r>
              <a:rPr b="1" lang="pt-BR" sz="1800">
                <a:solidFill>
                  <a:srgbClr val="F44D27"/>
                </a:solidFill>
              </a:rPr>
              <a:t>Markdown </a:t>
            </a:r>
            <a:r>
              <a:rPr lang="pt-BR" sz="1800">
                <a:solidFill>
                  <a:srgbClr val="FFFFFF"/>
                </a:solidFill>
              </a:rPr>
              <a:t>no texto também (igual o README.md);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issue deve ter uma label e também um responsável;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77" name="Google Shape;5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Pull Request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83" name="Google Shape;5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Pull Request </a:t>
            </a:r>
            <a:r>
              <a:rPr lang="pt-BR" sz="1800">
                <a:solidFill>
                  <a:srgbClr val="FFFFFF"/>
                </a:solidFill>
              </a:rPr>
              <a:t>é onde os colaboradores do projeto enviam código para resolver as </a:t>
            </a:r>
            <a:r>
              <a:rPr b="1" lang="pt-BR" sz="1800">
                <a:solidFill>
                  <a:srgbClr val="F44D27"/>
                </a:solidFill>
              </a:rPr>
              <a:t>issues </a:t>
            </a:r>
            <a:r>
              <a:rPr lang="pt-BR" sz="1800">
                <a:solidFill>
                  <a:srgbClr val="FFFFFF"/>
                </a:solidFill>
              </a:rPr>
              <a:t>ou </a:t>
            </a:r>
            <a:r>
              <a:rPr b="1" lang="pt-BR" sz="1800">
                <a:solidFill>
                  <a:srgbClr val="F44D27"/>
                </a:solidFill>
              </a:rPr>
              <a:t>adicionar novas</a:t>
            </a:r>
            <a:r>
              <a:rPr lang="pt-BR" sz="1800">
                <a:solidFill>
                  <a:srgbClr val="FFFFFF"/>
                </a:solidFill>
              </a:rPr>
              <a:t> funcionalidades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o código não seja inserido direto na master e sim passe por um pull request, </a:t>
            </a:r>
            <a:r>
              <a:rPr b="1" lang="pt-BR" sz="1800">
                <a:solidFill>
                  <a:srgbClr val="F44D27"/>
                </a:solidFill>
              </a:rPr>
              <a:t>para ser analisado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pull request vem de um </a:t>
            </a:r>
            <a:r>
              <a:rPr b="1" lang="pt-BR" sz="1800">
                <a:solidFill>
                  <a:srgbClr val="F44D27"/>
                </a:solidFill>
              </a:rPr>
              <a:t>novo branch</a:t>
            </a:r>
            <a:r>
              <a:rPr lang="pt-BR" sz="1800">
                <a:solidFill>
                  <a:srgbClr val="FFFFFF"/>
                </a:solidFill>
              </a:rPr>
              <a:t> criado no projeto e enviado para o repo, com o incremento de código;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85" name="Google Shape;58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Actions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1" name="Google Shape;59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8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Actions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onde se cria as </a:t>
            </a:r>
            <a:r>
              <a:rPr lang="pt-BR" sz="1800">
                <a:solidFill>
                  <a:srgbClr val="FFFFFF"/>
                </a:solidFill>
              </a:rPr>
              <a:t>automatizações</a:t>
            </a:r>
            <a:r>
              <a:rPr lang="pt-BR" sz="1800">
                <a:solidFill>
                  <a:srgbClr val="FFFFFF"/>
                </a:solidFill>
              </a:rPr>
              <a:t> de deploy com integração em outros serviços;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Incluindo </a:t>
            </a:r>
            <a:r>
              <a:rPr b="1" lang="pt-BR" sz="1800">
                <a:solidFill>
                  <a:srgbClr val="F44D27"/>
                </a:solidFill>
              </a:rPr>
              <a:t>CI/CD</a:t>
            </a:r>
            <a:r>
              <a:rPr lang="pt-BR" sz="1800">
                <a:solidFill>
                  <a:srgbClr val="FFFFFF"/>
                </a:solidFill>
              </a:rPr>
              <a:t> (Continuous Integration / Continuous Development);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podemos criar uma rotina de atualizar a master automaticamente e outros processos;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93" name="Google Shape;5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Projects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9" name="Google Shape;5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Projects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 projeto e utilizar um quadro de tarefas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processo é conhecido como </a:t>
            </a:r>
            <a:r>
              <a:rPr b="1" lang="pt-BR" sz="1800">
                <a:solidFill>
                  <a:srgbClr val="F44D27"/>
                </a:solidFill>
              </a:rPr>
              <a:t>Kanban</a:t>
            </a:r>
            <a:r>
              <a:rPr lang="pt-BR" sz="1800">
                <a:solidFill>
                  <a:srgbClr val="FFFFFF"/>
                </a:solidFill>
              </a:rPr>
              <a:t> e pode ajudar a organizar seu time, criando notas que podem virar </a:t>
            </a:r>
            <a:r>
              <a:rPr b="1" lang="pt-BR" sz="1800">
                <a:solidFill>
                  <a:srgbClr val="F44D27"/>
                </a:solidFill>
              </a:rPr>
              <a:t>issues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Estrutura interessante: Backlog, Retorno de qualidade, Desenvolvimento, Teste, Finalizadas;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tela lembra muito o software </a:t>
            </a:r>
            <a:r>
              <a:rPr b="1" lang="pt-BR" sz="1800">
                <a:solidFill>
                  <a:srgbClr val="F44D27"/>
                </a:solidFill>
              </a:rPr>
              <a:t>Trello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tirar o máximo proveito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Codifique </a:t>
            </a:r>
            <a:r>
              <a:rPr b="1" lang="pt-BR" sz="1800">
                <a:solidFill>
                  <a:srgbClr val="F44D27"/>
                </a:solidFill>
              </a:rPr>
              <a:t>junto comigo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seus</a:t>
            </a:r>
            <a:r>
              <a:rPr b="1" lang="pt-BR" sz="1800">
                <a:solidFill>
                  <a:srgbClr val="F44D27"/>
                </a:solidFill>
              </a:rPr>
              <a:t> próprios exemplos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</a:t>
            </a:r>
            <a:r>
              <a:rPr b="1" lang="pt-BR" sz="1800">
                <a:solidFill>
                  <a:srgbClr val="F44D27"/>
                </a:solidFill>
              </a:rPr>
              <a:t>outros casos</a:t>
            </a:r>
            <a:r>
              <a:rPr lang="pt-BR" sz="1800">
                <a:solidFill>
                  <a:srgbClr val="FFFFFF"/>
                </a:solidFill>
              </a:rPr>
              <a:t> utilizando os recursos aprendidos no curso e também mesclando eles;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Dica bônus: </a:t>
            </a:r>
            <a:r>
              <a:rPr lang="pt-BR" sz="1800">
                <a:solidFill>
                  <a:srgbClr val="FFFFFF"/>
                </a:solidFill>
              </a:rPr>
              <a:t>ouça e depois pratique!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Wiki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07" name="Google Shape;60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Wiki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uma documentação mais extensa para 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 descrever funcionalidades, bugs conhecidos e não solucionados, entre outras funções;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seja um</a:t>
            </a:r>
            <a:r>
              <a:rPr b="1" lang="pt-BR" sz="1800">
                <a:solidFill>
                  <a:srgbClr val="F44D27"/>
                </a:solidFill>
              </a:rPr>
              <a:t> repositório de conhecimento</a:t>
            </a:r>
            <a:r>
              <a:rPr lang="pt-BR" sz="1800">
                <a:solidFill>
                  <a:srgbClr val="FFFFFF"/>
                </a:solidFill>
              </a:rPr>
              <a:t> sobre o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9" name="Google Shape;6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Insights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15" name="Google Shape;6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Insights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informações detalhadas do projeto, como: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Quem são os contribuidores, commits, forks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entender como o projeto está andando e a </a:t>
            </a:r>
            <a:r>
              <a:rPr b="1" lang="pt-BR" sz="1800">
                <a:solidFill>
                  <a:srgbClr val="F44D27"/>
                </a:solidFill>
              </a:rPr>
              <a:t>sua evolução desde o início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7" name="Google Shape;61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Settings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23" name="Google Shape;6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Settings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acesso a diversas configurações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podemos alterar o nome do repo ou remover/adicionar features;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é nela que </a:t>
            </a:r>
            <a:r>
              <a:rPr b="1" lang="pt-BR" sz="1800">
                <a:solidFill>
                  <a:srgbClr val="F44D27"/>
                </a:solidFill>
              </a:rPr>
              <a:t>adicionamos colaboradores</a:t>
            </a:r>
            <a:r>
              <a:rPr lang="pt-BR" sz="1800">
                <a:solidFill>
                  <a:srgbClr val="FFFFFF"/>
                </a:solidFill>
              </a:rPr>
              <a:t>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poder </a:t>
            </a:r>
            <a:r>
              <a:rPr b="1" lang="pt-BR" sz="1800">
                <a:solidFill>
                  <a:srgbClr val="F44D27"/>
                </a:solidFill>
              </a:rPr>
              <a:t>removido</a:t>
            </a:r>
            <a:r>
              <a:rPr lang="pt-BR" sz="1800">
                <a:solidFill>
                  <a:srgbClr val="FFFFFF"/>
                </a:solidFill>
              </a:rPr>
              <a:t> nesta aba;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25" name="Google Shape;62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um Gist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1" name="Google Shape;6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Gist</a:t>
            </a:r>
            <a:r>
              <a:rPr lang="pt-BR" sz="1800">
                <a:solidFill>
                  <a:srgbClr val="FFFFFF"/>
                </a:solidFill>
              </a:rPr>
              <a:t> são pequenos blocos de código que podem ser hospedado no GitHub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pode armazenar uma solução que achou interessante para algum problema e não quer perder,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 link do Gist </a:t>
            </a:r>
            <a:r>
              <a:rPr b="1" lang="pt-BR" sz="1800">
                <a:solidFill>
                  <a:srgbClr val="F44D27"/>
                </a:solidFill>
              </a:rPr>
              <a:t>pode ser compartilhado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fim das contas o Gist </a:t>
            </a:r>
            <a:r>
              <a:rPr b="1" lang="pt-BR" sz="1800">
                <a:solidFill>
                  <a:srgbClr val="F44D27"/>
                </a:solidFill>
              </a:rPr>
              <a:t>acaba sendo um repositório</a:t>
            </a:r>
            <a:r>
              <a:rPr lang="pt-BR" sz="1800">
                <a:solidFill>
                  <a:srgbClr val="FFFFFF"/>
                </a:solidFill>
              </a:rPr>
              <a:t>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33" name="Google Shape;63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9" name="Google Shape;63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não serve só para salvar os nossos projetos, podemos encontrar muitos</a:t>
            </a:r>
            <a:r>
              <a:rPr b="1" lang="pt-BR" sz="1800">
                <a:solidFill>
                  <a:srgbClr val="F44D27"/>
                </a:solidFill>
              </a:rPr>
              <a:t> repos interessantes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até aprender com isso também, olhando o </a:t>
            </a:r>
            <a:r>
              <a:rPr b="1" lang="pt-BR" sz="1800">
                <a:solidFill>
                  <a:srgbClr val="F44D27"/>
                </a:solidFill>
              </a:rPr>
              <a:t>código fonte </a:t>
            </a:r>
            <a:r>
              <a:rPr lang="pt-BR" sz="1800">
                <a:solidFill>
                  <a:srgbClr val="FFFFFF"/>
                </a:solidFill>
              </a:rPr>
              <a:t>de desenvolvedores experientes;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não para por aí: você pode dar </a:t>
            </a:r>
            <a:r>
              <a:rPr b="1" lang="pt-BR" sz="1800">
                <a:solidFill>
                  <a:srgbClr val="F44D27"/>
                </a:solidFill>
              </a:rPr>
              <a:t>star</a:t>
            </a:r>
            <a:r>
              <a:rPr lang="pt-BR" sz="1800">
                <a:solidFill>
                  <a:srgbClr val="FFFFFF"/>
                </a:solidFill>
              </a:rPr>
              <a:t> nos projetos que gostou ou </a:t>
            </a:r>
            <a:r>
              <a:rPr b="1" lang="pt-BR" sz="1800">
                <a:solidFill>
                  <a:srgbClr val="F44D27"/>
                </a:solidFill>
              </a:rPr>
              <a:t>fork</a:t>
            </a:r>
            <a:r>
              <a:rPr lang="pt-BR" sz="1800">
                <a:solidFill>
                  <a:srgbClr val="FFFFFF"/>
                </a:solidFill>
              </a:rPr>
              <a:t> nos que deseja continuar em um repo próprio;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1" name="Google Shape;64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647" name="Google Shape;647;p8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655" name="Google Shape;655;p8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63" name="Google Shape;6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5" name="Google Shape;66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1" name="Google Shape;6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9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3" name="Google Shape;67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Cabeçalhos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9" name="Google Shape;6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</a:t>
            </a:r>
            <a:r>
              <a:rPr b="1" lang="pt-BR" sz="1800">
                <a:solidFill>
                  <a:srgbClr val="F44D27"/>
                </a:solidFill>
              </a:rPr>
              <a:t> cabeçalhos em markdown</a:t>
            </a:r>
            <a:r>
              <a:rPr lang="pt-BR" sz="1800">
                <a:solidFill>
                  <a:srgbClr val="FFFFFF"/>
                </a:solidFill>
              </a:rPr>
              <a:t> são determinados pelo símbolo #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Cabeçalhos são os famosos títulos ou </a:t>
            </a:r>
            <a:r>
              <a:rPr b="1" lang="pt-BR" sz="1800">
                <a:solidFill>
                  <a:srgbClr val="F44D27"/>
                </a:solidFill>
              </a:rPr>
              <a:t>headings </a:t>
            </a:r>
            <a:r>
              <a:rPr lang="pt-BR" sz="1800">
                <a:solidFill>
                  <a:srgbClr val="FFFFFF"/>
                </a:solidFill>
              </a:rPr>
              <a:t>do 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# =&gt; h1, ## =&gt; h2, ### =&gt; h3 e assim por diante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1" name="Google Shape;68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Ênfase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87" name="Google Shape;68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símbolos que podem dar </a:t>
            </a:r>
            <a:r>
              <a:rPr b="1" lang="pt-BR" sz="1800">
                <a:solidFill>
                  <a:srgbClr val="F44D27"/>
                </a:solidFill>
              </a:rPr>
              <a:t>ênfase ao texto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negrito</a:t>
            </a:r>
            <a:r>
              <a:rPr lang="pt-BR" sz="1800">
                <a:solidFill>
                  <a:srgbClr val="FFFFFF"/>
                </a:solidFill>
              </a:rPr>
              <a:t>: **texto** ou __texto__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itálico</a:t>
            </a:r>
            <a:r>
              <a:rPr lang="pt-BR" sz="1800">
                <a:solidFill>
                  <a:srgbClr val="FFFFFF"/>
                </a:solidFill>
              </a:rPr>
              <a:t>: *texto* ou _texto_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Combinando </a:t>
            </a:r>
            <a:r>
              <a:rPr lang="pt-BR" sz="1800">
                <a:solidFill>
                  <a:srgbClr val="FFFFFF"/>
                </a:solidFill>
              </a:rPr>
              <a:t>os dois: _um **texto** combinado_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9" name="Google Shape;68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95" name="Google Shape;69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9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as listas </a:t>
            </a:r>
            <a:r>
              <a:rPr b="1" lang="pt-BR" sz="1800">
                <a:solidFill>
                  <a:srgbClr val="F44D27"/>
                </a:solidFill>
              </a:rPr>
              <a:t>ordenadas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b="1" lang="pt-BR" sz="1800">
                <a:solidFill>
                  <a:srgbClr val="F44D27"/>
                </a:solidFill>
              </a:rPr>
              <a:t>não ordenadas</a:t>
            </a:r>
            <a:r>
              <a:rPr lang="pt-BR" sz="1800">
                <a:solidFill>
                  <a:srgbClr val="FFFFFF"/>
                </a:solidFill>
              </a:rPr>
              <a:t> em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não ordenadas começam os itens com: </a:t>
            </a:r>
            <a:r>
              <a:rPr b="1" lang="pt-BR" sz="1800">
                <a:solidFill>
                  <a:srgbClr val="F44D27"/>
                </a:solidFill>
              </a:rPr>
              <a:t>* Item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ordenadas com: </a:t>
            </a:r>
            <a:r>
              <a:rPr b="1" lang="pt-BR" sz="1800">
                <a:solidFill>
                  <a:srgbClr val="F44D27"/>
                </a:solidFill>
              </a:rPr>
              <a:t>1. Item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97" name="Google Shape;69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03" name="Google Shape;70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9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possível</a:t>
            </a:r>
            <a:r>
              <a:rPr b="1" lang="pt-BR" sz="1800">
                <a:solidFill>
                  <a:srgbClr val="F44D27"/>
                </a:solidFill>
              </a:rPr>
              <a:t> inserir imagens</a:t>
            </a:r>
            <a:r>
              <a:rPr lang="pt-BR" sz="1800">
                <a:solidFill>
                  <a:srgbClr val="FFFFFF"/>
                </a:solidFill>
              </a:rPr>
              <a:t> em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Veja a sintaxe: ![Texto Alt](link imagem);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imagem pode </a:t>
            </a:r>
            <a:r>
              <a:rPr b="1" lang="pt-BR" sz="1800">
                <a:solidFill>
                  <a:srgbClr val="F44D27"/>
                </a:solidFill>
              </a:rPr>
              <a:t>estar no próprio repo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ser externa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05" name="Google Shape;70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Links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1" name="Google Shape;71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markdown podemos </a:t>
            </a:r>
            <a:r>
              <a:rPr b="1" lang="pt-BR" sz="1800">
                <a:solidFill>
                  <a:srgbClr val="F44D27"/>
                </a:solidFill>
              </a:rPr>
              <a:t>inserir links</a:t>
            </a:r>
            <a:r>
              <a:rPr lang="pt-BR" sz="1800">
                <a:solidFill>
                  <a:srgbClr val="FFFFFF"/>
                </a:solidFill>
              </a:rPr>
              <a:t> de forma fácil;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 a seguinte: [Texto do link](link)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for um link do GitHub pode inserir</a:t>
            </a:r>
            <a:r>
              <a:rPr b="1" lang="pt-BR" sz="1800">
                <a:solidFill>
                  <a:srgbClr val="F44D27"/>
                </a:solidFill>
              </a:rPr>
              <a:t> de forma direta</a:t>
            </a:r>
            <a:r>
              <a:rPr lang="pt-BR" sz="1800">
                <a:solidFill>
                  <a:srgbClr val="FFFFFF"/>
                </a:solidFill>
              </a:rPr>
              <a:t>: https://www.github.com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3" name="Google Shape;71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Código 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9" name="Google Shape;7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9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</a:t>
            </a:r>
            <a:r>
              <a:rPr b="1" lang="pt-BR" sz="1800">
                <a:solidFill>
                  <a:srgbClr val="F44D27"/>
                </a:solidFill>
              </a:rPr>
              <a:t>código </a:t>
            </a:r>
            <a:r>
              <a:rPr lang="pt-BR" sz="1800">
                <a:solidFill>
                  <a:srgbClr val="FFFFFF"/>
                </a:solidFill>
              </a:rPr>
              <a:t>no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é: ``` código ```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1" name="Google Shape;72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Task list </a:t>
            </a:r>
            <a:r>
              <a:rPr b="1" lang="pt-BR" sz="3000">
                <a:solidFill>
                  <a:srgbClr val="FFFFFF"/>
                </a:solidFill>
              </a:rPr>
              <a:t>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27" name="Google Shape;72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uma </a:t>
            </a:r>
            <a:r>
              <a:rPr b="1" lang="pt-BR" sz="1800">
                <a:solidFill>
                  <a:srgbClr val="F44D27"/>
                </a:solidFill>
              </a:rPr>
              <a:t>lista de tarefas</a:t>
            </a:r>
            <a:r>
              <a:rPr lang="pt-BR" sz="1800">
                <a:solidFill>
                  <a:srgbClr val="FFFFFF"/>
                </a:solidFill>
              </a:rPr>
              <a:t> pelo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para tarefas concluídas: - [ x ] CSS do rodapé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não concluídas: - [ ] CSS da página de contatos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9" name="Google Shape;72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735" name="Google Shape;735;p9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43" name="Google Shape;743;p9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744" name="Google Shape;74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GitHub Pages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1" name="Google Shape;75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0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forma de criar uma página estática nos </a:t>
            </a:r>
            <a:r>
              <a:rPr b="1" lang="pt-BR" sz="1800">
                <a:solidFill>
                  <a:srgbClr val="F44D27"/>
                </a:solidFill>
              </a:rPr>
              <a:t>servidores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uma alternativa </a:t>
            </a:r>
            <a:r>
              <a:rPr b="1" lang="pt-BR" sz="1800">
                <a:solidFill>
                  <a:srgbClr val="F44D27"/>
                </a:solidFill>
              </a:rPr>
              <a:t>gratuita </a:t>
            </a:r>
            <a:r>
              <a:rPr lang="pt-BR" sz="1800">
                <a:solidFill>
                  <a:srgbClr val="FFFFFF"/>
                </a:solidFill>
              </a:rPr>
              <a:t>para hospedar nosso portfólio;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Muito simples de colocar no ar, </a:t>
            </a:r>
            <a:r>
              <a:rPr b="1" lang="pt-BR" sz="1800">
                <a:solidFill>
                  <a:srgbClr val="F44D27"/>
                </a:solidFill>
              </a:rPr>
              <a:t>não precisa de domínio ou servidor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Muitas empresas utilizam para </a:t>
            </a:r>
            <a:r>
              <a:rPr b="1" lang="pt-BR" sz="1800">
                <a:solidFill>
                  <a:srgbClr val="F44D27"/>
                </a:solidFill>
              </a:rPr>
              <a:t>apresentar o seu projeto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a própria documentação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53" name="Google Shape;75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criar a página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9" name="Google Shape;75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deve seguir alguns passos simples, veja: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Criar um repositório com o nome </a:t>
            </a:r>
            <a:r>
              <a:rPr b="1" lang="pt-BR" sz="1800">
                <a:solidFill>
                  <a:srgbClr val="F44D27"/>
                </a:solidFill>
              </a:rPr>
              <a:t>nomedousuario.github.io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Clonar o repositório no nosso computador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Adicionar o código do projeto na </a:t>
            </a:r>
            <a:r>
              <a:rPr b="1" lang="pt-BR" sz="1800">
                <a:solidFill>
                  <a:srgbClr val="F44D27"/>
                </a:solidFill>
              </a:rPr>
              <a:t>branch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Enviar o código por meio de </a:t>
            </a:r>
            <a:r>
              <a:rPr b="1" lang="pt-BR" sz="1800">
                <a:solidFill>
                  <a:srgbClr val="F44D27"/>
                </a:solidFill>
              </a:rPr>
              <a:t>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 pronto, você tem um site em </a:t>
            </a:r>
            <a:r>
              <a:rPr b="1" lang="pt-BR" sz="1800">
                <a:solidFill>
                  <a:srgbClr val="F44D27"/>
                </a:solidFill>
              </a:rPr>
              <a:t>https://nomedousuario.github.io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67" name="Google Shape;767;p10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