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7de9dc0a20_3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7de9dc0a20_3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7de9dc0a20_3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7de9dc0a20_3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7de9dc0a20_3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17de9dc0a20_3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7de9dc0a20_3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17de9dc0a20_3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7de9dc0a20_3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17de9dc0a20_3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7de9dc0a20_3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17de9dc0a20_3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7de9dc0a20_3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7de9dc0a20_3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7de9dc0a20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7de9dc0a20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7de9dc0a20_2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7de9dc0a20_2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7de9dc0a20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7de9dc0a20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7de9dc0a20_2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7de9dc0a20_2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7de9dc0a20_2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7de9dc0a20_2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7de9dc0a20_2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7de9dc0a20_2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7de9dc0a20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7de9dc0a20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7de9dc0a20_3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7de9dc0a20_3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628650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028950" y="4767264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7086600" y="4891925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ctr">
              <a:spcBef>
                <a:spcPts val="0"/>
              </a:spcBef>
              <a:spcAft>
                <a:spcPts val="0"/>
              </a:spcAft>
              <a:buClr>
                <a:srgbClr val="548135"/>
              </a:buClr>
              <a:buSzPts val="1500"/>
              <a:buFont typeface="Calibri"/>
              <a:buNone/>
              <a:defRPr b="1" i="0" sz="1500" u="none" cap="none" strike="noStrike">
                <a:solidFill>
                  <a:srgbClr val="54813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ctr">
              <a:spcBef>
                <a:spcPts val="0"/>
              </a:spcBef>
              <a:spcAft>
                <a:spcPts val="0"/>
              </a:spcAft>
              <a:buClr>
                <a:srgbClr val="548135"/>
              </a:buClr>
              <a:buSzPts val="1500"/>
              <a:buFont typeface="Calibri"/>
              <a:buNone/>
              <a:defRPr b="1" i="0" sz="1500" u="none" cap="none" strike="noStrike">
                <a:solidFill>
                  <a:srgbClr val="548135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ctr">
              <a:spcBef>
                <a:spcPts val="0"/>
              </a:spcBef>
              <a:spcAft>
                <a:spcPts val="0"/>
              </a:spcAft>
              <a:buClr>
                <a:srgbClr val="548135"/>
              </a:buClr>
              <a:buSzPts val="1500"/>
              <a:buFont typeface="Calibri"/>
              <a:buNone/>
              <a:defRPr b="1" i="0" sz="1500" u="none" cap="none" strike="noStrike">
                <a:solidFill>
                  <a:srgbClr val="548135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ctr">
              <a:spcBef>
                <a:spcPts val="0"/>
              </a:spcBef>
              <a:spcAft>
                <a:spcPts val="0"/>
              </a:spcAft>
              <a:buClr>
                <a:srgbClr val="548135"/>
              </a:buClr>
              <a:buSzPts val="1500"/>
              <a:buFont typeface="Calibri"/>
              <a:buNone/>
              <a:defRPr b="1" i="0" sz="1500" u="none" cap="none" strike="noStrike">
                <a:solidFill>
                  <a:srgbClr val="548135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ctr">
              <a:spcBef>
                <a:spcPts val="0"/>
              </a:spcBef>
              <a:spcAft>
                <a:spcPts val="0"/>
              </a:spcAft>
              <a:buClr>
                <a:srgbClr val="548135"/>
              </a:buClr>
              <a:buSzPts val="1500"/>
              <a:buFont typeface="Calibri"/>
              <a:buNone/>
              <a:defRPr b="1" i="0" sz="1500" u="none" cap="none" strike="noStrike">
                <a:solidFill>
                  <a:srgbClr val="548135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ctr">
              <a:spcBef>
                <a:spcPts val="0"/>
              </a:spcBef>
              <a:spcAft>
                <a:spcPts val="0"/>
              </a:spcAft>
              <a:buClr>
                <a:srgbClr val="548135"/>
              </a:buClr>
              <a:buSzPts val="1500"/>
              <a:buFont typeface="Calibri"/>
              <a:buNone/>
              <a:defRPr b="1" i="0" sz="1500" u="none" cap="none" strike="noStrike">
                <a:solidFill>
                  <a:srgbClr val="548135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ctr">
              <a:spcBef>
                <a:spcPts val="0"/>
              </a:spcBef>
              <a:spcAft>
                <a:spcPts val="0"/>
              </a:spcAft>
              <a:buClr>
                <a:srgbClr val="548135"/>
              </a:buClr>
              <a:buSzPts val="1500"/>
              <a:buFont typeface="Calibri"/>
              <a:buNone/>
              <a:defRPr b="1" i="0" sz="1500" u="none" cap="none" strike="noStrike">
                <a:solidFill>
                  <a:srgbClr val="548135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ctr">
              <a:spcBef>
                <a:spcPts val="0"/>
              </a:spcBef>
              <a:spcAft>
                <a:spcPts val="0"/>
              </a:spcAft>
              <a:buClr>
                <a:srgbClr val="548135"/>
              </a:buClr>
              <a:buSzPts val="1500"/>
              <a:buFont typeface="Calibri"/>
              <a:buNone/>
              <a:defRPr b="1" i="0" sz="1500" u="none" cap="none" strike="noStrike">
                <a:solidFill>
                  <a:srgbClr val="548135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ctr">
              <a:spcBef>
                <a:spcPts val="0"/>
              </a:spcBef>
              <a:spcAft>
                <a:spcPts val="0"/>
              </a:spcAft>
              <a:buClr>
                <a:srgbClr val="548135"/>
              </a:buClr>
              <a:buSzPts val="1500"/>
              <a:buFont typeface="Calibri"/>
              <a:buNone/>
              <a:defRPr b="1" i="0" sz="1500" u="none" cap="none" strike="noStrike">
                <a:solidFill>
                  <a:srgbClr val="548135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1"/>
          <p:cNvSpPr txBox="1"/>
          <p:nvPr>
            <p:ph type="title"/>
          </p:nvPr>
        </p:nvSpPr>
        <p:spPr>
          <a:xfrm rot="5400000">
            <a:off x="5350051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" type="body"/>
          </p:nvPr>
        </p:nvSpPr>
        <p:spPr>
          <a:xfrm rot="5400000">
            <a:off x="1349476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0" type="dt"/>
          </p:nvPr>
        </p:nvSpPr>
        <p:spPr>
          <a:xfrm>
            <a:off x="628650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1" type="ftr"/>
          </p:nvPr>
        </p:nvSpPr>
        <p:spPr>
          <a:xfrm>
            <a:off x="3028950" y="4767264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2" type="sldNum"/>
          </p:nvPr>
        </p:nvSpPr>
        <p:spPr>
          <a:xfrm>
            <a:off x="7086600" y="4891925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Clr>
                <a:srgbClr val="AEABAB"/>
              </a:buClr>
              <a:buSzPts val="1400"/>
              <a:buFont typeface="Calibri"/>
              <a:buNone/>
              <a:defRPr b="1" i="0" sz="1400" u="none" cap="none" strike="noStrike">
                <a:solidFill>
                  <a:srgbClr val="AEABA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Clr>
                <a:srgbClr val="AEABAB"/>
              </a:buClr>
              <a:buSzPts val="1400"/>
              <a:buFont typeface="Calibri"/>
              <a:buNone/>
              <a:defRPr b="1" i="0" sz="1400" u="none" cap="none" strike="noStrike">
                <a:solidFill>
                  <a:srgbClr val="AEABA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Clr>
                <a:srgbClr val="AEABAB"/>
              </a:buClr>
              <a:buSzPts val="1400"/>
              <a:buFont typeface="Calibri"/>
              <a:buNone/>
              <a:defRPr b="1" i="0" sz="1400" u="none" cap="none" strike="noStrike">
                <a:solidFill>
                  <a:srgbClr val="AEABA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Clr>
                <a:srgbClr val="AEABAB"/>
              </a:buClr>
              <a:buSzPts val="1400"/>
              <a:buFont typeface="Calibri"/>
              <a:buNone/>
              <a:defRPr b="1" i="0" sz="1400" u="none" cap="none" strike="noStrike">
                <a:solidFill>
                  <a:srgbClr val="AEABA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Clr>
                <a:srgbClr val="AEABAB"/>
              </a:buClr>
              <a:buSzPts val="1400"/>
              <a:buFont typeface="Calibri"/>
              <a:buNone/>
              <a:defRPr b="1" i="0" sz="1400" u="none" cap="none" strike="noStrike">
                <a:solidFill>
                  <a:srgbClr val="AEABA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Clr>
                <a:srgbClr val="AEABAB"/>
              </a:buClr>
              <a:buSzPts val="1400"/>
              <a:buFont typeface="Calibri"/>
              <a:buNone/>
              <a:defRPr b="1" i="0" sz="1400" u="none" cap="none" strike="noStrike">
                <a:solidFill>
                  <a:srgbClr val="AEABA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Clr>
                <a:srgbClr val="AEABAB"/>
              </a:buClr>
              <a:buSzPts val="1400"/>
              <a:buFont typeface="Calibri"/>
              <a:buNone/>
              <a:defRPr b="1" i="0" sz="1400" u="none" cap="none" strike="noStrike">
                <a:solidFill>
                  <a:srgbClr val="AEABA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Clr>
                <a:srgbClr val="AEABAB"/>
              </a:buClr>
              <a:buSzPts val="1400"/>
              <a:buFont typeface="Calibri"/>
              <a:buNone/>
              <a:defRPr b="1" i="0" sz="1400" u="none" cap="none" strike="noStrike">
                <a:solidFill>
                  <a:srgbClr val="AEABA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Clr>
                <a:srgbClr val="AEABAB"/>
              </a:buClr>
              <a:buSzPts val="1400"/>
              <a:buFont typeface="Calibri"/>
              <a:buNone/>
              <a:defRPr b="1" i="0" sz="1400" u="none" cap="none" strike="noStrike">
                <a:solidFill>
                  <a:srgbClr val="AEABA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28650" y="273845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628650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028950" y="4767264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7086600" y="4904186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Clr>
                <a:srgbClr val="AEABAB"/>
              </a:buClr>
              <a:buSzPts val="1400"/>
              <a:buFont typeface="Calibri"/>
              <a:buNone/>
              <a:defRPr b="1" i="0" sz="1400" u="none" cap="none" strike="noStrike">
                <a:solidFill>
                  <a:srgbClr val="AEABA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Clr>
                <a:srgbClr val="AEABAB"/>
              </a:buClr>
              <a:buSzPts val="1400"/>
              <a:buFont typeface="Calibri"/>
              <a:buNone/>
              <a:defRPr b="1" i="0" sz="1400" u="none" cap="none" strike="noStrike">
                <a:solidFill>
                  <a:srgbClr val="AEABA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Clr>
                <a:srgbClr val="AEABAB"/>
              </a:buClr>
              <a:buSzPts val="1400"/>
              <a:buFont typeface="Calibri"/>
              <a:buNone/>
              <a:defRPr b="1" i="0" sz="1400" u="none" cap="none" strike="noStrike">
                <a:solidFill>
                  <a:srgbClr val="AEABA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Clr>
                <a:srgbClr val="AEABAB"/>
              </a:buClr>
              <a:buSzPts val="1400"/>
              <a:buFont typeface="Calibri"/>
              <a:buNone/>
              <a:defRPr b="1" i="0" sz="1400" u="none" cap="none" strike="noStrike">
                <a:solidFill>
                  <a:srgbClr val="AEABA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Clr>
                <a:srgbClr val="AEABAB"/>
              </a:buClr>
              <a:buSzPts val="1400"/>
              <a:buFont typeface="Calibri"/>
              <a:buNone/>
              <a:defRPr b="1" i="0" sz="1400" u="none" cap="none" strike="noStrike">
                <a:solidFill>
                  <a:srgbClr val="AEABA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Clr>
                <a:srgbClr val="AEABAB"/>
              </a:buClr>
              <a:buSzPts val="1400"/>
              <a:buFont typeface="Calibri"/>
              <a:buNone/>
              <a:defRPr b="1" i="0" sz="1400" u="none" cap="none" strike="noStrike">
                <a:solidFill>
                  <a:srgbClr val="AEABA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Clr>
                <a:srgbClr val="AEABAB"/>
              </a:buClr>
              <a:buSzPts val="1400"/>
              <a:buFont typeface="Calibri"/>
              <a:buNone/>
              <a:defRPr b="1" i="0" sz="1400" u="none" cap="none" strike="noStrike">
                <a:solidFill>
                  <a:srgbClr val="AEABA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Clr>
                <a:srgbClr val="AEABAB"/>
              </a:buClr>
              <a:buSzPts val="1400"/>
              <a:buFont typeface="Calibri"/>
              <a:buNone/>
              <a:defRPr b="1" i="0" sz="1400" u="none" cap="none" strike="noStrike">
                <a:solidFill>
                  <a:srgbClr val="AEABA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Clr>
                <a:srgbClr val="AEABAB"/>
              </a:buClr>
              <a:buSzPts val="1400"/>
              <a:buFont typeface="Calibri"/>
              <a:buNone/>
              <a:defRPr b="1" i="0" sz="1400" u="none" cap="none" strike="noStrike">
                <a:solidFill>
                  <a:srgbClr val="AEABA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623888" y="1282305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623888" y="3442099"/>
            <a:ext cx="78867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628650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3028950" y="4767264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7086600" y="4891925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Clr>
                <a:srgbClr val="AEABAB"/>
              </a:buClr>
              <a:buSzPts val="1400"/>
              <a:buFont typeface="Calibri"/>
              <a:buNone/>
              <a:defRPr b="1" i="0" sz="1400" u="none" cap="none" strike="noStrike">
                <a:solidFill>
                  <a:srgbClr val="AEABA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Clr>
                <a:srgbClr val="AEABAB"/>
              </a:buClr>
              <a:buSzPts val="1400"/>
              <a:buFont typeface="Calibri"/>
              <a:buNone/>
              <a:defRPr b="1" i="0" sz="1400" u="none" cap="none" strike="noStrike">
                <a:solidFill>
                  <a:srgbClr val="AEABA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Clr>
                <a:srgbClr val="AEABAB"/>
              </a:buClr>
              <a:buSzPts val="1400"/>
              <a:buFont typeface="Calibri"/>
              <a:buNone/>
              <a:defRPr b="1" i="0" sz="1400" u="none" cap="none" strike="noStrike">
                <a:solidFill>
                  <a:srgbClr val="AEABA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Clr>
                <a:srgbClr val="AEABAB"/>
              </a:buClr>
              <a:buSzPts val="1400"/>
              <a:buFont typeface="Calibri"/>
              <a:buNone/>
              <a:defRPr b="1" i="0" sz="1400" u="none" cap="none" strike="noStrike">
                <a:solidFill>
                  <a:srgbClr val="AEABA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Clr>
                <a:srgbClr val="AEABAB"/>
              </a:buClr>
              <a:buSzPts val="1400"/>
              <a:buFont typeface="Calibri"/>
              <a:buNone/>
              <a:defRPr b="1" i="0" sz="1400" u="none" cap="none" strike="noStrike">
                <a:solidFill>
                  <a:srgbClr val="AEABA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Clr>
                <a:srgbClr val="AEABAB"/>
              </a:buClr>
              <a:buSzPts val="1400"/>
              <a:buFont typeface="Calibri"/>
              <a:buNone/>
              <a:defRPr b="1" i="0" sz="1400" u="none" cap="none" strike="noStrike">
                <a:solidFill>
                  <a:srgbClr val="AEABA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Clr>
                <a:srgbClr val="AEABAB"/>
              </a:buClr>
              <a:buSzPts val="1400"/>
              <a:buFont typeface="Calibri"/>
              <a:buNone/>
              <a:defRPr b="1" i="0" sz="1400" u="none" cap="none" strike="noStrike">
                <a:solidFill>
                  <a:srgbClr val="AEABA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Clr>
                <a:srgbClr val="AEABAB"/>
              </a:buClr>
              <a:buSzPts val="1400"/>
              <a:buFont typeface="Calibri"/>
              <a:buNone/>
              <a:defRPr b="1" i="0" sz="1400" u="none" cap="none" strike="noStrike">
                <a:solidFill>
                  <a:srgbClr val="AEABA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Clr>
                <a:srgbClr val="AEABAB"/>
              </a:buClr>
              <a:buSzPts val="1400"/>
              <a:buFont typeface="Calibri"/>
              <a:buNone/>
              <a:defRPr b="1" i="0" sz="1400" u="none" cap="none" strike="noStrike">
                <a:solidFill>
                  <a:srgbClr val="AEABA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628650" y="273845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628650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028950" y="4767264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7086600" y="4891925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Clr>
                <a:srgbClr val="AEABAB"/>
              </a:buClr>
              <a:buSzPts val="1400"/>
              <a:buFont typeface="Calibri"/>
              <a:buNone/>
              <a:defRPr b="1" i="0" sz="1400" u="none" cap="none" strike="noStrike">
                <a:solidFill>
                  <a:srgbClr val="AEABA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Clr>
                <a:srgbClr val="AEABAB"/>
              </a:buClr>
              <a:buSzPts val="1400"/>
              <a:buFont typeface="Calibri"/>
              <a:buNone/>
              <a:defRPr b="1" i="0" sz="1400" u="none" cap="none" strike="noStrike">
                <a:solidFill>
                  <a:srgbClr val="AEABA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Clr>
                <a:srgbClr val="AEABAB"/>
              </a:buClr>
              <a:buSzPts val="1400"/>
              <a:buFont typeface="Calibri"/>
              <a:buNone/>
              <a:defRPr b="1" i="0" sz="1400" u="none" cap="none" strike="noStrike">
                <a:solidFill>
                  <a:srgbClr val="AEABA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Clr>
                <a:srgbClr val="AEABAB"/>
              </a:buClr>
              <a:buSzPts val="1400"/>
              <a:buFont typeface="Calibri"/>
              <a:buNone/>
              <a:defRPr b="1" i="0" sz="1400" u="none" cap="none" strike="noStrike">
                <a:solidFill>
                  <a:srgbClr val="AEABA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Clr>
                <a:srgbClr val="AEABAB"/>
              </a:buClr>
              <a:buSzPts val="1400"/>
              <a:buFont typeface="Calibri"/>
              <a:buNone/>
              <a:defRPr b="1" i="0" sz="1400" u="none" cap="none" strike="noStrike">
                <a:solidFill>
                  <a:srgbClr val="AEABA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Clr>
                <a:srgbClr val="AEABAB"/>
              </a:buClr>
              <a:buSzPts val="1400"/>
              <a:buFont typeface="Calibri"/>
              <a:buNone/>
              <a:defRPr b="1" i="0" sz="1400" u="none" cap="none" strike="noStrike">
                <a:solidFill>
                  <a:srgbClr val="AEABA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Clr>
                <a:srgbClr val="AEABAB"/>
              </a:buClr>
              <a:buSzPts val="1400"/>
              <a:buFont typeface="Calibri"/>
              <a:buNone/>
              <a:defRPr b="1" i="0" sz="1400" u="none" cap="none" strike="noStrike">
                <a:solidFill>
                  <a:srgbClr val="AEABA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Clr>
                <a:srgbClr val="AEABAB"/>
              </a:buClr>
              <a:buSzPts val="1400"/>
              <a:buFont typeface="Calibri"/>
              <a:buNone/>
              <a:defRPr b="1" i="0" sz="1400" u="none" cap="none" strike="noStrike">
                <a:solidFill>
                  <a:srgbClr val="AEABA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Clr>
                <a:srgbClr val="AEABAB"/>
              </a:buClr>
              <a:buSzPts val="1400"/>
              <a:buFont typeface="Calibri"/>
              <a:buNone/>
              <a:defRPr b="1" i="0" sz="1400" u="none" cap="none" strike="noStrike">
                <a:solidFill>
                  <a:srgbClr val="AEABA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629841" y="273845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629842" y="1260872"/>
            <a:ext cx="38682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629842" y="1878806"/>
            <a:ext cx="38682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4629151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4629151" y="1878806"/>
            <a:ext cx="38874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628650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3028950" y="4767264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7086600" y="4891925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Clr>
                <a:srgbClr val="AEABAB"/>
              </a:buClr>
              <a:buSzPts val="1400"/>
              <a:buFont typeface="Calibri"/>
              <a:buNone/>
              <a:defRPr b="1" i="0" sz="1400" u="none" cap="none" strike="noStrike">
                <a:solidFill>
                  <a:srgbClr val="AEABA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Clr>
                <a:srgbClr val="AEABAB"/>
              </a:buClr>
              <a:buSzPts val="1400"/>
              <a:buFont typeface="Calibri"/>
              <a:buNone/>
              <a:defRPr b="1" i="0" sz="1400" u="none" cap="none" strike="noStrike">
                <a:solidFill>
                  <a:srgbClr val="AEABA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Clr>
                <a:srgbClr val="AEABAB"/>
              </a:buClr>
              <a:buSzPts val="1400"/>
              <a:buFont typeface="Calibri"/>
              <a:buNone/>
              <a:defRPr b="1" i="0" sz="1400" u="none" cap="none" strike="noStrike">
                <a:solidFill>
                  <a:srgbClr val="AEABA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Clr>
                <a:srgbClr val="AEABAB"/>
              </a:buClr>
              <a:buSzPts val="1400"/>
              <a:buFont typeface="Calibri"/>
              <a:buNone/>
              <a:defRPr b="1" i="0" sz="1400" u="none" cap="none" strike="noStrike">
                <a:solidFill>
                  <a:srgbClr val="AEABA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Clr>
                <a:srgbClr val="AEABAB"/>
              </a:buClr>
              <a:buSzPts val="1400"/>
              <a:buFont typeface="Calibri"/>
              <a:buNone/>
              <a:defRPr b="1" i="0" sz="1400" u="none" cap="none" strike="noStrike">
                <a:solidFill>
                  <a:srgbClr val="AEABA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Clr>
                <a:srgbClr val="AEABAB"/>
              </a:buClr>
              <a:buSzPts val="1400"/>
              <a:buFont typeface="Calibri"/>
              <a:buNone/>
              <a:defRPr b="1" i="0" sz="1400" u="none" cap="none" strike="noStrike">
                <a:solidFill>
                  <a:srgbClr val="AEABA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Clr>
                <a:srgbClr val="AEABAB"/>
              </a:buClr>
              <a:buSzPts val="1400"/>
              <a:buFont typeface="Calibri"/>
              <a:buNone/>
              <a:defRPr b="1" i="0" sz="1400" u="none" cap="none" strike="noStrike">
                <a:solidFill>
                  <a:srgbClr val="AEABA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Clr>
                <a:srgbClr val="AEABAB"/>
              </a:buClr>
              <a:buSzPts val="1400"/>
              <a:buFont typeface="Calibri"/>
              <a:buNone/>
              <a:defRPr b="1" i="0" sz="1400" u="none" cap="none" strike="noStrike">
                <a:solidFill>
                  <a:srgbClr val="AEABA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Clr>
                <a:srgbClr val="AEABAB"/>
              </a:buClr>
              <a:buSzPts val="1400"/>
              <a:buFont typeface="Calibri"/>
              <a:buNone/>
              <a:defRPr b="1" i="0" sz="1400" u="none" cap="none" strike="noStrike">
                <a:solidFill>
                  <a:srgbClr val="AEABA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628650" y="273845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628650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028950" y="4767264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7086600" y="4891925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Clr>
                <a:srgbClr val="AEABAB"/>
              </a:buClr>
              <a:buSzPts val="1400"/>
              <a:buFont typeface="Calibri"/>
              <a:buNone/>
              <a:defRPr b="1" i="0" sz="1400" u="none" cap="none" strike="noStrike">
                <a:solidFill>
                  <a:srgbClr val="AEABA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Clr>
                <a:srgbClr val="AEABAB"/>
              </a:buClr>
              <a:buSzPts val="1400"/>
              <a:buFont typeface="Calibri"/>
              <a:buNone/>
              <a:defRPr b="1" i="0" sz="1400" u="none" cap="none" strike="noStrike">
                <a:solidFill>
                  <a:srgbClr val="AEABA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Clr>
                <a:srgbClr val="AEABAB"/>
              </a:buClr>
              <a:buSzPts val="1400"/>
              <a:buFont typeface="Calibri"/>
              <a:buNone/>
              <a:defRPr b="1" i="0" sz="1400" u="none" cap="none" strike="noStrike">
                <a:solidFill>
                  <a:srgbClr val="AEABA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Clr>
                <a:srgbClr val="AEABAB"/>
              </a:buClr>
              <a:buSzPts val="1400"/>
              <a:buFont typeface="Calibri"/>
              <a:buNone/>
              <a:defRPr b="1" i="0" sz="1400" u="none" cap="none" strike="noStrike">
                <a:solidFill>
                  <a:srgbClr val="AEABA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Clr>
                <a:srgbClr val="AEABAB"/>
              </a:buClr>
              <a:buSzPts val="1400"/>
              <a:buFont typeface="Calibri"/>
              <a:buNone/>
              <a:defRPr b="1" i="0" sz="1400" u="none" cap="none" strike="noStrike">
                <a:solidFill>
                  <a:srgbClr val="AEABA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Clr>
                <a:srgbClr val="AEABAB"/>
              </a:buClr>
              <a:buSzPts val="1400"/>
              <a:buFont typeface="Calibri"/>
              <a:buNone/>
              <a:defRPr b="1" i="0" sz="1400" u="none" cap="none" strike="noStrike">
                <a:solidFill>
                  <a:srgbClr val="AEABA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Clr>
                <a:srgbClr val="AEABAB"/>
              </a:buClr>
              <a:buSzPts val="1400"/>
              <a:buFont typeface="Calibri"/>
              <a:buNone/>
              <a:defRPr b="1" i="0" sz="1400" u="none" cap="none" strike="noStrike">
                <a:solidFill>
                  <a:srgbClr val="AEABA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Clr>
                <a:srgbClr val="AEABAB"/>
              </a:buClr>
              <a:buSzPts val="1400"/>
              <a:buFont typeface="Calibri"/>
              <a:buNone/>
              <a:defRPr b="1" i="0" sz="1400" u="none" cap="none" strike="noStrike">
                <a:solidFill>
                  <a:srgbClr val="AEABA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Clr>
                <a:srgbClr val="AEABAB"/>
              </a:buClr>
              <a:buSzPts val="1400"/>
              <a:buFont typeface="Calibri"/>
              <a:buNone/>
              <a:defRPr b="1" i="0" sz="1400" u="none" cap="none" strike="noStrike">
                <a:solidFill>
                  <a:srgbClr val="AEABA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type="title"/>
          </p:nvPr>
        </p:nvSpPr>
        <p:spPr>
          <a:xfrm>
            <a:off x="629841" y="342900"/>
            <a:ext cx="2949300" cy="1200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" type="body"/>
          </p:nvPr>
        </p:nvSpPr>
        <p:spPr>
          <a:xfrm>
            <a:off x="3887391" y="740570"/>
            <a:ext cx="46290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810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53" name="Google Shape;53;p8"/>
          <p:cNvSpPr txBox="1"/>
          <p:nvPr>
            <p:ph idx="2" type="body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54" name="Google Shape;54;p8"/>
          <p:cNvSpPr txBox="1"/>
          <p:nvPr>
            <p:ph idx="10" type="dt"/>
          </p:nvPr>
        </p:nvSpPr>
        <p:spPr>
          <a:xfrm>
            <a:off x="628650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1" type="ftr"/>
          </p:nvPr>
        </p:nvSpPr>
        <p:spPr>
          <a:xfrm>
            <a:off x="3028950" y="4767264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2" type="sldNum"/>
          </p:nvPr>
        </p:nvSpPr>
        <p:spPr>
          <a:xfrm>
            <a:off x="7086600" y="4891925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Clr>
                <a:srgbClr val="AEABAB"/>
              </a:buClr>
              <a:buSzPts val="1400"/>
              <a:buFont typeface="Calibri"/>
              <a:buNone/>
              <a:defRPr b="1" i="0" sz="1400" u="none" cap="none" strike="noStrike">
                <a:solidFill>
                  <a:srgbClr val="AEABA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Clr>
                <a:srgbClr val="AEABAB"/>
              </a:buClr>
              <a:buSzPts val="1400"/>
              <a:buFont typeface="Calibri"/>
              <a:buNone/>
              <a:defRPr b="1" i="0" sz="1400" u="none" cap="none" strike="noStrike">
                <a:solidFill>
                  <a:srgbClr val="AEABA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Clr>
                <a:srgbClr val="AEABAB"/>
              </a:buClr>
              <a:buSzPts val="1400"/>
              <a:buFont typeface="Calibri"/>
              <a:buNone/>
              <a:defRPr b="1" i="0" sz="1400" u="none" cap="none" strike="noStrike">
                <a:solidFill>
                  <a:srgbClr val="AEABA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Clr>
                <a:srgbClr val="AEABAB"/>
              </a:buClr>
              <a:buSzPts val="1400"/>
              <a:buFont typeface="Calibri"/>
              <a:buNone/>
              <a:defRPr b="1" i="0" sz="1400" u="none" cap="none" strike="noStrike">
                <a:solidFill>
                  <a:srgbClr val="AEABA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Clr>
                <a:srgbClr val="AEABAB"/>
              </a:buClr>
              <a:buSzPts val="1400"/>
              <a:buFont typeface="Calibri"/>
              <a:buNone/>
              <a:defRPr b="1" i="0" sz="1400" u="none" cap="none" strike="noStrike">
                <a:solidFill>
                  <a:srgbClr val="AEABA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Clr>
                <a:srgbClr val="AEABAB"/>
              </a:buClr>
              <a:buSzPts val="1400"/>
              <a:buFont typeface="Calibri"/>
              <a:buNone/>
              <a:defRPr b="1" i="0" sz="1400" u="none" cap="none" strike="noStrike">
                <a:solidFill>
                  <a:srgbClr val="AEABA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Clr>
                <a:srgbClr val="AEABAB"/>
              </a:buClr>
              <a:buSzPts val="1400"/>
              <a:buFont typeface="Calibri"/>
              <a:buNone/>
              <a:defRPr b="1" i="0" sz="1400" u="none" cap="none" strike="noStrike">
                <a:solidFill>
                  <a:srgbClr val="AEABA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Clr>
                <a:srgbClr val="AEABAB"/>
              </a:buClr>
              <a:buSzPts val="1400"/>
              <a:buFont typeface="Calibri"/>
              <a:buNone/>
              <a:defRPr b="1" i="0" sz="1400" u="none" cap="none" strike="noStrike">
                <a:solidFill>
                  <a:srgbClr val="AEABA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Clr>
                <a:srgbClr val="AEABAB"/>
              </a:buClr>
              <a:buSzPts val="1400"/>
              <a:buFont typeface="Calibri"/>
              <a:buNone/>
              <a:defRPr b="1" i="0" sz="1400" u="none" cap="none" strike="noStrike">
                <a:solidFill>
                  <a:srgbClr val="AEABA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/>
          <p:nvPr>
            <p:ph type="title"/>
          </p:nvPr>
        </p:nvSpPr>
        <p:spPr>
          <a:xfrm>
            <a:off x="629841" y="342900"/>
            <a:ext cx="2949300" cy="1200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9" name="Google Shape;59;p9"/>
          <p:cNvSpPr/>
          <p:nvPr>
            <p:ph idx="2" type="pic"/>
          </p:nvPr>
        </p:nvSpPr>
        <p:spPr>
          <a:xfrm>
            <a:off x="3887391" y="740570"/>
            <a:ext cx="46290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61" name="Google Shape;61;p9"/>
          <p:cNvSpPr txBox="1"/>
          <p:nvPr>
            <p:ph idx="10" type="dt"/>
          </p:nvPr>
        </p:nvSpPr>
        <p:spPr>
          <a:xfrm>
            <a:off x="628650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9pPr>
          </a:lstStyle>
          <a:p/>
        </p:txBody>
      </p:sp>
      <p:sp>
        <p:nvSpPr>
          <p:cNvPr id="62" name="Google Shape;62;p9"/>
          <p:cNvSpPr txBox="1"/>
          <p:nvPr>
            <p:ph idx="11" type="ftr"/>
          </p:nvPr>
        </p:nvSpPr>
        <p:spPr>
          <a:xfrm>
            <a:off x="3028950" y="4767264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2" type="sldNum"/>
          </p:nvPr>
        </p:nvSpPr>
        <p:spPr>
          <a:xfrm>
            <a:off x="7086600" y="4891925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Clr>
                <a:srgbClr val="AEABAB"/>
              </a:buClr>
              <a:buSzPts val="1400"/>
              <a:buFont typeface="Calibri"/>
              <a:buNone/>
              <a:defRPr b="1" i="0" sz="1400" u="none" cap="none" strike="noStrike">
                <a:solidFill>
                  <a:srgbClr val="AEABA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Clr>
                <a:srgbClr val="AEABAB"/>
              </a:buClr>
              <a:buSzPts val="1400"/>
              <a:buFont typeface="Calibri"/>
              <a:buNone/>
              <a:defRPr b="1" i="0" sz="1400" u="none" cap="none" strike="noStrike">
                <a:solidFill>
                  <a:srgbClr val="AEABA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Clr>
                <a:srgbClr val="AEABAB"/>
              </a:buClr>
              <a:buSzPts val="1400"/>
              <a:buFont typeface="Calibri"/>
              <a:buNone/>
              <a:defRPr b="1" i="0" sz="1400" u="none" cap="none" strike="noStrike">
                <a:solidFill>
                  <a:srgbClr val="AEABA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Clr>
                <a:srgbClr val="AEABAB"/>
              </a:buClr>
              <a:buSzPts val="1400"/>
              <a:buFont typeface="Calibri"/>
              <a:buNone/>
              <a:defRPr b="1" i="0" sz="1400" u="none" cap="none" strike="noStrike">
                <a:solidFill>
                  <a:srgbClr val="AEABA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Clr>
                <a:srgbClr val="AEABAB"/>
              </a:buClr>
              <a:buSzPts val="1400"/>
              <a:buFont typeface="Calibri"/>
              <a:buNone/>
              <a:defRPr b="1" i="0" sz="1400" u="none" cap="none" strike="noStrike">
                <a:solidFill>
                  <a:srgbClr val="AEABA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Clr>
                <a:srgbClr val="AEABAB"/>
              </a:buClr>
              <a:buSzPts val="1400"/>
              <a:buFont typeface="Calibri"/>
              <a:buNone/>
              <a:defRPr b="1" i="0" sz="1400" u="none" cap="none" strike="noStrike">
                <a:solidFill>
                  <a:srgbClr val="AEABA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Clr>
                <a:srgbClr val="AEABAB"/>
              </a:buClr>
              <a:buSzPts val="1400"/>
              <a:buFont typeface="Calibri"/>
              <a:buNone/>
              <a:defRPr b="1" i="0" sz="1400" u="none" cap="none" strike="noStrike">
                <a:solidFill>
                  <a:srgbClr val="AEABA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Clr>
                <a:srgbClr val="AEABAB"/>
              </a:buClr>
              <a:buSzPts val="1400"/>
              <a:buFont typeface="Calibri"/>
              <a:buNone/>
              <a:defRPr b="1" i="0" sz="1400" u="none" cap="none" strike="noStrike">
                <a:solidFill>
                  <a:srgbClr val="AEABA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Clr>
                <a:srgbClr val="AEABAB"/>
              </a:buClr>
              <a:buSzPts val="1400"/>
              <a:buFont typeface="Calibri"/>
              <a:buNone/>
              <a:defRPr b="1" i="0" sz="1400" u="none" cap="none" strike="noStrike">
                <a:solidFill>
                  <a:srgbClr val="AEABA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/>
          <p:nvPr>
            <p:ph type="title"/>
          </p:nvPr>
        </p:nvSpPr>
        <p:spPr>
          <a:xfrm>
            <a:off x="628650" y="273845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" type="body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0" type="dt"/>
          </p:nvPr>
        </p:nvSpPr>
        <p:spPr>
          <a:xfrm>
            <a:off x="628650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9pPr>
          </a:lstStyle>
          <a:p/>
        </p:txBody>
      </p:sp>
      <p:sp>
        <p:nvSpPr>
          <p:cNvPr id="68" name="Google Shape;68;p10"/>
          <p:cNvSpPr txBox="1"/>
          <p:nvPr>
            <p:ph idx="11" type="ftr"/>
          </p:nvPr>
        </p:nvSpPr>
        <p:spPr>
          <a:xfrm>
            <a:off x="3028950" y="4767264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9pPr>
          </a:lstStyle>
          <a:p/>
        </p:txBody>
      </p:sp>
      <p:sp>
        <p:nvSpPr>
          <p:cNvPr id="69" name="Google Shape;69;p10"/>
          <p:cNvSpPr txBox="1"/>
          <p:nvPr>
            <p:ph idx="12" type="sldNum"/>
          </p:nvPr>
        </p:nvSpPr>
        <p:spPr>
          <a:xfrm>
            <a:off x="7086600" y="4891925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Clr>
                <a:srgbClr val="AEABAB"/>
              </a:buClr>
              <a:buSzPts val="1400"/>
              <a:buFont typeface="Calibri"/>
              <a:buNone/>
              <a:defRPr b="1" i="0" sz="1400" u="none" cap="none" strike="noStrike">
                <a:solidFill>
                  <a:srgbClr val="AEABA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Clr>
                <a:srgbClr val="AEABAB"/>
              </a:buClr>
              <a:buSzPts val="1400"/>
              <a:buFont typeface="Calibri"/>
              <a:buNone/>
              <a:defRPr b="1" i="0" sz="1400" u="none" cap="none" strike="noStrike">
                <a:solidFill>
                  <a:srgbClr val="AEABA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Clr>
                <a:srgbClr val="AEABAB"/>
              </a:buClr>
              <a:buSzPts val="1400"/>
              <a:buFont typeface="Calibri"/>
              <a:buNone/>
              <a:defRPr b="1" i="0" sz="1400" u="none" cap="none" strike="noStrike">
                <a:solidFill>
                  <a:srgbClr val="AEABA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Clr>
                <a:srgbClr val="AEABAB"/>
              </a:buClr>
              <a:buSzPts val="1400"/>
              <a:buFont typeface="Calibri"/>
              <a:buNone/>
              <a:defRPr b="1" i="0" sz="1400" u="none" cap="none" strike="noStrike">
                <a:solidFill>
                  <a:srgbClr val="AEABA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Clr>
                <a:srgbClr val="AEABAB"/>
              </a:buClr>
              <a:buSzPts val="1400"/>
              <a:buFont typeface="Calibri"/>
              <a:buNone/>
              <a:defRPr b="1" i="0" sz="1400" u="none" cap="none" strike="noStrike">
                <a:solidFill>
                  <a:srgbClr val="AEABA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Clr>
                <a:srgbClr val="AEABAB"/>
              </a:buClr>
              <a:buSzPts val="1400"/>
              <a:buFont typeface="Calibri"/>
              <a:buNone/>
              <a:defRPr b="1" i="0" sz="1400" u="none" cap="none" strike="noStrike">
                <a:solidFill>
                  <a:srgbClr val="AEABA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Clr>
                <a:srgbClr val="AEABAB"/>
              </a:buClr>
              <a:buSzPts val="1400"/>
              <a:buFont typeface="Calibri"/>
              <a:buNone/>
              <a:defRPr b="1" i="0" sz="1400" u="none" cap="none" strike="noStrike">
                <a:solidFill>
                  <a:srgbClr val="AEABA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Clr>
                <a:srgbClr val="AEABAB"/>
              </a:buClr>
              <a:buSzPts val="1400"/>
              <a:buFont typeface="Calibri"/>
              <a:buNone/>
              <a:defRPr b="1" i="0" sz="1400" u="none" cap="none" strike="noStrike">
                <a:solidFill>
                  <a:srgbClr val="AEABA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Clr>
                <a:srgbClr val="AEABAB"/>
              </a:buClr>
              <a:buSzPts val="1400"/>
              <a:buFont typeface="Calibri"/>
              <a:buNone/>
              <a:defRPr b="1" i="0" sz="1400" u="none" cap="none" strike="noStrike">
                <a:solidFill>
                  <a:srgbClr val="AEABA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28650" y="273845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628650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028950" y="4767264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7086600" y="4891925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AEABAB"/>
              </a:buClr>
              <a:buSzPts val="1400"/>
              <a:buFont typeface="Calibri"/>
              <a:buNone/>
              <a:defRPr b="1" i="0" sz="1400" u="none" cap="none" strike="noStrike">
                <a:solidFill>
                  <a:srgbClr val="AEABA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Clr>
                <a:srgbClr val="AEABAB"/>
              </a:buClr>
              <a:buSzPts val="1400"/>
              <a:buFont typeface="Calibri"/>
              <a:buNone/>
              <a:defRPr b="1" i="0" sz="1400" u="none" cap="none" strike="noStrike">
                <a:solidFill>
                  <a:srgbClr val="AEABA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Clr>
                <a:srgbClr val="AEABAB"/>
              </a:buClr>
              <a:buSzPts val="1400"/>
              <a:buFont typeface="Calibri"/>
              <a:buNone/>
              <a:defRPr b="1" i="0" sz="1400" u="none" cap="none" strike="noStrike">
                <a:solidFill>
                  <a:srgbClr val="AEABA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Clr>
                <a:srgbClr val="AEABAB"/>
              </a:buClr>
              <a:buSzPts val="1400"/>
              <a:buFont typeface="Calibri"/>
              <a:buNone/>
              <a:defRPr b="1" i="0" sz="1400" u="none" cap="none" strike="noStrike">
                <a:solidFill>
                  <a:srgbClr val="AEABA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Clr>
                <a:srgbClr val="AEABAB"/>
              </a:buClr>
              <a:buSzPts val="1400"/>
              <a:buFont typeface="Calibri"/>
              <a:buNone/>
              <a:defRPr b="1" i="0" sz="1400" u="none" cap="none" strike="noStrike">
                <a:solidFill>
                  <a:srgbClr val="AEABA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Clr>
                <a:srgbClr val="AEABAB"/>
              </a:buClr>
              <a:buSzPts val="1400"/>
              <a:buFont typeface="Calibri"/>
              <a:buNone/>
              <a:defRPr b="1" i="0" sz="1400" u="none" cap="none" strike="noStrike">
                <a:solidFill>
                  <a:srgbClr val="AEABA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Clr>
                <a:srgbClr val="AEABAB"/>
              </a:buClr>
              <a:buSzPts val="1400"/>
              <a:buFont typeface="Calibri"/>
              <a:buNone/>
              <a:defRPr b="1" i="0" sz="1400" u="none" cap="none" strike="noStrike">
                <a:solidFill>
                  <a:srgbClr val="AEABA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Clr>
                <a:srgbClr val="AEABAB"/>
              </a:buClr>
              <a:buSzPts val="1400"/>
              <a:buFont typeface="Calibri"/>
              <a:buNone/>
              <a:defRPr b="1" i="0" sz="1400" u="none" cap="none" strike="noStrike">
                <a:solidFill>
                  <a:srgbClr val="AEABA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Clr>
                <a:srgbClr val="AEABAB"/>
              </a:buClr>
              <a:buSzPts val="1400"/>
              <a:buFont typeface="Calibri"/>
              <a:buNone/>
              <a:defRPr b="1" i="0" sz="1400" u="none" cap="none" strike="noStrike">
                <a:solidFill>
                  <a:srgbClr val="AEABA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1.png"/><Relationship Id="rId4" Type="http://schemas.openxmlformats.org/officeDocument/2006/relationships/image" Target="../media/image25.png"/><Relationship Id="rId10" Type="http://schemas.openxmlformats.org/officeDocument/2006/relationships/image" Target="../media/image55.png"/><Relationship Id="rId9" Type="http://schemas.openxmlformats.org/officeDocument/2006/relationships/image" Target="../media/image36.png"/><Relationship Id="rId5" Type="http://schemas.openxmlformats.org/officeDocument/2006/relationships/image" Target="../media/image34.png"/><Relationship Id="rId6" Type="http://schemas.openxmlformats.org/officeDocument/2006/relationships/image" Target="../media/image28.png"/><Relationship Id="rId7" Type="http://schemas.openxmlformats.org/officeDocument/2006/relationships/image" Target="../media/image40.png"/><Relationship Id="rId8" Type="http://schemas.openxmlformats.org/officeDocument/2006/relationships/image" Target="../media/image3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9.png"/><Relationship Id="rId4" Type="http://schemas.openxmlformats.org/officeDocument/2006/relationships/image" Target="../media/image53.png"/><Relationship Id="rId10" Type="http://schemas.openxmlformats.org/officeDocument/2006/relationships/image" Target="../media/image49.png"/><Relationship Id="rId9" Type="http://schemas.openxmlformats.org/officeDocument/2006/relationships/image" Target="../media/image36.png"/><Relationship Id="rId5" Type="http://schemas.openxmlformats.org/officeDocument/2006/relationships/image" Target="../media/image45.png"/><Relationship Id="rId6" Type="http://schemas.openxmlformats.org/officeDocument/2006/relationships/image" Target="../media/image39.png"/><Relationship Id="rId7" Type="http://schemas.openxmlformats.org/officeDocument/2006/relationships/image" Target="../media/image37.png"/><Relationship Id="rId8" Type="http://schemas.openxmlformats.org/officeDocument/2006/relationships/image" Target="../media/image4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2.png"/><Relationship Id="rId4" Type="http://schemas.openxmlformats.org/officeDocument/2006/relationships/image" Target="../media/image46.png"/><Relationship Id="rId5" Type="http://schemas.openxmlformats.org/officeDocument/2006/relationships/image" Target="../media/image56.png"/><Relationship Id="rId6" Type="http://schemas.openxmlformats.org/officeDocument/2006/relationships/image" Target="../media/image54.png"/><Relationship Id="rId7" Type="http://schemas.openxmlformats.org/officeDocument/2006/relationships/image" Target="../media/image5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4.png"/><Relationship Id="rId4" Type="http://schemas.openxmlformats.org/officeDocument/2006/relationships/image" Target="../media/image5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8.png"/><Relationship Id="rId4" Type="http://schemas.openxmlformats.org/officeDocument/2006/relationships/image" Target="../media/image52.png"/><Relationship Id="rId5" Type="http://schemas.openxmlformats.org/officeDocument/2006/relationships/image" Target="../media/image47.png"/><Relationship Id="rId6" Type="http://schemas.openxmlformats.org/officeDocument/2006/relationships/image" Target="../media/image51.png"/><Relationship Id="rId7" Type="http://schemas.openxmlformats.org/officeDocument/2006/relationships/image" Target="../media/image5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2.png"/><Relationship Id="rId4" Type="http://schemas.openxmlformats.org/officeDocument/2006/relationships/image" Target="../media/image60.png"/><Relationship Id="rId5" Type="http://schemas.openxmlformats.org/officeDocument/2006/relationships/image" Target="../media/image48.png"/><Relationship Id="rId6" Type="http://schemas.openxmlformats.org/officeDocument/2006/relationships/image" Target="../media/image59.png"/><Relationship Id="rId7" Type="http://schemas.openxmlformats.org/officeDocument/2006/relationships/image" Target="../media/image6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Relationship Id="rId4" Type="http://schemas.openxmlformats.org/officeDocument/2006/relationships/image" Target="../media/image4.png"/><Relationship Id="rId10" Type="http://schemas.openxmlformats.org/officeDocument/2006/relationships/image" Target="../media/image16.png"/><Relationship Id="rId9" Type="http://schemas.openxmlformats.org/officeDocument/2006/relationships/image" Target="../media/image6.png"/><Relationship Id="rId5" Type="http://schemas.openxmlformats.org/officeDocument/2006/relationships/image" Target="../media/image35.png"/><Relationship Id="rId6" Type="http://schemas.openxmlformats.org/officeDocument/2006/relationships/image" Target="../media/image11.png"/><Relationship Id="rId7" Type="http://schemas.openxmlformats.org/officeDocument/2006/relationships/image" Target="../media/image3.png"/><Relationship Id="rId8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10.png"/><Relationship Id="rId11" Type="http://schemas.openxmlformats.org/officeDocument/2006/relationships/image" Target="../media/image22.png"/><Relationship Id="rId10" Type="http://schemas.openxmlformats.org/officeDocument/2006/relationships/image" Target="../media/image20.png"/><Relationship Id="rId9" Type="http://schemas.openxmlformats.org/officeDocument/2006/relationships/image" Target="../media/image7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2.png"/><Relationship Id="rId8" Type="http://schemas.openxmlformats.org/officeDocument/2006/relationships/image" Target="../media/image1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3.png"/><Relationship Id="rId4" Type="http://schemas.openxmlformats.org/officeDocument/2006/relationships/image" Target="../media/image14.png"/><Relationship Id="rId5" Type="http://schemas.openxmlformats.org/officeDocument/2006/relationships/image" Target="../media/image32.png"/><Relationship Id="rId6" Type="http://schemas.openxmlformats.org/officeDocument/2006/relationships/image" Target="../media/image2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8.png"/><Relationship Id="rId4" Type="http://schemas.openxmlformats.org/officeDocument/2006/relationships/image" Target="../media/image13.png"/><Relationship Id="rId5" Type="http://schemas.openxmlformats.org/officeDocument/2006/relationships/image" Target="../media/image2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6.png"/><Relationship Id="rId4" Type="http://schemas.openxmlformats.org/officeDocument/2006/relationships/image" Target="../media/image33.png"/><Relationship Id="rId11" Type="http://schemas.openxmlformats.org/officeDocument/2006/relationships/image" Target="../media/image27.png"/><Relationship Id="rId10" Type="http://schemas.openxmlformats.org/officeDocument/2006/relationships/image" Target="../media/image30.png"/><Relationship Id="rId9" Type="http://schemas.openxmlformats.org/officeDocument/2006/relationships/image" Target="../media/image38.png"/><Relationship Id="rId5" Type="http://schemas.openxmlformats.org/officeDocument/2006/relationships/image" Target="../media/image24.png"/><Relationship Id="rId6" Type="http://schemas.openxmlformats.org/officeDocument/2006/relationships/image" Target="../media/image43.png"/><Relationship Id="rId7" Type="http://schemas.openxmlformats.org/officeDocument/2006/relationships/image" Target="../media/image13.png"/><Relationship Id="rId8" Type="http://schemas.openxmlformats.org/officeDocument/2006/relationships/image" Target="../media/image4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latin typeface="Times New Roman"/>
                <a:ea typeface="Times New Roman"/>
                <a:cs typeface="Times New Roman"/>
                <a:sym typeface="Times New Roman"/>
              </a:rPr>
              <a:t>Redes de Bravais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1" name="Google Shape;81;p12"/>
          <p:cNvSpPr txBox="1"/>
          <p:nvPr>
            <p:ph idx="1" type="subTitle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rPr lang="es-419"/>
              <a:t>Juan Diego Giraldo - 2181981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1"/>
          <p:cNvSpPr txBox="1"/>
          <p:nvPr/>
        </p:nvSpPr>
        <p:spPr>
          <a:xfrm>
            <a:off x="617500" y="122150"/>
            <a:ext cx="6921300" cy="5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 un sistema bcc descrito por los vectores primitivos:</a:t>
            </a:r>
            <a:endParaRPr sz="1200"/>
          </a:p>
        </p:txBody>
      </p:sp>
      <p:pic>
        <p:nvPicPr>
          <p:cNvPr id="180" name="Google Shape;18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425" y="1241675"/>
            <a:ext cx="1701950" cy="1470865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21"/>
          <p:cNvSpPr/>
          <p:nvPr/>
        </p:nvSpPr>
        <p:spPr>
          <a:xfrm>
            <a:off x="2526475" y="1830113"/>
            <a:ext cx="841500" cy="294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A86E8"/>
              </a:solidFill>
            </a:endParaRPr>
          </a:p>
        </p:txBody>
      </p:sp>
      <p:pic>
        <p:nvPicPr>
          <p:cNvPr id="182" name="Google Shape;18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7500" y="625550"/>
            <a:ext cx="1908982" cy="293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61373" y="625550"/>
            <a:ext cx="1701957" cy="293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298225" y="625550"/>
            <a:ext cx="1872857" cy="293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095524" y="1509492"/>
            <a:ext cx="2112000" cy="935247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1"/>
          <p:cNvSpPr txBox="1"/>
          <p:nvPr/>
        </p:nvSpPr>
        <p:spPr>
          <a:xfrm>
            <a:off x="437425" y="2712550"/>
            <a:ext cx="3321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latin typeface="Calibri"/>
                <a:ea typeface="Calibri"/>
                <a:cs typeface="Calibri"/>
                <a:sym typeface="Calibri"/>
              </a:rPr>
              <a:t>Celda primitiva sistema bcc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7" name="Google Shape;187;p2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37425" y="3205150"/>
            <a:ext cx="1908975" cy="179901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8" name="Google Shape;188;p21"/>
          <p:cNvCxnSpPr/>
          <p:nvPr/>
        </p:nvCxnSpPr>
        <p:spPr>
          <a:xfrm>
            <a:off x="4044225" y="2809250"/>
            <a:ext cx="27300" cy="22935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9" name="Google Shape;189;p21"/>
          <p:cNvSpPr txBox="1"/>
          <p:nvPr>
            <p:ph type="title"/>
          </p:nvPr>
        </p:nvSpPr>
        <p:spPr>
          <a:xfrm>
            <a:off x="4356425" y="2707150"/>
            <a:ext cx="1153500" cy="503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/>
              <a:t>Volumen</a:t>
            </a:r>
            <a:endParaRPr sz="2000"/>
          </a:p>
        </p:txBody>
      </p:sp>
      <p:pic>
        <p:nvPicPr>
          <p:cNvPr id="190" name="Google Shape;190;p2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937120" y="2978463"/>
            <a:ext cx="1065625" cy="41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1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175449" y="3709701"/>
            <a:ext cx="4689586" cy="50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2"/>
          <p:cNvSpPr txBox="1"/>
          <p:nvPr>
            <p:ph type="title"/>
          </p:nvPr>
        </p:nvSpPr>
        <p:spPr>
          <a:xfrm>
            <a:off x="601525" y="56699"/>
            <a:ext cx="5939700" cy="8661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/>
              <a:t>Para un sistema bcc descrito por los vectores primitivos:</a:t>
            </a:r>
            <a:endParaRPr sz="2000"/>
          </a:p>
        </p:txBody>
      </p:sp>
      <p:pic>
        <p:nvPicPr>
          <p:cNvPr id="197" name="Google Shape;19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1520" y="1461598"/>
            <a:ext cx="1233226" cy="1262175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22"/>
          <p:cNvSpPr/>
          <p:nvPr/>
        </p:nvSpPr>
        <p:spPr>
          <a:xfrm>
            <a:off x="2361400" y="1918984"/>
            <a:ext cx="830400" cy="347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9" name="Google Shape;19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75875" y="1659628"/>
            <a:ext cx="1418704" cy="86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6575" y="779475"/>
            <a:ext cx="1596250" cy="347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729463" y="779475"/>
            <a:ext cx="1683819" cy="347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2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889925" y="779475"/>
            <a:ext cx="1714474" cy="347450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22"/>
          <p:cNvSpPr txBox="1"/>
          <p:nvPr>
            <p:ph type="title"/>
          </p:nvPr>
        </p:nvSpPr>
        <p:spPr>
          <a:xfrm>
            <a:off x="180825" y="2723775"/>
            <a:ext cx="3103500" cy="7710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/>
              <a:t>Celda primitiva sistema fcc</a:t>
            </a:r>
            <a:endParaRPr sz="2000"/>
          </a:p>
        </p:txBody>
      </p:sp>
      <p:pic>
        <p:nvPicPr>
          <p:cNvPr id="204" name="Google Shape;204;p2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12794" y="3361100"/>
            <a:ext cx="1683800" cy="170827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5" name="Google Shape;205;p22"/>
          <p:cNvCxnSpPr/>
          <p:nvPr/>
        </p:nvCxnSpPr>
        <p:spPr>
          <a:xfrm>
            <a:off x="4044225" y="2809250"/>
            <a:ext cx="27300" cy="22935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6" name="Google Shape;206;p22"/>
          <p:cNvSpPr txBox="1"/>
          <p:nvPr>
            <p:ph type="title"/>
          </p:nvPr>
        </p:nvSpPr>
        <p:spPr>
          <a:xfrm>
            <a:off x="4356425" y="2707150"/>
            <a:ext cx="1153500" cy="503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/>
              <a:t>Volumen</a:t>
            </a:r>
            <a:endParaRPr sz="2000"/>
          </a:p>
        </p:txBody>
      </p:sp>
      <p:pic>
        <p:nvPicPr>
          <p:cNvPr id="207" name="Google Shape;207;p22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937120" y="2978463"/>
            <a:ext cx="1065625" cy="41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22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236900" y="3659625"/>
            <a:ext cx="4774400" cy="50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3"/>
          <p:cNvSpPr txBox="1"/>
          <p:nvPr>
            <p:ph type="title"/>
          </p:nvPr>
        </p:nvSpPr>
        <p:spPr>
          <a:xfrm>
            <a:off x="628650" y="97425"/>
            <a:ext cx="1800600" cy="7410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/>
              <a:t>Red recíproca</a:t>
            </a:r>
            <a:endParaRPr sz="2000"/>
          </a:p>
        </p:txBody>
      </p:sp>
      <p:sp>
        <p:nvSpPr>
          <p:cNvPr id="214" name="Google Shape;214;p23"/>
          <p:cNvSpPr txBox="1"/>
          <p:nvPr/>
        </p:nvSpPr>
        <p:spPr>
          <a:xfrm>
            <a:off x="556450" y="556425"/>
            <a:ext cx="5808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/>
              <a:t>Dada una red recíproca descrita como:</a:t>
            </a:r>
            <a:endParaRPr sz="1600"/>
          </a:p>
        </p:txBody>
      </p:sp>
      <p:pic>
        <p:nvPicPr>
          <p:cNvPr id="215" name="Google Shape;21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3063" y="1018374"/>
            <a:ext cx="4398200" cy="655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58840" y="1704388"/>
            <a:ext cx="5066658" cy="74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7400" y="1436950"/>
            <a:ext cx="1273474" cy="43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851325" y="2571750"/>
            <a:ext cx="3281684" cy="1400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2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907496" y="4085875"/>
            <a:ext cx="5329025" cy="74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4" name="Google Shape;22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2375" y="355950"/>
            <a:ext cx="5667375" cy="2419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1963" y="2914125"/>
            <a:ext cx="8220075" cy="114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" name="Google Shape;23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1675" y="328825"/>
            <a:ext cx="1758750" cy="41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30100" y="746425"/>
            <a:ext cx="4469575" cy="84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58800" y="1805300"/>
            <a:ext cx="5954650" cy="173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98600" y="3762325"/>
            <a:ext cx="8546775" cy="644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2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081400" y="316812"/>
            <a:ext cx="4147435" cy="44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9" name="Google Shape;23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4500" y="220250"/>
            <a:ext cx="5507100" cy="41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11823" y="719887"/>
            <a:ext cx="5190972" cy="81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81538" y="1615049"/>
            <a:ext cx="5380924" cy="178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69187" y="3492225"/>
            <a:ext cx="8405624" cy="1224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2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22400" y="227038"/>
            <a:ext cx="1811146" cy="40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7"/>
          <p:cNvSpPr txBox="1"/>
          <p:nvPr>
            <p:ph type="title"/>
          </p:nvPr>
        </p:nvSpPr>
        <p:spPr>
          <a:xfrm>
            <a:off x="628650" y="56720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000"/>
              <a:t>Conclusiones</a:t>
            </a:r>
            <a:endParaRPr sz="3000"/>
          </a:p>
        </p:txBody>
      </p:sp>
      <p:sp>
        <p:nvSpPr>
          <p:cNvPr id="249" name="Google Shape;249;p27"/>
          <p:cNvSpPr txBox="1"/>
          <p:nvPr>
            <p:ph idx="1" type="body"/>
          </p:nvPr>
        </p:nvSpPr>
        <p:spPr>
          <a:xfrm>
            <a:off x="-62550" y="907775"/>
            <a:ext cx="8666700" cy="37473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17500" lvl="0" marL="457200" rtl="0" algn="l">
              <a:spcBef>
                <a:spcPts val="800"/>
              </a:spcBef>
              <a:spcAft>
                <a:spcPts val="0"/>
              </a:spcAft>
              <a:buSzPts val="1400"/>
              <a:buAutoNum type="arabicPeriod"/>
            </a:pPr>
            <a:r>
              <a:rPr lang="es-419"/>
              <a:t>L</a:t>
            </a:r>
            <a:r>
              <a:rPr lang="es-419"/>
              <a:t>as estructuras atómicas de los cristales pueden ser vistas de manera vectorial representando una red de Bravais tanto tridimensional como </a:t>
            </a:r>
            <a:r>
              <a:rPr lang="es-419"/>
              <a:t>bidimensionalmente.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800"/>
              </a:spcBef>
              <a:spcAft>
                <a:spcPts val="0"/>
              </a:spcAft>
              <a:buSzPts val="1400"/>
              <a:buAutoNum type="arabicPeriod"/>
            </a:pPr>
            <a:r>
              <a:rPr lang="es-419"/>
              <a:t>Se pudo</a:t>
            </a:r>
            <a:r>
              <a:rPr lang="es-419"/>
              <a:t> ver que las mismas redes s</a:t>
            </a:r>
            <a:r>
              <a:rPr lang="es-419"/>
              <a:t>e pueden</a:t>
            </a:r>
            <a:r>
              <a:rPr lang="es-419"/>
              <a:t> formar bajo la traslación pero se deben acomodar a ciertas condiciones extras.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800"/>
              </a:spcBef>
              <a:spcAft>
                <a:spcPts val="0"/>
              </a:spcAft>
              <a:buSzPts val="1400"/>
              <a:buAutoNum type="arabicPeriod"/>
            </a:pPr>
            <a:r>
              <a:rPr lang="es-419"/>
              <a:t>Se pudieron</a:t>
            </a:r>
            <a:r>
              <a:rPr lang="es-419"/>
              <a:t> expresar de forma vectorial las celdas primitivas representadas por una sección de imagen (según la figura a estudiar) que al ser trasladadas, tal como indican las redes de Bravais, permiten observar la totalidad de la imagen inicial.</a:t>
            </a:r>
            <a:endParaRPr/>
          </a:p>
        </p:txBody>
      </p:sp>
      <p:pic>
        <p:nvPicPr>
          <p:cNvPr id="250" name="Google Shape;25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52625" y="82475"/>
            <a:ext cx="1698550" cy="94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title"/>
          </p:nvPr>
        </p:nvSpPr>
        <p:spPr>
          <a:xfrm>
            <a:off x="628650" y="273845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¿</a:t>
            </a:r>
            <a:r>
              <a:rPr lang="es-419"/>
              <a:t>Por qué</a:t>
            </a:r>
            <a:r>
              <a:rPr lang="es-419"/>
              <a:t> la estamos estudiando?</a:t>
            </a:r>
            <a:endParaRPr/>
          </a:p>
        </p:txBody>
      </p:sp>
      <p:sp>
        <p:nvSpPr>
          <p:cNvPr id="87" name="Google Shape;87;p1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s-419" sz="2000"/>
              <a:t>El enfoque visto en este ejercicio de redes de bravais es desde el </a:t>
            </a:r>
            <a:r>
              <a:rPr lang="es-419" sz="2000"/>
              <a:t>álgebra</a:t>
            </a:r>
            <a:r>
              <a:rPr lang="es-419" sz="2000"/>
              <a:t> lineal y buscamos desarrollar unas habilidades donde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s-419"/>
              <a:t>* Las podamos reconocer las 5 en el caso de las </a:t>
            </a:r>
            <a:r>
              <a:rPr lang="es-419"/>
              <a:t>bidimensionales 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s-419"/>
              <a:t>* Podamos demostrar sus </a:t>
            </a:r>
            <a:r>
              <a:rPr lang="es-419"/>
              <a:t>volúmenes</a:t>
            </a:r>
            <a:r>
              <a:rPr lang="es-419"/>
              <a:t> en el caso de las tridimensionales 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s-419"/>
              <a:t>* Podamos expresar sistemas </a:t>
            </a:r>
            <a:r>
              <a:rPr lang="es-419"/>
              <a:t>cúbicos</a:t>
            </a:r>
            <a:r>
              <a:rPr lang="es-419"/>
              <a:t> en </a:t>
            </a:r>
            <a:r>
              <a:rPr lang="es-419"/>
              <a:t>términos</a:t>
            </a:r>
            <a:r>
              <a:rPr lang="es-419"/>
              <a:t> de varias celdas primitivas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s-419" sz="2000"/>
              <a:t>además</a:t>
            </a:r>
            <a:r>
              <a:rPr lang="es-419" sz="2000"/>
              <a:t> se generaron conceptos clave para el futuro desarrollo de nuestra carrera como </a:t>
            </a:r>
            <a:r>
              <a:rPr lang="es-419" sz="2000"/>
              <a:t>físicos</a:t>
            </a:r>
            <a:r>
              <a:rPr lang="es-419" sz="2000"/>
              <a:t> al tener una base en asignaturas como el estado solido</a:t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628650" y="-217380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Redes bidimensionales 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s-419"/>
              <a:t>Se nos </a:t>
            </a:r>
            <a:r>
              <a:rPr lang="es-419"/>
              <a:t>pidió</a:t>
            </a:r>
            <a:r>
              <a:rPr lang="es-419"/>
              <a:t> reconocer 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s-419"/>
              <a:t>las 5 redes bidimensionales 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s-419"/>
              <a:t>en los siguientes patrones</a:t>
            </a:r>
            <a:endParaRPr/>
          </a:p>
        </p:txBody>
      </p:sp>
      <p:pic>
        <p:nvPicPr>
          <p:cNvPr id="94" name="Google Shape;9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5551" y="1061200"/>
            <a:ext cx="3825150" cy="387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0475" y="650875"/>
            <a:ext cx="5786576" cy="4340225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5"/>
          <p:cNvSpPr txBox="1"/>
          <p:nvPr>
            <p:ph type="title"/>
          </p:nvPr>
        </p:nvSpPr>
        <p:spPr>
          <a:xfrm>
            <a:off x="628650" y="-217380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Redes bidimensionales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628650" y="-202930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Redes tridimensionales y sus </a:t>
            </a:r>
            <a:r>
              <a:rPr lang="es-419"/>
              <a:t>volúmenes</a:t>
            </a:r>
            <a:endParaRPr/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628650" y="1002550"/>
            <a:ext cx="7886700" cy="38139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s-419"/>
              <a:t>Tricilincas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850">
                <a:latin typeface="Arial"/>
                <a:ea typeface="Arial"/>
                <a:cs typeface="Arial"/>
                <a:sym typeface="Arial"/>
              </a:rPr>
              <a:t>Al reinterpretar los productos punto entre los vectores seria de la siguiente manera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7" name="Google Shape;107;p16"/>
          <p:cNvPicPr preferRelativeResize="0"/>
          <p:nvPr/>
        </p:nvPicPr>
        <p:blipFill rotWithShape="1">
          <a:blip r:embed="rId3">
            <a:alphaModFix/>
          </a:blip>
          <a:srcRect b="4567" l="19315" r="0" t="11165"/>
          <a:stretch/>
        </p:blipFill>
        <p:spPr>
          <a:xfrm>
            <a:off x="751300" y="1532550"/>
            <a:ext cx="1188925" cy="140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61275" y="536837"/>
            <a:ext cx="5205650" cy="446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36600" y="983765"/>
            <a:ext cx="4195450" cy="272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334125" y="1183938"/>
            <a:ext cx="3676650" cy="87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007675" y="1959900"/>
            <a:ext cx="7053301" cy="61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6"/>
          <p:cNvPicPr preferRelativeResize="0"/>
          <p:nvPr/>
        </p:nvPicPr>
        <p:blipFill rotWithShape="1">
          <a:blip r:embed="rId8">
            <a:alphaModFix/>
          </a:blip>
          <a:srcRect b="0" l="34443" r="32691" t="55867"/>
          <a:stretch/>
        </p:blipFill>
        <p:spPr>
          <a:xfrm>
            <a:off x="4145025" y="2260425"/>
            <a:ext cx="2648799" cy="87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356775" y="3336900"/>
            <a:ext cx="4376000" cy="1064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6"/>
          <p:cNvPicPr preferRelativeResize="0"/>
          <p:nvPr/>
        </p:nvPicPr>
        <p:blipFill rotWithShape="1">
          <a:blip r:embed="rId10">
            <a:alphaModFix/>
          </a:blip>
          <a:srcRect b="0" l="0" r="0" t="80670"/>
          <a:stretch/>
        </p:blipFill>
        <p:spPr>
          <a:xfrm>
            <a:off x="601425" y="4249480"/>
            <a:ext cx="7886700" cy="8940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7"/>
          <p:cNvSpPr txBox="1"/>
          <p:nvPr>
            <p:ph type="title"/>
          </p:nvPr>
        </p:nvSpPr>
        <p:spPr>
          <a:xfrm>
            <a:off x="122975" y="1052350"/>
            <a:ext cx="1639800" cy="4470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50">
                <a:latin typeface="Arial"/>
                <a:ea typeface="Arial"/>
                <a:cs typeface="Arial"/>
                <a:sym typeface="Arial"/>
              </a:rPr>
              <a:t>Monoclínicas</a:t>
            </a:r>
            <a:endParaRPr/>
          </a:p>
        </p:txBody>
      </p:sp>
      <p:sp>
        <p:nvSpPr>
          <p:cNvPr id="120" name="Google Shape;120;p17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1" name="Google Shape;121;p17"/>
          <p:cNvPicPr preferRelativeResize="0"/>
          <p:nvPr/>
        </p:nvPicPr>
        <p:blipFill rotWithShape="1">
          <a:blip r:embed="rId3">
            <a:alphaModFix/>
          </a:blip>
          <a:srcRect b="0" l="15203" r="23589" t="38423"/>
          <a:stretch/>
        </p:blipFill>
        <p:spPr>
          <a:xfrm>
            <a:off x="0" y="2895925"/>
            <a:ext cx="2470793" cy="1068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369220"/>
            <a:ext cx="2341625" cy="1345825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7"/>
          <p:cNvSpPr txBox="1"/>
          <p:nvPr>
            <p:ph type="title"/>
          </p:nvPr>
        </p:nvSpPr>
        <p:spPr>
          <a:xfrm>
            <a:off x="628650" y="-202930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Redes tridimensionales y sus volúmenes</a:t>
            </a:r>
            <a:endParaRPr/>
          </a:p>
        </p:txBody>
      </p:sp>
      <p:pic>
        <p:nvPicPr>
          <p:cNvPr id="124" name="Google Shape;124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39125" y="547475"/>
            <a:ext cx="5205650" cy="44695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7"/>
          <p:cNvSpPr txBox="1"/>
          <p:nvPr>
            <p:ph type="title"/>
          </p:nvPr>
        </p:nvSpPr>
        <p:spPr>
          <a:xfrm>
            <a:off x="2231913" y="1052350"/>
            <a:ext cx="1639800" cy="4470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50">
                <a:latin typeface="Arial"/>
                <a:ea typeface="Arial"/>
                <a:cs typeface="Arial"/>
                <a:sym typeface="Arial"/>
              </a:rPr>
              <a:t>Ortorrómbicas</a:t>
            </a:r>
            <a:endParaRPr sz="185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17"/>
          <p:cNvSpPr txBox="1"/>
          <p:nvPr>
            <p:ph type="title"/>
          </p:nvPr>
        </p:nvSpPr>
        <p:spPr>
          <a:xfrm>
            <a:off x="3987300" y="1052350"/>
            <a:ext cx="1639800" cy="4470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50">
                <a:latin typeface="Arial"/>
                <a:ea typeface="Arial"/>
                <a:cs typeface="Arial"/>
                <a:sym typeface="Arial"/>
              </a:rPr>
              <a:t>Tetragonal</a:t>
            </a:r>
            <a:endParaRPr sz="185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7"/>
          <p:cNvSpPr txBox="1"/>
          <p:nvPr>
            <p:ph type="title"/>
          </p:nvPr>
        </p:nvSpPr>
        <p:spPr>
          <a:xfrm>
            <a:off x="5941175" y="1064163"/>
            <a:ext cx="1803600" cy="4470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50">
                <a:latin typeface="Arial"/>
                <a:ea typeface="Arial"/>
                <a:cs typeface="Arial"/>
                <a:sym typeface="Arial"/>
              </a:rPr>
              <a:t>Romboédricas</a:t>
            </a:r>
            <a:endParaRPr sz="185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8" name="Google Shape;128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335275" y="1492874"/>
            <a:ext cx="1664225" cy="1244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084259" y="1369225"/>
            <a:ext cx="1537428" cy="134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807575" y="1580904"/>
            <a:ext cx="2991614" cy="1068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7"/>
          <p:cNvPicPr preferRelativeResize="0"/>
          <p:nvPr/>
        </p:nvPicPr>
        <p:blipFill rotWithShape="1">
          <a:blip r:embed="rId9">
            <a:alphaModFix/>
          </a:blip>
          <a:srcRect b="0" l="43694" r="28734" t="62103"/>
          <a:stretch/>
        </p:blipFill>
        <p:spPr>
          <a:xfrm>
            <a:off x="2607050" y="2835875"/>
            <a:ext cx="1264675" cy="44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7"/>
          <p:cNvPicPr preferRelativeResize="0"/>
          <p:nvPr/>
        </p:nvPicPr>
        <p:blipFill rotWithShape="1">
          <a:blip r:embed="rId10">
            <a:alphaModFix/>
          </a:blip>
          <a:srcRect b="0" l="38665" r="37267" t="27969"/>
          <a:stretch/>
        </p:blipFill>
        <p:spPr>
          <a:xfrm>
            <a:off x="4106772" y="2718650"/>
            <a:ext cx="1704802" cy="1068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17"/>
          <p:cNvPicPr preferRelativeResize="0"/>
          <p:nvPr/>
        </p:nvPicPr>
        <p:blipFill rotWithShape="1">
          <a:blip r:embed="rId10">
            <a:alphaModFix/>
          </a:blip>
          <a:srcRect b="31615" l="0" r="74537" t="50317"/>
          <a:stretch/>
        </p:blipFill>
        <p:spPr>
          <a:xfrm>
            <a:off x="4007975" y="2986525"/>
            <a:ext cx="1803592" cy="267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17"/>
          <p:cNvPicPr preferRelativeResize="0"/>
          <p:nvPr/>
        </p:nvPicPr>
        <p:blipFill rotWithShape="1">
          <a:blip r:embed="rId11">
            <a:alphaModFix/>
          </a:blip>
          <a:srcRect b="0" l="19698" r="0" t="39766"/>
          <a:stretch/>
        </p:blipFill>
        <p:spPr>
          <a:xfrm>
            <a:off x="5941175" y="2718650"/>
            <a:ext cx="3181801" cy="7200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8"/>
          <p:cNvSpPr txBox="1"/>
          <p:nvPr>
            <p:ph type="title"/>
          </p:nvPr>
        </p:nvSpPr>
        <p:spPr>
          <a:xfrm>
            <a:off x="628650" y="273845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50">
                <a:latin typeface="Arial"/>
                <a:ea typeface="Arial"/>
                <a:cs typeface="Arial"/>
                <a:sym typeface="Arial"/>
              </a:rPr>
              <a:t>Hexagonales</a:t>
            </a:r>
            <a:endParaRPr/>
          </a:p>
        </p:txBody>
      </p:sp>
      <p:sp>
        <p:nvSpPr>
          <p:cNvPr id="140" name="Google Shape;140;p18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Monoclínicas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1" name="Google Shape;14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3425" y="920713"/>
            <a:ext cx="2271075" cy="1557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74500" y="791275"/>
            <a:ext cx="5226000" cy="188770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18"/>
          <p:cNvSpPr txBox="1"/>
          <p:nvPr>
            <p:ph type="title"/>
          </p:nvPr>
        </p:nvSpPr>
        <p:spPr>
          <a:xfrm>
            <a:off x="628650" y="-202930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Redes tridimensionales y sus volúmenes</a:t>
            </a:r>
            <a:endParaRPr/>
          </a:p>
        </p:txBody>
      </p:sp>
      <p:pic>
        <p:nvPicPr>
          <p:cNvPr id="144" name="Google Shape;144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5488" y="3308025"/>
            <a:ext cx="2066925" cy="154305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18"/>
          <p:cNvSpPr txBox="1"/>
          <p:nvPr>
            <p:ph type="title"/>
          </p:nvPr>
        </p:nvSpPr>
        <p:spPr>
          <a:xfrm>
            <a:off x="505500" y="2861025"/>
            <a:ext cx="1639800" cy="4470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50">
                <a:latin typeface="Arial"/>
                <a:ea typeface="Arial"/>
                <a:cs typeface="Arial"/>
                <a:sym typeface="Arial"/>
              </a:rPr>
              <a:t>Cúbicas</a:t>
            </a:r>
            <a:endParaRPr/>
          </a:p>
        </p:txBody>
      </p:sp>
      <p:pic>
        <p:nvPicPr>
          <p:cNvPr id="146" name="Google Shape;146;p18"/>
          <p:cNvPicPr preferRelativeResize="0"/>
          <p:nvPr/>
        </p:nvPicPr>
        <p:blipFill rotWithShape="1">
          <a:blip r:embed="rId6">
            <a:alphaModFix/>
          </a:blip>
          <a:srcRect b="0" l="38710" r="40500" t="29473"/>
          <a:stretch/>
        </p:blipFill>
        <p:spPr>
          <a:xfrm>
            <a:off x="3020425" y="3672775"/>
            <a:ext cx="1849349" cy="117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18"/>
          <p:cNvPicPr preferRelativeResize="0"/>
          <p:nvPr/>
        </p:nvPicPr>
        <p:blipFill rotWithShape="1">
          <a:blip r:embed="rId6">
            <a:alphaModFix/>
          </a:blip>
          <a:srcRect b="23450" l="0" r="68603" t="44778"/>
          <a:stretch/>
        </p:blipFill>
        <p:spPr>
          <a:xfrm>
            <a:off x="2874388" y="3950648"/>
            <a:ext cx="1995376" cy="37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9"/>
          <p:cNvSpPr txBox="1"/>
          <p:nvPr>
            <p:ph type="title"/>
          </p:nvPr>
        </p:nvSpPr>
        <p:spPr>
          <a:xfrm>
            <a:off x="628650" y="56725"/>
            <a:ext cx="3632700" cy="648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500"/>
              <a:t>Sistemas Cúbicos</a:t>
            </a:r>
            <a:endParaRPr sz="2500"/>
          </a:p>
        </p:txBody>
      </p:sp>
      <p:pic>
        <p:nvPicPr>
          <p:cNvPr id="153" name="Google Shape;15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650" y="1533520"/>
            <a:ext cx="1971675" cy="2076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52813" y="1538283"/>
            <a:ext cx="2238375" cy="2066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43688" y="1533508"/>
            <a:ext cx="2028825" cy="207645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19"/>
          <p:cNvSpPr txBox="1"/>
          <p:nvPr/>
        </p:nvSpPr>
        <p:spPr>
          <a:xfrm>
            <a:off x="628688" y="3745675"/>
            <a:ext cx="1971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Primitiva</a:t>
            </a:r>
            <a:endParaRPr b="1" sz="16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19"/>
          <p:cNvSpPr txBox="1"/>
          <p:nvPr/>
        </p:nvSpPr>
        <p:spPr>
          <a:xfrm>
            <a:off x="3586200" y="3745675"/>
            <a:ext cx="1971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BCC</a:t>
            </a:r>
            <a:endParaRPr b="1" sz="16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19"/>
          <p:cNvSpPr txBox="1"/>
          <p:nvPr/>
        </p:nvSpPr>
        <p:spPr>
          <a:xfrm>
            <a:off x="6572313" y="3745675"/>
            <a:ext cx="1971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r>
              <a:rPr b="1" lang="es-419" sz="1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CC</a:t>
            </a:r>
            <a:endParaRPr b="1" sz="16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0"/>
          <p:cNvSpPr txBox="1"/>
          <p:nvPr>
            <p:ph type="title"/>
          </p:nvPr>
        </p:nvSpPr>
        <p:spPr>
          <a:xfrm>
            <a:off x="628650" y="-92575"/>
            <a:ext cx="71613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Para un sistema bcc descrito por los vectores primitivos</a:t>
            </a:r>
            <a:r>
              <a:rPr lang="es-419" sz="2500"/>
              <a:t>:</a:t>
            </a:r>
            <a:endParaRPr sz="2500"/>
          </a:p>
        </p:txBody>
      </p:sp>
      <p:pic>
        <p:nvPicPr>
          <p:cNvPr id="164" name="Google Shape;16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650" y="711625"/>
            <a:ext cx="1243064" cy="44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0"/>
          <p:cNvPicPr preferRelativeResize="0"/>
          <p:nvPr/>
        </p:nvPicPr>
        <p:blipFill rotWithShape="1">
          <a:blip r:embed="rId4">
            <a:alphaModFix/>
          </a:blip>
          <a:srcRect b="0" l="6549" r="-6550" t="0"/>
          <a:stretch/>
        </p:blipFill>
        <p:spPr>
          <a:xfrm>
            <a:off x="2328575" y="711625"/>
            <a:ext cx="1152403" cy="44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08075" y="711625"/>
            <a:ext cx="2338995" cy="44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852575" y="1375211"/>
            <a:ext cx="1652843" cy="99420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0"/>
          <p:cNvSpPr/>
          <p:nvPr/>
        </p:nvSpPr>
        <p:spPr>
          <a:xfrm>
            <a:off x="2103550" y="1736563"/>
            <a:ext cx="895800" cy="271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9" name="Google Shape;169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61620" y="1247478"/>
            <a:ext cx="1353334" cy="124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61625" y="2788650"/>
            <a:ext cx="1652850" cy="1428432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0"/>
          <p:cNvSpPr/>
          <p:nvPr/>
        </p:nvSpPr>
        <p:spPr>
          <a:xfrm>
            <a:off x="2155900" y="3367125"/>
            <a:ext cx="895800" cy="271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2" name="Google Shape;172;p2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708075" y="3005775"/>
            <a:ext cx="2583683" cy="99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0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08825" y="4282800"/>
            <a:ext cx="2755724" cy="44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0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3952375" y="4337047"/>
            <a:ext cx="3593300" cy="3394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_Tema de Office">
  <a:themeElements>
    <a:clrScheme name="Tema de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