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8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notesSlides/notesSlide3.xml" ContentType="application/vnd.openxmlformats-officedocument.presentationml.notesSlide+xml"/>
  <Override PartName="/ppt/slideLayouts/slideLayout6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autoCompressPictures="0" saveSubsetFonts="1" strictFirstAndLastChars="0">
  <p:sldMasterIdLst>
    <p:sldMasterId id="2147483648" r:id="rId1"/>
  </p:sldMasterIdLst>
  <p:notesMasterIdLst>
    <p:notesMasterId r:id="rId1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9144000" cy="5143500" type="screen16x9"/>
  <p:notesSz cx="6858000" cy="9144000"/>
  <p:defaultTextStyle>
    <a:defPPr marR="0" lvl="0" algn="l">
      <a:lnSpc>
        <a:spcPct val="100000"/>
      </a:lnSpc>
      <a:spcBef>
        <a:spcPts val="0"/>
      </a:spcBef>
      <a:spcAft>
        <a:spcPts val="0"/>
      </a:spcAft>
    </a:defPPr>
    <a:lvl1pPr marR="0" lv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1pPr>
    <a:lvl2pPr marR="0" lvl="1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2pPr>
    <a:lvl3pPr marR="0" lvl="2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3pPr>
    <a:lvl4pPr marR="0" lvl="3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4pPr>
    <a:lvl5pPr marR="0" lvl="4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5pPr>
    <a:lvl6pPr marR="0" lvl="5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6pPr>
    <a:lvl7pPr marR="0" lvl="6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7pPr>
    <a:lvl8pPr marR="0" lvl="7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8pPr>
    <a:lvl9pPr marR="0" lvl="8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85" d="100"/>
          <a:sy n="85" d="100"/>
        </p:scale>
        <p:origin x="966" y="84"/>
      </p:cViewPr>
      <p:guideLst>
        <p:guide pos="1620" orient="horz"/>
        <p:guide pos="2880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 /><Relationship Id="rId14" Type="http://schemas.openxmlformats.org/officeDocument/2006/relationships/tableStyles" Target="tableStyles.xml" /><Relationship Id="rId15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fill="norm" stroke="1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pPr>
              <a:defRPr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>
      <a:lnSpc>
        <a:spcPct val="100000"/>
      </a:lnSpc>
      <a:spcBef>
        <a:spcPts val="0"/>
      </a:spcBef>
      <a:spcAft>
        <a:spcPts val="0"/>
      </a:spcAft>
    </a:defPPr>
    <a:lvl1pPr marR="0" lv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1pPr>
    <a:lvl2pPr marR="0" lvl="1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2pPr>
    <a:lvl3pPr marR="0" lvl="2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3pPr>
    <a:lvl4pPr marR="0" lvl="3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4pPr>
    <a:lvl5pPr marR="0" lvl="4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5pPr>
    <a:lvl6pPr marR="0" lvl="5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6pPr>
    <a:lvl7pPr marR="0" lvl="6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7pPr>
    <a:lvl8pPr marR="0" lvl="7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8pPr>
    <a:lvl9pPr marR="0" lvl="8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 ?>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7" name="Google Shape;77;p:notes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fill="norm" stroke="1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p:notes"/>
          <p:cNvSpPr txBox="1"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9F799C5-F766-6D79-7C4A-7FF004163814}" type="slidenum">
              <a:rPr/>
              <a:t/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DCD65B1-A65D-AB42-88AF-4FC22B572737}" type="slidenum">
              <a:rPr/>
              <a:t/>
            </a:fld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771EE0E-8B27-1742-65D1-8014A87B5FE9}" type="slidenum">
              <a:rPr/>
              <a:t/>
            </a:fld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DE6B45D-E63C-59EE-F2A4-168CFBDFBA63}" type="slidenum">
              <a:rPr/>
              <a:t/>
            </a:fld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1028D36-DF0D-EB85-3A91-D500AD58C57B}" type="slidenum">
              <a:rPr/>
              <a:t/>
            </a:fld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9E80665-1B34-BEE2-AA36-D0F01F3DC163}" type="slidenum">
              <a:rPr/>
              <a:t/>
            </a:fld>
            <a:endParaRPr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21E6D55-6B83-64C4-1411-4CE12D6C6580}" type="slidenum">
              <a:rPr/>
              <a:t/>
            </a:fld>
            <a:endParaRPr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Diapositiva de título" preserve="0" showMasterPhAnim="0" type="title" userDrawn="1">
  <p:cSld name="TITL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 bwMode="auto"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 bwMode="auto"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pPr>
              <a:defRPr/>
            </a:pPr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 bwMode="auto">
          <a:xfrm>
            <a:off x="628650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 bwMode="auto">
          <a:xfrm>
            <a:off x="3028950" y="4767264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 bwMode="auto">
          <a:xfrm>
            <a:off x="7086600" y="4891925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ctr">
              <a:spcBef>
                <a:spcPts val="0"/>
              </a:spcBef>
              <a:spcAft>
                <a:spcPts val="0"/>
              </a:spcAft>
              <a:buClr>
                <a:srgbClr val="548135"/>
              </a:buClr>
              <a:buSzPts val="1500"/>
              <a:buFont typeface="Calibri"/>
              <a:buNone/>
              <a:defRPr sz="1500" b="1" i="0" u="none" strike="noStrike" cap="none">
                <a:solidFill>
                  <a:srgbClr val="548135"/>
                </a:solidFill>
                <a:latin typeface="Calibri"/>
                <a:ea typeface="Calibri"/>
                <a:cs typeface="Calibri"/>
              </a:defRPr>
            </a:lvl1pPr>
            <a:lvl2pPr marL="0" marR="0" lvl="1" indent="0" algn="ctr">
              <a:spcBef>
                <a:spcPts val="0"/>
              </a:spcBef>
              <a:spcAft>
                <a:spcPts val="0"/>
              </a:spcAft>
              <a:buClr>
                <a:srgbClr val="548135"/>
              </a:buClr>
              <a:buSzPts val="1500"/>
              <a:buFont typeface="Calibri"/>
              <a:buNone/>
              <a:defRPr sz="1500" b="1" i="0" u="none" strike="noStrike" cap="none">
                <a:solidFill>
                  <a:srgbClr val="548135"/>
                </a:solidFill>
                <a:latin typeface="Calibri"/>
                <a:ea typeface="Calibri"/>
                <a:cs typeface="Calibri"/>
              </a:defRPr>
            </a:lvl2pPr>
            <a:lvl3pPr marL="0" marR="0" lvl="2" indent="0" algn="ctr">
              <a:spcBef>
                <a:spcPts val="0"/>
              </a:spcBef>
              <a:spcAft>
                <a:spcPts val="0"/>
              </a:spcAft>
              <a:buClr>
                <a:srgbClr val="548135"/>
              </a:buClr>
              <a:buSzPts val="1500"/>
              <a:buFont typeface="Calibri"/>
              <a:buNone/>
              <a:defRPr sz="1500" b="1" i="0" u="none" strike="noStrike" cap="none">
                <a:solidFill>
                  <a:srgbClr val="548135"/>
                </a:solidFill>
                <a:latin typeface="Calibri"/>
                <a:ea typeface="Calibri"/>
                <a:cs typeface="Calibri"/>
              </a:defRPr>
            </a:lvl3pPr>
            <a:lvl4pPr marL="0" marR="0" lvl="3" indent="0" algn="ctr">
              <a:spcBef>
                <a:spcPts val="0"/>
              </a:spcBef>
              <a:spcAft>
                <a:spcPts val="0"/>
              </a:spcAft>
              <a:buClr>
                <a:srgbClr val="548135"/>
              </a:buClr>
              <a:buSzPts val="1500"/>
              <a:buFont typeface="Calibri"/>
              <a:buNone/>
              <a:defRPr sz="1500" b="1" i="0" u="none" strike="noStrike" cap="none">
                <a:solidFill>
                  <a:srgbClr val="548135"/>
                </a:solidFill>
                <a:latin typeface="Calibri"/>
                <a:ea typeface="Calibri"/>
                <a:cs typeface="Calibri"/>
              </a:defRPr>
            </a:lvl4pPr>
            <a:lvl5pPr marL="0" marR="0" lvl="4" indent="0" algn="ctr">
              <a:spcBef>
                <a:spcPts val="0"/>
              </a:spcBef>
              <a:spcAft>
                <a:spcPts val="0"/>
              </a:spcAft>
              <a:buClr>
                <a:srgbClr val="548135"/>
              </a:buClr>
              <a:buSzPts val="1500"/>
              <a:buFont typeface="Calibri"/>
              <a:buNone/>
              <a:defRPr sz="1500" b="1" i="0" u="none" strike="noStrike" cap="none">
                <a:solidFill>
                  <a:srgbClr val="548135"/>
                </a:solidFill>
                <a:latin typeface="Calibri"/>
                <a:ea typeface="Calibri"/>
                <a:cs typeface="Calibri"/>
              </a:defRPr>
            </a:lvl5pPr>
            <a:lvl6pPr marL="0" marR="0" lvl="5" indent="0" algn="ctr">
              <a:spcBef>
                <a:spcPts val="0"/>
              </a:spcBef>
              <a:spcAft>
                <a:spcPts val="0"/>
              </a:spcAft>
              <a:buClr>
                <a:srgbClr val="548135"/>
              </a:buClr>
              <a:buSzPts val="1500"/>
              <a:buFont typeface="Calibri"/>
              <a:buNone/>
              <a:defRPr sz="1500" b="1" i="0" u="none" strike="noStrike" cap="none">
                <a:solidFill>
                  <a:srgbClr val="548135"/>
                </a:solidFill>
                <a:latin typeface="Calibri"/>
                <a:ea typeface="Calibri"/>
                <a:cs typeface="Calibri"/>
              </a:defRPr>
            </a:lvl6pPr>
            <a:lvl7pPr marL="0" marR="0" lvl="6" indent="0" algn="ctr">
              <a:spcBef>
                <a:spcPts val="0"/>
              </a:spcBef>
              <a:spcAft>
                <a:spcPts val="0"/>
              </a:spcAft>
              <a:buClr>
                <a:srgbClr val="548135"/>
              </a:buClr>
              <a:buSzPts val="1500"/>
              <a:buFont typeface="Calibri"/>
              <a:buNone/>
              <a:defRPr sz="1500" b="1" i="0" u="none" strike="noStrike" cap="none">
                <a:solidFill>
                  <a:srgbClr val="548135"/>
                </a:solidFill>
                <a:latin typeface="Calibri"/>
                <a:ea typeface="Calibri"/>
                <a:cs typeface="Calibri"/>
              </a:defRPr>
            </a:lvl7pPr>
            <a:lvl8pPr marL="0" marR="0" lvl="7" indent="0" algn="ctr">
              <a:spcBef>
                <a:spcPts val="0"/>
              </a:spcBef>
              <a:spcAft>
                <a:spcPts val="0"/>
              </a:spcAft>
              <a:buClr>
                <a:srgbClr val="548135"/>
              </a:buClr>
              <a:buSzPts val="1500"/>
              <a:buFont typeface="Calibri"/>
              <a:buNone/>
              <a:defRPr sz="1500" b="1" i="0" u="none" strike="noStrike" cap="none">
                <a:solidFill>
                  <a:srgbClr val="548135"/>
                </a:solidFill>
                <a:latin typeface="Calibri"/>
                <a:ea typeface="Calibri"/>
                <a:cs typeface="Calibri"/>
              </a:defRPr>
            </a:lvl8pPr>
            <a:lvl9pPr marL="0" marR="0" lvl="8" indent="0" algn="ctr">
              <a:spcBef>
                <a:spcPts val="0"/>
              </a:spcBef>
              <a:spcAft>
                <a:spcPts val="0"/>
              </a:spcAft>
              <a:buClr>
                <a:srgbClr val="548135"/>
              </a:buClr>
              <a:buSzPts val="1500"/>
              <a:buFont typeface="Calibri"/>
              <a:buNone/>
              <a:defRPr sz="1500" b="1" i="0" u="none" strike="noStrike" cap="none">
                <a:solidFill>
                  <a:srgbClr val="548135"/>
                </a:solidFill>
                <a:latin typeface="Calibri"/>
                <a:ea typeface="Calibri"/>
                <a:cs typeface="Calibri"/>
              </a:defRPr>
            </a:lvl9pPr>
          </a:lstStyle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ítulo vertical y texto" preserve="0" showMasterPhAnim="0" type="vertTitleAndTx" userDrawn="1">
  <p:cSld name="VERTICAL_TITLE_AND_VERTICAL_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1" name="Google Shape;71;p11"/>
          <p:cNvSpPr txBox="1">
            <a:spLocks noGrp="1"/>
          </p:cNvSpPr>
          <p:nvPr>
            <p:ph type="title"/>
          </p:nvPr>
        </p:nvSpPr>
        <p:spPr bwMode="auto">
          <a:xfrm rot="5400000">
            <a:off x="5350051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body" idx="1"/>
          </p:nvPr>
        </p:nvSpPr>
        <p:spPr bwMode="auto">
          <a:xfrm rot="5400000">
            <a:off x="1349476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dt" idx="10"/>
          </p:nvPr>
        </p:nvSpPr>
        <p:spPr bwMode="auto">
          <a:xfrm>
            <a:off x="628650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ftr" idx="11"/>
          </p:nvPr>
        </p:nvSpPr>
        <p:spPr bwMode="auto">
          <a:xfrm>
            <a:off x="3028950" y="4767264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sldNum" idx="12"/>
          </p:nvPr>
        </p:nvSpPr>
        <p:spPr bwMode="auto">
          <a:xfrm>
            <a:off x="7086600" y="4891925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rgbClr val="AEABAB"/>
              </a:buClr>
              <a:buSzPts val="1400"/>
              <a:buFont typeface="Calibri"/>
              <a:buNone/>
              <a:defRPr sz="1400" b="1" i="0" u="none" strike="noStrike" cap="none">
                <a:solidFill>
                  <a:srgbClr val="AEABAB"/>
                </a:solidFill>
                <a:latin typeface="Calibri"/>
                <a:ea typeface="Calibri"/>
                <a:cs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rgbClr val="AEABAB"/>
              </a:buClr>
              <a:buSzPts val="1400"/>
              <a:buFont typeface="Calibri"/>
              <a:buNone/>
              <a:defRPr sz="1400" b="1" i="0" u="none" strike="noStrike" cap="none">
                <a:solidFill>
                  <a:srgbClr val="AEABAB"/>
                </a:solidFill>
                <a:latin typeface="Calibri"/>
                <a:ea typeface="Calibri"/>
                <a:cs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rgbClr val="AEABAB"/>
              </a:buClr>
              <a:buSzPts val="1400"/>
              <a:buFont typeface="Calibri"/>
              <a:buNone/>
              <a:defRPr sz="1400" b="1" i="0" u="none" strike="noStrike" cap="none">
                <a:solidFill>
                  <a:srgbClr val="AEABAB"/>
                </a:solidFill>
                <a:latin typeface="Calibri"/>
                <a:ea typeface="Calibri"/>
                <a:cs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rgbClr val="AEABAB"/>
              </a:buClr>
              <a:buSzPts val="1400"/>
              <a:buFont typeface="Calibri"/>
              <a:buNone/>
              <a:defRPr sz="1400" b="1" i="0" u="none" strike="noStrike" cap="none">
                <a:solidFill>
                  <a:srgbClr val="AEABAB"/>
                </a:solidFill>
                <a:latin typeface="Calibri"/>
                <a:ea typeface="Calibri"/>
                <a:cs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rgbClr val="AEABAB"/>
              </a:buClr>
              <a:buSzPts val="1400"/>
              <a:buFont typeface="Calibri"/>
              <a:buNone/>
              <a:defRPr sz="1400" b="1" i="0" u="none" strike="noStrike" cap="none">
                <a:solidFill>
                  <a:srgbClr val="AEABAB"/>
                </a:solidFill>
                <a:latin typeface="Calibri"/>
                <a:ea typeface="Calibri"/>
                <a:cs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rgbClr val="AEABAB"/>
              </a:buClr>
              <a:buSzPts val="1400"/>
              <a:buFont typeface="Calibri"/>
              <a:buNone/>
              <a:defRPr sz="1400" b="1" i="0" u="none" strike="noStrike" cap="none">
                <a:solidFill>
                  <a:srgbClr val="AEABAB"/>
                </a:solidFill>
                <a:latin typeface="Calibri"/>
                <a:ea typeface="Calibri"/>
                <a:cs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rgbClr val="AEABAB"/>
              </a:buClr>
              <a:buSzPts val="1400"/>
              <a:buFont typeface="Calibri"/>
              <a:buNone/>
              <a:defRPr sz="1400" b="1" i="0" u="none" strike="noStrike" cap="none">
                <a:solidFill>
                  <a:srgbClr val="AEABAB"/>
                </a:solidFill>
                <a:latin typeface="Calibri"/>
                <a:ea typeface="Calibri"/>
                <a:cs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rgbClr val="AEABAB"/>
              </a:buClr>
              <a:buSzPts val="1400"/>
              <a:buFont typeface="Calibri"/>
              <a:buNone/>
              <a:defRPr sz="1400" b="1" i="0" u="none" strike="noStrike" cap="none">
                <a:solidFill>
                  <a:srgbClr val="AEABAB"/>
                </a:solidFill>
                <a:latin typeface="Calibri"/>
                <a:ea typeface="Calibri"/>
                <a:cs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rgbClr val="AEABAB"/>
              </a:buClr>
              <a:buSzPts val="1400"/>
              <a:buFont typeface="Calibri"/>
              <a:buNone/>
              <a:defRPr sz="1400" b="1" i="0" u="none" strike="noStrike" cap="none">
                <a:solidFill>
                  <a:srgbClr val="AEABAB"/>
                </a:solidFill>
                <a:latin typeface="Calibri"/>
                <a:ea typeface="Calibri"/>
                <a:cs typeface="Calibri"/>
              </a:defRPr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ítulo y objetos" preserve="0" showMasterPhAnim="0" type="obj" userDrawn="1">
  <p:cSld name="OBJEC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 bwMode="auto">
          <a:xfrm>
            <a:off x="628650" y="273845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 bwMode="auto">
          <a:xfrm>
            <a:off x="628650" y="1369218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 bwMode="auto">
          <a:xfrm>
            <a:off x="628650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 bwMode="auto">
          <a:xfrm>
            <a:off x="3028950" y="4767264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 bwMode="auto">
          <a:xfrm>
            <a:off x="7086600" y="4904186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rgbClr val="AEABAB"/>
              </a:buClr>
              <a:buSzPts val="1400"/>
              <a:buFont typeface="Calibri"/>
              <a:buNone/>
              <a:defRPr sz="1400" b="1" i="0" u="none" strike="noStrike" cap="none">
                <a:solidFill>
                  <a:srgbClr val="AEABAB"/>
                </a:solidFill>
                <a:latin typeface="Calibri"/>
                <a:ea typeface="Calibri"/>
                <a:cs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rgbClr val="AEABAB"/>
              </a:buClr>
              <a:buSzPts val="1400"/>
              <a:buFont typeface="Calibri"/>
              <a:buNone/>
              <a:defRPr sz="1400" b="1" i="0" u="none" strike="noStrike" cap="none">
                <a:solidFill>
                  <a:srgbClr val="AEABAB"/>
                </a:solidFill>
                <a:latin typeface="Calibri"/>
                <a:ea typeface="Calibri"/>
                <a:cs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rgbClr val="AEABAB"/>
              </a:buClr>
              <a:buSzPts val="1400"/>
              <a:buFont typeface="Calibri"/>
              <a:buNone/>
              <a:defRPr sz="1400" b="1" i="0" u="none" strike="noStrike" cap="none">
                <a:solidFill>
                  <a:srgbClr val="AEABAB"/>
                </a:solidFill>
                <a:latin typeface="Calibri"/>
                <a:ea typeface="Calibri"/>
                <a:cs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rgbClr val="AEABAB"/>
              </a:buClr>
              <a:buSzPts val="1400"/>
              <a:buFont typeface="Calibri"/>
              <a:buNone/>
              <a:defRPr sz="1400" b="1" i="0" u="none" strike="noStrike" cap="none">
                <a:solidFill>
                  <a:srgbClr val="AEABAB"/>
                </a:solidFill>
                <a:latin typeface="Calibri"/>
                <a:ea typeface="Calibri"/>
                <a:cs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rgbClr val="AEABAB"/>
              </a:buClr>
              <a:buSzPts val="1400"/>
              <a:buFont typeface="Calibri"/>
              <a:buNone/>
              <a:defRPr sz="1400" b="1" i="0" u="none" strike="noStrike" cap="none">
                <a:solidFill>
                  <a:srgbClr val="AEABAB"/>
                </a:solidFill>
                <a:latin typeface="Calibri"/>
                <a:ea typeface="Calibri"/>
                <a:cs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rgbClr val="AEABAB"/>
              </a:buClr>
              <a:buSzPts val="1400"/>
              <a:buFont typeface="Calibri"/>
              <a:buNone/>
              <a:defRPr sz="1400" b="1" i="0" u="none" strike="noStrike" cap="none">
                <a:solidFill>
                  <a:srgbClr val="AEABAB"/>
                </a:solidFill>
                <a:latin typeface="Calibri"/>
                <a:ea typeface="Calibri"/>
                <a:cs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rgbClr val="AEABAB"/>
              </a:buClr>
              <a:buSzPts val="1400"/>
              <a:buFont typeface="Calibri"/>
              <a:buNone/>
              <a:defRPr sz="1400" b="1" i="0" u="none" strike="noStrike" cap="none">
                <a:solidFill>
                  <a:srgbClr val="AEABAB"/>
                </a:solidFill>
                <a:latin typeface="Calibri"/>
                <a:ea typeface="Calibri"/>
                <a:cs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rgbClr val="AEABAB"/>
              </a:buClr>
              <a:buSzPts val="1400"/>
              <a:buFont typeface="Calibri"/>
              <a:buNone/>
              <a:defRPr sz="1400" b="1" i="0" u="none" strike="noStrike" cap="none">
                <a:solidFill>
                  <a:srgbClr val="AEABAB"/>
                </a:solidFill>
                <a:latin typeface="Calibri"/>
                <a:ea typeface="Calibri"/>
                <a:cs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rgbClr val="AEABAB"/>
              </a:buClr>
              <a:buSzPts val="1400"/>
              <a:buFont typeface="Calibri"/>
              <a:buNone/>
              <a:defRPr sz="1400" b="1" i="0" u="none" strike="noStrike" cap="none">
                <a:solidFill>
                  <a:srgbClr val="AEABAB"/>
                </a:solidFill>
                <a:latin typeface="Calibri"/>
                <a:ea typeface="Calibri"/>
                <a:cs typeface="Calibri"/>
              </a:defRPr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Encabezado de sección" preserve="0" showMasterPhAnim="0" type="secHead" userDrawn="1">
  <p:cSld name="SECTION_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 bwMode="auto">
          <a:xfrm>
            <a:off x="623888" y="1282305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 bwMode="auto">
          <a:xfrm>
            <a:off x="623888" y="3442099"/>
            <a:ext cx="78867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 bwMode="auto">
          <a:xfrm>
            <a:off x="628650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 bwMode="auto">
          <a:xfrm>
            <a:off x="3028950" y="4767264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 bwMode="auto">
          <a:xfrm>
            <a:off x="7086600" y="4891925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rgbClr val="AEABAB"/>
              </a:buClr>
              <a:buSzPts val="1400"/>
              <a:buFont typeface="Calibri"/>
              <a:buNone/>
              <a:defRPr sz="1400" b="1" i="0" u="none" strike="noStrike" cap="none">
                <a:solidFill>
                  <a:srgbClr val="AEABAB"/>
                </a:solidFill>
                <a:latin typeface="Calibri"/>
                <a:ea typeface="Calibri"/>
                <a:cs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rgbClr val="AEABAB"/>
              </a:buClr>
              <a:buSzPts val="1400"/>
              <a:buFont typeface="Calibri"/>
              <a:buNone/>
              <a:defRPr sz="1400" b="1" i="0" u="none" strike="noStrike" cap="none">
                <a:solidFill>
                  <a:srgbClr val="AEABAB"/>
                </a:solidFill>
                <a:latin typeface="Calibri"/>
                <a:ea typeface="Calibri"/>
                <a:cs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rgbClr val="AEABAB"/>
              </a:buClr>
              <a:buSzPts val="1400"/>
              <a:buFont typeface="Calibri"/>
              <a:buNone/>
              <a:defRPr sz="1400" b="1" i="0" u="none" strike="noStrike" cap="none">
                <a:solidFill>
                  <a:srgbClr val="AEABAB"/>
                </a:solidFill>
                <a:latin typeface="Calibri"/>
                <a:ea typeface="Calibri"/>
                <a:cs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rgbClr val="AEABAB"/>
              </a:buClr>
              <a:buSzPts val="1400"/>
              <a:buFont typeface="Calibri"/>
              <a:buNone/>
              <a:defRPr sz="1400" b="1" i="0" u="none" strike="noStrike" cap="none">
                <a:solidFill>
                  <a:srgbClr val="AEABAB"/>
                </a:solidFill>
                <a:latin typeface="Calibri"/>
                <a:ea typeface="Calibri"/>
                <a:cs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rgbClr val="AEABAB"/>
              </a:buClr>
              <a:buSzPts val="1400"/>
              <a:buFont typeface="Calibri"/>
              <a:buNone/>
              <a:defRPr sz="1400" b="1" i="0" u="none" strike="noStrike" cap="none">
                <a:solidFill>
                  <a:srgbClr val="AEABAB"/>
                </a:solidFill>
                <a:latin typeface="Calibri"/>
                <a:ea typeface="Calibri"/>
                <a:cs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rgbClr val="AEABAB"/>
              </a:buClr>
              <a:buSzPts val="1400"/>
              <a:buFont typeface="Calibri"/>
              <a:buNone/>
              <a:defRPr sz="1400" b="1" i="0" u="none" strike="noStrike" cap="none">
                <a:solidFill>
                  <a:srgbClr val="AEABAB"/>
                </a:solidFill>
                <a:latin typeface="Calibri"/>
                <a:ea typeface="Calibri"/>
                <a:cs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rgbClr val="AEABAB"/>
              </a:buClr>
              <a:buSzPts val="1400"/>
              <a:buFont typeface="Calibri"/>
              <a:buNone/>
              <a:defRPr sz="1400" b="1" i="0" u="none" strike="noStrike" cap="none">
                <a:solidFill>
                  <a:srgbClr val="AEABAB"/>
                </a:solidFill>
                <a:latin typeface="Calibri"/>
                <a:ea typeface="Calibri"/>
                <a:cs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rgbClr val="AEABAB"/>
              </a:buClr>
              <a:buSzPts val="1400"/>
              <a:buFont typeface="Calibri"/>
              <a:buNone/>
              <a:defRPr sz="1400" b="1" i="0" u="none" strike="noStrike" cap="none">
                <a:solidFill>
                  <a:srgbClr val="AEABAB"/>
                </a:solidFill>
                <a:latin typeface="Calibri"/>
                <a:ea typeface="Calibri"/>
                <a:cs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rgbClr val="AEABAB"/>
              </a:buClr>
              <a:buSzPts val="1400"/>
              <a:buFont typeface="Calibri"/>
              <a:buNone/>
              <a:defRPr sz="1400" b="1" i="0" u="none" strike="noStrike" cap="none">
                <a:solidFill>
                  <a:srgbClr val="AEABAB"/>
                </a:solidFill>
                <a:latin typeface="Calibri"/>
                <a:ea typeface="Calibri"/>
                <a:cs typeface="Calibri"/>
              </a:defRPr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Dos objetos" preserve="0" showMasterPhAnim="0" type="twoObj" userDrawn="1">
  <p:cSld name="TWO_OBJECTS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 bwMode="auto">
          <a:xfrm>
            <a:off x="628650" y="273845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 bwMode="auto">
          <a:xfrm>
            <a:off x="628650" y="1369218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 bwMode="auto">
          <a:xfrm>
            <a:off x="4629150" y="1369218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 bwMode="auto">
          <a:xfrm>
            <a:off x="628650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 bwMode="auto">
          <a:xfrm>
            <a:off x="3028950" y="4767264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 bwMode="auto">
          <a:xfrm>
            <a:off x="7086600" y="4891925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rgbClr val="AEABAB"/>
              </a:buClr>
              <a:buSzPts val="1400"/>
              <a:buFont typeface="Calibri"/>
              <a:buNone/>
              <a:defRPr sz="1400" b="1" i="0" u="none" strike="noStrike" cap="none">
                <a:solidFill>
                  <a:srgbClr val="AEABAB"/>
                </a:solidFill>
                <a:latin typeface="Calibri"/>
                <a:ea typeface="Calibri"/>
                <a:cs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rgbClr val="AEABAB"/>
              </a:buClr>
              <a:buSzPts val="1400"/>
              <a:buFont typeface="Calibri"/>
              <a:buNone/>
              <a:defRPr sz="1400" b="1" i="0" u="none" strike="noStrike" cap="none">
                <a:solidFill>
                  <a:srgbClr val="AEABAB"/>
                </a:solidFill>
                <a:latin typeface="Calibri"/>
                <a:ea typeface="Calibri"/>
                <a:cs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rgbClr val="AEABAB"/>
              </a:buClr>
              <a:buSzPts val="1400"/>
              <a:buFont typeface="Calibri"/>
              <a:buNone/>
              <a:defRPr sz="1400" b="1" i="0" u="none" strike="noStrike" cap="none">
                <a:solidFill>
                  <a:srgbClr val="AEABAB"/>
                </a:solidFill>
                <a:latin typeface="Calibri"/>
                <a:ea typeface="Calibri"/>
                <a:cs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rgbClr val="AEABAB"/>
              </a:buClr>
              <a:buSzPts val="1400"/>
              <a:buFont typeface="Calibri"/>
              <a:buNone/>
              <a:defRPr sz="1400" b="1" i="0" u="none" strike="noStrike" cap="none">
                <a:solidFill>
                  <a:srgbClr val="AEABAB"/>
                </a:solidFill>
                <a:latin typeface="Calibri"/>
                <a:ea typeface="Calibri"/>
                <a:cs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rgbClr val="AEABAB"/>
              </a:buClr>
              <a:buSzPts val="1400"/>
              <a:buFont typeface="Calibri"/>
              <a:buNone/>
              <a:defRPr sz="1400" b="1" i="0" u="none" strike="noStrike" cap="none">
                <a:solidFill>
                  <a:srgbClr val="AEABAB"/>
                </a:solidFill>
                <a:latin typeface="Calibri"/>
                <a:ea typeface="Calibri"/>
                <a:cs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rgbClr val="AEABAB"/>
              </a:buClr>
              <a:buSzPts val="1400"/>
              <a:buFont typeface="Calibri"/>
              <a:buNone/>
              <a:defRPr sz="1400" b="1" i="0" u="none" strike="noStrike" cap="none">
                <a:solidFill>
                  <a:srgbClr val="AEABAB"/>
                </a:solidFill>
                <a:latin typeface="Calibri"/>
                <a:ea typeface="Calibri"/>
                <a:cs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rgbClr val="AEABAB"/>
              </a:buClr>
              <a:buSzPts val="1400"/>
              <a:buFont typeface="Calibri"/>
              <a:buNone/>
              <a:defRPr sz="1400" b="1" i="0" u="none" strike="noStrike" cap="none">
                <a:solidFill>
                  <a:srgbClr val="AEABAB"/>
                </a:solidFill>
                <a:latin typeface="Calibri"/>
                <a:ea typeface="Calibri"/>
                <a:cs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rgbClr val="AEABAB"/>
              </a:buClr>
              <a:buSzPts val="1400"/>
              <a:buFont typeface="Calibri"/>
              <a:buNone/>
              <a:defRPr sz="1400" b="1" i="0" u="none" strike="noStrike" cap="none">
                <a:solidFill>
                  <a:srgbClr val="AEABAB"/>
                </a:solidFill>
                <a:latin typeface="Calibri"/>
                <a:ea typeface="Calibri"/>
                <a:cs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rgbClr val="AEABAB"/>
              </a:buClr>
              <a:buSzPts val="1400"/>
              <a:buFont typeface="Calibri"/>
              <a:buNone/>
              <a:defRPr sz="1400" b="1" i="0" u="none" strike="noStrike" cap="none">
                <a:solidFill>
                  <a:srgbClr val="AEABAB"/>
                </a:solidFill>
                <a:latin typeface="Calibri"/>
                <a:ea typeface="Calibri"/>
                <a:cs typeface="Calibri"/>
              </a:defRPr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Comparación" preserve="0" showMasterPhAnim="0" type="twoTxTwoObj" userDrawn="1">
  <p:cSld name="TWO_OBJECTS_WITH_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 bwMode="auto">
          <a:xfrm>
            <a:off x="629841" y="273845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 bwMode="auto">
          <a:xfrm>
            <a:off x="629842" y="1260872"/>
            <a:ext cx="38682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pPr>
              <a:defRPr/>
            </a:pPr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 bwMode="auto">
          <a:xfrm>
            <a:off x="629842" y="1878806"/>
            <a:ext cx="3868200" cy="27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 bwMode="auto">
          <a:xfrm>
            <a:off x="4629151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pPr>
              <a:defRPr/>
            </a:pPr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 bwMode="auto">
          <a:xfrm>
            <a:off x="4629151" y="1878806"/>
            <a:ext cx="3887400" cy="27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 bwMode="auto">
          <a:xfrm>
            <a:off x="628650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 bwMode="auto">
          <a:xfrm>
            <a:off x="3028950" y="4767264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 bwMode="auto">
          <a:xfrm>
            <a:off x="7086600" y="4891925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rgbClr val="AEABAB"/>
              </a:buClr>
              <a:buSzPts val="1400"/>
              <a:buFont typeface="Calibri"/>
              <a:buNone/>
              <a:defRPr sz="1400" b="1" i="0" u="none" strike="noStrike" cap="none">
                <a:solidFill>
                  <a:srgbClr val="AEABAB"/>
                </a:solidFill>
                <a:latin typeface="Calibri"/>
                <a:ea typeface="Calibri"/>
                <a:cs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rgbClr val="AEABAB"/>
              </a:buClr>
              <a:buSzPts val="1400"/>
              <a:buFont typeface="Calibri"/>
              <a:buNone/>
              <a:defRPr sz="1400" b="1" i="0" u="none" strike="noStrike" cap="none">
                <a:solidFill>
                  <a:srgbClr val="AEABAB"/>
                </a:solidFill>
                <a:latin typeface="Calibri"/>
                <a:ea typeface="Calibri"/>
                <a:cs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rgbClr val="AEABAB"/>
              </a:buClr>
              <a:buSzPts val="1400"/>
              <a:buFont typeface="Calibri"/>
              <a:buNone/>
              <a:defRPr sz="1400" b="1" i="0" u="none" strike="noStrike" cap="none">
                <a:solidFill>
                  <a:srgbClr val="AEABAB"/>
                </a:solidFill>
                <a:latin typeface="Calibri"/>
                <a:ea typeface="Calibri"/>
                <a:cs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rgbClr val="AEABAB"/>
              </a:buClr>
              <a:buSzPts val="1400"/>
              <a:buFont typeface="Calibri"/>
              <a:buNone/>
              <a:defRPr sz="1400" b="1" i="0" u="none" strike="noStrike" cap="none">
                <a:solidFill>
                  <a:srgbClr val="AEABAB"/>
                </a:solidFill>
                <a:latin typeface="Calibri"/>
                <a:ea typeface="Calibri"/>
                <a:cs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rgbClr val="AEABAB"/>
              </a:buClr>
              <a:buSzPts val="1400"/>
              <a:buFont typeface="Calibri"/>
              <a:buNone/>
              <a:defRPr sz="1400" b="1" i="0" u="none" strike="noStrike" cap="none">
                <a:solidFill>
                  <a:srgbClr val="AEABAB"/>
                </a:solidFill>
                <a:latin typeface="Calibri"/>
                <a:ea typeface="Calibri"/>
                <a:cs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rgbClr val="AEABAB"/>
              </a:buClr>
              <a:buSzPts val="1400"/>
              <a:buFont typeface="Calibri"/>
              <a:buNone/>
              <a:defRPr sz="1400" b="1" i="0" u="none" strike="noStrike" cap="none">
                <a:solidFill>
                  <a:srgbClr val="AEABAB"/>
                </a:solidFill>
                <a:latin typeface="Calibri"/>
                <a:ea typeface="Calibri"/>
                <a:cs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rgbClr val="AEABAB"/>
              </a:buClr>
              <a:buSzPts val="1400"/>
              <a:buFont typeface="Calibri"/>
              <a:buNone/>
              <a:defRPr sz="1400" b="1" i="0" u="none" strike="noStrike" cap="none">
                <a:solidFill>
                  <a:srgbClr val="AEABAB"/>
                </a:solidFill>
                <a:latin typeface="Calibri"/>
                <a:ea typeface="Calibri"/>
                <a:cs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rgbClr val="AEABAB"/>
              </a:buClr>
              <a:buSzPts val="1400"/>
              <a:buFont typeface="Calibri"/>
              <a:buNone/>
              <a:defRPr sz="1400" b="1" i="0" u="none" strike="noStrike" cap="none">
                <a:solidFill>
                  <a:srgbClr val="AEABAB"/>
                </a:solidFill>
                <a:latin typeface="Calibri"/>
                <a:ea typeface="Calibri"/>
                <a:cs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rgbClr val="AEABAB"/>
              </a:buClr>
              <a:buSzPts val="1400"/>
              <a:buFont typeface="Calibri"/>
              <a:buNone/>
              <a:defRPr sz="1400" b="1" i="0" u="none" strike="noStrike" cap="none">
                <a:solidFill>
                  <a:srgbClr val="AEABAB"/>
                </a:solidFill>
                <a:latin typeface="Calibri"/>
                <a:ea typeface="Calibri"/>
                <a:cs typeface="Calibri"/>
              </a:defRPr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Solo el título" preserve="0" showMasterPhAnim="0" type="titleOnly" userDrawn="1">
  <p:cSld name="TITLE_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 bwMode="auto">
          <a:xfrm>
            <a:off x="628650" y="273845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 bwMode="auto">
          <a:xfrm>
            <a:off x="628650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 bwMode="auto">
          <a:xfrm>
            <a:off x="3028950" y="4767264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 bwMode="auto">
          <a:xfrm>
            <a:off x="7086600" y="4891925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rgbClr val="AEABAB"/>
              </a:buClr>
              <a:buSzPts val="1400"/>
              <a:buFont typeface="Calibri"/>
              <a:buNone/>
              <a:defRPr sz="1400" b="1" i="0" u="none" strike="noStrike" cap="none">
                <a:solidFill>
                  <a:srgbClr val="AEABAB"/>
                </a:solidFill>
                <a:latin typeface="Calibri"/>
                <a:ea typeface="Calibri"/>
                <a:cs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rgbClr val="AEABAB"/>
              </a:buClr>
              <a:buSzPts val="1400"/>
              <a:buFont typeface="Calibri"/>
              <a:buNone/>
              <a:defRPr sz="1400" b="1" i="0" u="none" strike="noStrike" cap="none">
                <a:solidFill>
                  <a:srgbClr val="AEABAB"/>
                </a:solidFill>
                <a:latin typeface="Calibri"/>
                <a:ea typeface="Calibri"/>
                <a:cs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rgbClr val="AEABAB"/>
              </a:buClr>
              <a:buSzPts val="1400"/>
              <a:buFont typeface="Calibri"/>
              <a:buNone/>
              <a:defRPr sz="1400" b="1" i="0" u="none" strike="noStrike" cap="none">
                <a:solidFill>
                  <a:srgbClr val="AEABAB"/>
                </a:solidFill>
                <a:latin typeface="Calibri"/>
                <a:ea typeface="Calibri"/>
                <a:cs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rgbClr val="AEABAB"/>
              </a:buClr>
              <a:buSzPts val="1400"/>
              <a:buFont typeface="Calibri"/>
              <a:buNone/>
              <a:defRPr sz="1400" b="1" i="0" u="none" strike="noStrike" cap="none">
                <a:solidFill>
                  <a:srgbClr val="AEABAB"/>
                </a:solidFill>
                <a:latin typeface="Calibri"/>
                <a:ea typeface="Calibri"/>
                <a:cs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rgbClr val="AEABAB"/>
              </a:buClr>
              <a:buSzPts val="1400"/>
              <a:buFont typeface="Calibri"/>
              <a:buNone/>
              <a:defRPr sz="1400" b="1" i="0" u="none" strike="noStrike" cap="none">
                <a:solidFill>
                  <a:srgbClr val="AEABAB"/>
                </a:solidFill>
                <a:latin typeface="Calibri"/>
                <a:ea typeface="Calibri"/>
                <a:cs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rgbClr val="AEABAB"/>
              </a:buClr>
              <a:buSzPts val="1400"/>
              <a:buFont typeface="Calibri"/>
              <a:buNone/>
              <a:defRPr sz="1400" b="1" i="0" u="none" strike="noStrike" cap="none">
                <a:solidFill>
                  <a:srgbClr val="AEABAB"/>
                </a:solidFill>
                <a:latin typeface="Calibri"/>
                <a:ea typeface="Calibri"/>
                <a:cs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rgbClr val="AEABAB"/>
              </a:buClr>
              <a:buSzPts val="1400"/>
              <a:buFont typeface="Calibri"/>
              <a:buNone/>
              <a:defRPr sz="1400" b="1" i="0" u="none" strike="noStrike" cap="none">
                <a:solidFill>
                  <a:srgbClr val="AEABAB"/>
                </a:solidFill>
                <a:latin typeface="Calibri"/>
                <a:ea typeface="Calibri"/>
                <a:cs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rgbClr val="AEABAB"/>
              </a:buClr>
              <a:buSzPts val="1400"/>
              <a:buFont typeface="Calibri"/>
              <a:buNone/>
              <a:defRPr sz="1400" b="1" i="0" u="none" strike="noStrike" cap="none">
                <a:solidFill>
                  <a:srgbClr val="AEABAB"/>
                </a:solidFill>
                <a:latin typeface="Calibri"/>
                <a:ea typeface="Calibri"/>
                <a:cs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rgbClr val="AEABAB"/>
              </a:buClr>
              <a:buSzPts val="1400"/>
              <a:buFont typeface="Calibri"/>
              <a:buNone/>
              <a:defRPr sz="1400" b="1" i="0" u="none" strike="noStrike" cap="none">
                <a:solidFill>
                  <a:srgbClr val="AEABAB"/>
                </a:solidFill>
                <a:latin typeface="Calibri"/>
                <a:ea typeface="Calibri"/>
                <a:cs typeface="Calibri"/>
              </a:defRPr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Contenido con título" preserve="0" showMasterPhAnim="0" type="objTx" userDrawn="1">
  <p:cSld name="OBJECT_WITH_CAPTION_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title"/>
          </p:nvPr>
        </p:nvSpPr>
        <p:spPr bwMode="auto">
          <a:xfrm>
            <a:off x="629841" y="342900"/>
            <a:ext cx="2949300" cy="12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body" idx="1"/>
          </p:nvPr>
        </p:nvSpPr>
        <p:spPr bwMode="auto">
          <a:xfrm>
            <a:off x="3887391" y="740570"/>
            <a:ext cx="46290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81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pPr>
              <a:defRPr/>
            </a:pPr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body" idx="2"/>
          </p:nvPr>
        </p:nvSpPr>
        <p:spPr bwMode="auto"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pPr>
              <a:defRPr/>
            </a:pPr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dt" idx="10"/>
          </p:nvPr>
        </p:nvSpPr>
        <p:spPr bwMode="auto">
          <a:xfrm>
            <a:off x="628650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ftr" idx="11"/>
          </p:nvPr>
        </p:nvSpPr>
        <p:spPr bwMode="auto">
          <a:xfrm>
            <a:off x="3028950" y="4767264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sldNum" idx="12"/>
          </p:nvPr>
        </p:nvSpPr>
        <p:spPr bwMode="auto">
          <a:xfrm>
            <a:off x="7086600" y="4891925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rgbClr val="AEABAB"/>
              </a:buClr>
              <a:buSzPts val="1400"/>
              <a:buFont typeface="Calibri"/>
              <a:buNone/>
              <a:defRPr sz="1400" b="1" i="0" u="none" strike="noStrike" cap="none">
                <a:solidFill>
                  <a:srgbClr val="AEABAB"/>
                </a:solidFill>
                <a:latin typeface="Calibri"/>
                <a:ea typeface="Calibri"/>
                <a:cs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rgbClr val="AEABAB"/>
              </a:buClr>
              <a:buSzPts val="1400"/>
              <a:buFont typeface="Calibri"/>
              <a:buNone/>
              <a:defRPr sz="1400" b="1" i="0" u="none" strike="noStrike" cap="none">
                <a:solidFill>
                  <a:srgbClr val="AEABAB"/>
                </a:solidFill>
                <a:latin typeface="Calibri"/>
                <a:ea typeface="Calibri"/>
                <a:cs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rgbClr val="AEABAB"/>
              </a:buClr>
              <a:buSzPts val="1400"/>
              <a:buFont typeface="Calibri"/>
              <a:buNone/>
              <a:defRPr sz="1400" b="1" i="0" u="none" strike="noStrike" cap="none">
                <a:solidFill>
                  <a:srgbClr val="AEABAB"/>
                </a:solidFill>
                <a:latin typeface="Calibri"/>
                <a:ea typeface="Calibri"/>
                <a:cs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rgbClr val="AEABAB"/>
              </a:buClr>
              <a:buSzPts val="1400"/>
              <a:buFont typeface="Calibri"/>
              <a:buNone/>
              <a:defRPr sz="1400" b="1" i="0" u="none" strike="noStrike" cap="none">
                <a:solidFill>
                  <a:srgbClr val="AEABAB"/>
                </a:solidFill>
                <a:latin typeface="Calibri"/>
                <a:ea typeface="Calibri"/>
                <a:cs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rgbClr val="AEABAB"/>
              </a:buClr>
              <a:buSzPts val="1400"/>
              <a:buFont typeface="Calibri"/>
              <a:buNone/>
              <a:defRPr sz="1400" b="1" i="0" u="none" strike="noStrike" cap="none">
                <a:solidFill>
                  <a:srgbClr val="AEABAB"/>
                </a:solidFill>
                <a:latin typeface="Calibri"/>
                <a:ea typeface="Calibri"/>
                <a:cs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rgbClr val="AEABAB"/>
              </a:buClr>
              <a:buSzPts val="1400"/>
              <a:buFont typeface="Calibri"/>
              <a:buNone/>
              <a:defRPr sz="1400" b="1" i="0" u="none" strike="noStrike" cap="none">
                <a:solidFill>
                  <a:srgbClr val="AEABAB"/>
                </a:solidFill>
                <a:latin typeface="Calibri"/>
                <a:ea typeface="Calibri"/>
                <a:cs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rgbClr val="AEABAB"/>
              </a:buClr>
              <a:buSzPts val="1400"/>
              <a:buFont typeface="Calibri"/>
              <a:buNone/>
              <a:defRPr sz="1400" b="1" i="0" u="none" strike="noStrike" cap="none">
                <a:solidFill>
                  <a:srgbClr val="AEABAB"/>
                </a:solidFill>
                <a:latin typeface="Calibri"/>
                <a:ea typeface="Calibri"/>
                <a:cs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rgbClr val="AEABAB"/>
              </a:buClr>
              <a:buSzPts val="1400"/>
              <a:buFont typeface="Calibri"/>
              <a:buNone/>
              <a:defRPr sz="1400" b="1" i="0" u="none" strike="noStrike" cap="none">
                <a:solidFill>
                  <a:srgbClr val="AEABAB"/>
                </a:solidFill>
                <a:latin typeface="Calibri"/>
                <a:ea typeface="Calibri"/>
                <a:cs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rgbClr val="AEABAB"/>
              </a:buClr>
              <a:buSzPts val="1400"/>
              <a:buFont typeface="Calibri"/>
              <a:buNone/>
              <a:defRPr sz="1400" b="1" i="0" u="none" strike="noStrike" cap="none">
                <a:solidFill>
                  <a:srgbClr val="AEABAB"/>
                </a:solidFill>
                <a:latin typeface="Calibri"/>
                <a:ea typeface="Calibri"/>
                <a:cs typeface="Calibri"/>
              </a:defRPr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Imagen con título" preserve="0" showMasterPhAnim="0" type="picTx" userDrawn="1">
  <p:cSld name="PICTURE_WITH_CAPTION_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>
            <a:spLocks noGrp="1"/>
          </p:cNvSpPr>
          <p:nvPr>
            <p:ph type="title"/>
          </p:nvPr>
        </p:nvSpPr>
        <p:spPr bwMode="auto">
          <a:xfrm>
            <a:off x="629841" y="342900"/>
            <a:ext cx="2949300" cy="12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9" name="Google Shape;59;p9"/>
          <p:cNvSpPr>
            <a:spLocks noGrp="1"/>
          </p:cNvSpPr>
          <p:nvPr>
            <p:ph type="pic" idx="2"/>
          </p:nvPr>
        </p:nvSpPr>
        <p:spPr bwMode="auto">
          <a:xfrm>
            <a:off x="3887391" y="740570"/>
            <a:ext cx="46290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1pPr>
            <a:lvl2pPr marR="0" lvl="1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2pPr>
            <a:lvl3pPr marR="0" lvl="2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3pPr>
            <a:lvl4pPr marR="0" lvl="3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4pPr>
            <a:lvl5pPr marR="0" lvl="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5pPr>
            <a:lvl6pPr marR="0" lvl="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6pPr>
            <a:lvl7pPr marR="0" lvl="6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7pPr>
            <a:lvl8pPr marR="0" lvl="7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8pPr>
            <a:lvl9pPr marR="0" lvl="8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 bwMode="auto"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pPr>
              <a:defRPr/>
            </a:pPr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dt" idx="10"/>
          </p:nvPr>
        </p:nvSpPr>
        <p:spPr bwMode="auto">
          <a:xfrm>
            <a:off x="628650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ftr" idx="11"/>
          </p:nvPr>
        </p:nvSpPr>
        <p:spPr bwMode="auto">
          <a:xfrm>
            <a:off x="3028950" y="4767264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ldNum" idx="12"/>
          </p:nvPr>
        </p:nvSpPr>
        <p:spPr bwMode="auto">
          <a:xfrm>
            <a:off x="7086600" y="4891925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rgbClr val="AEABAB"/>
              </a:buClr>
              <a:buSzPts val="1400"/>
              <a:buFont typeface="Calibri"/>
              <a:buNone/>
              <a:defRPr sz="1400" b="1" i="0" u="none" strike="noStrike" cap="none">
                <a:solidFill>
                  <a:srgbClr val="AEABAB"/>
                </a:solidFill>
                <a:latin typeface="Calibri"/>
                <a:ea typeface="Calibri"/>
                <a:cs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rgbClr val="AEABAB"/>
              </a:buClr>
              <a:buSzPts val="1400"/>
              <a:buFont typeface="Calibri"/>
              <a:buNone/>
              <a:defRPr sz="1400" b="1" i="0" u="none" strike="noStrike" cap="none">
                <a:solidFill>
                  <a:srgbClr val="AEABAB"/>
                </a:solidFill>
                <a:latin typeface="Calibri"/>
                <a:ea typeface="Calibri"/>
                <a:cs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rgbClr val="AEABAB"/>
              </a:buClr>
              <a:buSzPts val="1400"/>
              <a:buFont typeface="Calibri"/>
              <a:buNone/>
              <a:defRPr sz="1400" b="1" i="0" u="none" strike="noStrike" cap="none">
                <a:solidFill>
                  <a:srgbClr val="AEABAB"/>
                </a:solidFill>
                <a:latin typeface="Calibri"/>
                <a:ea typeface="Calibri"/>
                <a:cs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rgbClr val="AEABAB"/>
              </a:buClr>
              <a:buSzPts val="1400"/>
              <a:buFont typeface="Calibri"/>
              <a:buNone/>
              <a:defRPr sz="1400" b="1" i="0" u="none" strike="noStrike" cap="none">
                <a:solidFill>
                  <a:srgbClr val="AEABAB"/>
                </a:solidFill>
                <a:latin typeface="Calibri"/>
                <a:ea typeface="Calibri"/>
                <a:cs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rgbClr val="AEABAB"/>
              </a:buClr>
              <a:buSzPts val="1400"/>
              <a:buFont typeface="Calibri"/>
              <a:buNone/>
              <a:defRPr sz="1400" b="1" i="0" u="none" strike="noStrike" cap="none">
                <a:solidFill>
                  <a:srgbClr val="AEABAB"/>
                </a:solidFill>
                <a:latin typeface="Calibri"/>
                <a:ea typeface="Calibri"/>
                <a:cs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rgbClr val="AEABAB"/>
              </a:buClr>
              <a:buSzPts val="1400"/>
              <a:buFont typeface="Calibri"/>
              <a:buNone/>
              <a:defRPr sz="1400" b="1" i="0" u="none" strike="noStrike" cap="none">
                <a:solidFill>
                  <a:srgbClr val="AEABAB"/>
                </a:solidFill>
                <a:latin typeface="Calibri"/>
                <a:ea typeface="Calibri"/>
                <a:cs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rgbClr val="AEABAB"/>
              </a:buClr>
              <a:buSzPts val="1400"/>
              <a:buFont typeface="Calibri"/>
              <a:buNone/>
              <a:defRPr sz="1400" b="1" i="0" u="none" strike="noStrike" cap="none">
                <a:solidFill>
                  <a:srgbClr val="AEABAB"/>
                </a:solidFill>
                <a:latin typeface="Calibri"/>
                <a:ea typeface="Calibri"/>
                <a:cs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rgbClr val="AEABAB"/>
              </a:buClr>
              <a:buSzPts val="1400"/>
              <a:buFont typeface="Calibri"/>
              <a:buNone/>
              <a:defRPr sz="1400" b="1" i="0" u="none" strike="noStrike" cap="none">
                <a:solidFill>
                  <a:srgbClr val="AEABAB"/>
                </a:solidFill>
                <a:latin typeface="Calibri"/>
                <a:ea typeface="Calibri"/>
                <a:cs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rgbClr val="AEABAB"/>
              </a:buClr>
              <a:buSzPts val="1400"/>
              <a:buFont typeface="Calibri"/>
              <a:buNone/>
              <a:defRPr sz="1400" b="1" i="0" u="none" strike="noStrike" cap="none">
                <a:solidFill>
                  <a:srgbClr val="AEABAB"/>
                </a:solidFill>
                <a:latin typeface="Calibri"/>
                <a:ea typeface="Calibri"/>
                <a:cs typeface="Calibri"/>
              </a:defRPr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ítulo y texto vertical" preserve="0" showMasterPhAnim="0" type="vertTx" userDrawn="1">
  <p:cSld name="VERTICAL_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>
            <a:spLocks noGrp="1"/>
          </p:cNvSpPr>
          <p:nvPr>
            <p:ph type="title"/>
          </p:nvPr>
        </p:nvSpPr>
        <p:spPr bwMode="auto">
          <a:xfrm>
            <a:off x="628650" y="273845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body" idx="1"/>
          </p:nvPr>
        </p:nvSpPr>
        <p:spPr bwMode="auto">
          <a:xfrm rot="5400000">
            <a:off x="2940300" y="-942430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dt" idx="10"/>
          </p:nvPr>
        </p:nvSpPr>
        <p:spPr bwMode="auto">
          <a:xfrm>
            <a:off x="628650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ftr" idx="11"/>
          </p:nvPr>
        </p:nvSpPr>
        <p:spPr bwMode="auto">
          <a:xfrm>
            <a:off x="3028950" y="4767264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sldNum" idx="12"/>
          </p:nvPr>
        </p:nvSpPr>
        <p:spPr bwMode="auto">
          <a:xfrm>
            <a:off x="7086600" y="4891925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rgbClr val="AEABAB"/>
              </a:buClr>
              <a:buSzPts val="1400"/>
              <a:buFont typeface="Calibri"/>
              <a:buNone/>
              <a:defRPr sz="1400" b="1" i="0" u="none" strike="noStrike" cap="none">
                <a:solidFill>
                  <a:srgbClr val="AEABAB"/>
                </a:solidFill>
                <a:latin typeface="Calibri"/>
                <a:ea typeface="Calibri"/>
                <a:cs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rgbClr val="AEABAB"/>
              </a:buClr>
              <a:buSzPts val="1400"/>
              <a:buFont typeface="Calibri"/>
              <a:buNone/>
              <a:defRPr sz="1400" b="1" i="0" u="none" strike="noStrike" cap="none">
                <a:solidFill>
                  <a:srgbClr val="AEABAB"/>
                </a:solidFill>
                <a:latin typeface="Calibri"/>
                <a:ea typeface="Calibri"/>
                <a:cs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rgbClr val="AEABAB"/>
              </a:buClr>
              <a:buSzPts val="1400"/>
              <a:buFont typeface="Calibri"/>
              <a:buNone/>
              <a:defRPr sz="1400" b="1" i="0" u="none" strike="noStrike" cap="none">
                <a:solidFill>
                  <a:srgbClr val="AEABAB"/>
                </a:solidFill>
                <a:latin typeface="Calibri"/>
                <a:ea typeface="Calibri"/>
                <a:cs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rgbClr val="AEABAB"/>
              </a:buClr>
              <a:buSzPts val="1400"/>
              <a:buFont typeface="Calibri"/>
              <a:buNone/>
              <a:defRPr sz="1400" b="1" i="0" u="none" strike="noStrike" cap="none">
                <a:solidFill>
                  <a:srgbClr val="AEABAB"/>
                </a:solidFill>
                <a:latin typeface="Calibri"/>
                <a:ea typeface="Calibri"/>
                <a:cs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rgbClr val="AEABAB"/>
              </a:buClr>
              <a:buSzPts val="1400"/>
              <a:buFont typeface="Calibri"/>
              <a:buNone/>
              <a:defRPr sz="1400" b="1" i="0" u="none" strike="noStrike" cap="none">
                <a:solidFill>
                  <a:srgbClr val="AEABAB"/>
                </a:solidFill>
                <a:latin typeface="Calibri"/>
                <a:ea typeface="Calibri"/>
                <a:cs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rgbClr val="AEABAB"/>
              </a:buClr>
              <a:buSzPts val="1400"/>
              <a:buFont typeface="Calibri"/>
              <a:buNone/>
              <a:defRPr sz="1400" b="1" i="0" u="none" strike="noStrike" cap="none">
                <a:solidFill>
                  <a:srgbClr val="AEABAB"/>
                </a:solidFill>
                <a:latin typeface="Calibri"/>
                <a:ea typeface="Calibri"/>
                <a:cs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rgbClr val="AEABAB"/>
              </a:buClr>
              <a:buSzPts val="1400"/>
              <a:buFont typeface="Calibri"/>
              <a:buNone/>
              <a:defRPr sz="1400" b="1" i="0" u="none" strike="noStrike" cap="none">
                <a:solidFill>
                  <a:srgbClr val="AEABAB"/>
                </a:solidFill>
                <a:latin typeface="Calibri"/>
                <a:ea typeface="Calibri"/>
                <a:cs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rgbClr val="AEABAB"/>
              </a:buClr>
              <a:buSzPts val="1400"/>
              <a:buFont typeface="Calibri"/>
              <a:buNone/>
              <a:defRPr sz="1400" b="1" i="0" u="none" strike="noStrike" cap="none">
                <a:solidFill>
                  <a:srgbClr val="AEABAB"/>
                </a:solidFill>
                <a:latin typeface="Calibri"/>
                <a:ea typeface="Calibri"/>
                <a:cs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rgbClr val="AEABAB"/>
              </a:buClr>
              <a:buSzPts val="1400"/>
              <a:buFont typeface="Calibri"/>
              <a:buNone/>
              <a:defRPr sz="1400" b="1" i="0" u="none" strike="noStrike" cap="none">
                <a:solidFill>
                  <a:srgbClr val="AEABAB"/>
                </a:solidFill>
                <a:latin typeface="Calibri"/>
                <a:ea typeface="Calibri"/>
                <a:cs typeface="Calibri"/>
              </a:defRPr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theme" Target="../theme/theme1.xml"/><Relationship Id="rId1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blipFill>
          <a:blip r:embed="rId12">
            <a:alphaModFix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 bwMode="auto">
          <a:xfrm>
            <a:off x="628650" y="273845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 bwMode="auto">
          <a:xfrm>
            <a:off x="628650" y="1369218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6195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1pPr>
            <a:lvl2pPr marL="914400" marR="0" lvl="1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2pPr>
            <a:lvl3pPr marL="1371600" marR="0" lvl="2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3pPr>
            <a:lvl4pPr marL="1828800" marR="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4pPr>
            <a:lvl5pPr marL="2286000" marR="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5pPr>
            <a:lvl6pPr marL="2743200" marR="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6pPr>
            <a:lvl7pPr marL="3200400" marR="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7pPr>
            <a:lvl8pPr marL="3657600" marR="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8pPr>
            <a:lvl9pPr marL="4114800" marR="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 bwMode="auto">
          <a:xfrm>
            <a:off x="628650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1pPr>
            <a:lvl2pPr marR="0"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2pPr>
            <a:lvl3pPr marR="0"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3pPr>
            <a:lvl4pPr marR="0"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4pPr>
            <a:lvl5pPr marR="0"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5pPr>
            <a:lvl6pPr marR="0"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6pPr>
            <a:lvl7pPr marR="0"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7pPr>
            <a:lvl8pPr marR="0"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8pPr>
            <a:lvl9pPr marR="0"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 bwMode="auto">
          <a:xfrm>
            <a:off x="3028950" y="4767264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1pPr>
            <a:lvl2pPr marR="0"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2pPr>
            <a:lvl3pPr marR="0"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3pPr>
            <a:lvl4pPr marR="0"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4pPr>
            <a:lvl5pPr marR="0"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5pPr>
            <a:lvl6pPr marR="0"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6pPr>
            <a:lvl7pPr marR="0"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7pPr>
            <a:lvl8pPr marR="0"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8pPr>
            <a:lvl9pPr marR="0"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 bwMode="auto">
          <a:xfrm>
            <a:off x="7086600" y="4891925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rgbClr val="AEABAB"/>
              </a:buClr>
              <a:buSzPts val="1400"/>
              <a:buFont typeface="Calibri"/>
              <a:buNone/>
              <a:defRPr sz="1400" b="1" i="0" u="none" strike="noStrike" cap="none">
                <a:solidFill>
                  <a:srgbClr val="AEABAB"/>
                </a:solidFill>
                <a:latin typeface="Calibri"/>
                <a:ea typeface="Calibri"/>
                <a:cs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rgbClr val="AEABAB"/>
              </a:buClr>
              <a:buSzPts val="1400"/>
              <a:buFont typeface="Calibri"/>
              <a:buNone/>
              <a:defRPr sz="1400" b="1" i="0" u="none" strike="noStrike" cap="none">
                <a:solidFill>
                  <a:srgbClr val="AEABAB"/>
                </a:solidFill>
                <a:latin typeface="Calibri"/>
                <a:ea typeface="Calibri"/>
                <a:cs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rgbClr val="AEABAB"/>
              </a:buClr>
              <a:buSzPts val="1400"/>
              <a:buFont typeface="Calibri"/>
              <a:buNone/>
              <a:defRPr sz="1400" b="1" i="0" u="none" strike="noStrike" cap="none">
                <a:solidFill>
                  <a:srgbClr val="AEABAB"/>
                </a:solidFill>
                <a:latin typeface="Calibri"/>
                <a:ea typeface="Calibri"/>
                <a:cs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rgbClr val="AEABAB"/>
              </a:buClr>
              <a:buSzPts val="1400"/>
              <a:buFont typeface="Calibri"/>
              <a:buNone/>
              <a:defRPr sz="1400" b="1" i="0" u="none" strike="noStrike" cap="none">
                <a:solidFill>
                  <a:srgbClr val="AEABAB"/>
                </a:solidFill>
                <a:latin typeface="Calibri"/>
                <a:ea typeface="Calibri"/>
                <a:cs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rgbClr val="AEABAB"/>
              </a:buClr>
              <a:buSzPts val="1400"/>
              <a:buFont typeface="Calibri"/>
              <a:buNone/>
              <a:defRPr sz="1400" b="1" i="0" u="none" strike="noStrike" cap="none">
                <a:solidFill>
                  <a:srgbClr val="AEABAB"/>
                </a:solidFill>
                <a:latin typeface="Calibri"/>
                <a:ea typeface="Calibri"/>
                <a:cs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rgbClr val="AEABAB"/>
              </a:buClr>
              <a:buSzPts val="1400"/>
              <a:buFont typeface="Calibri"/>
              <a:buNone/>
              <a:defRPr sz="1400" b="1" i="0" u="none" strike="noStrike" cap="none">
                <a:solidFill>
                  <a:srgbClr val="AEABAB"/>
                </a:solidFill>
                <a:latin typeface="Calibri"/>
                <a:ea typeface="Calibri"/>
                <a:cs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rgbClr val="AEABAB"/>
              </a:buClr>
              <a:buSzPts val="1400"/>
              <a:buFont typeface="Calibri"/>
              <a:buNone/>
              <a:defRPr sz="1400" b="1" i="0" u="none" strike="noStrike" cap="none">
                <a:solidFill>
                  <a:srgbClr val="AEABAB"/>
                </a:solidFill>
                <a:latin typeface="Calibri"/>
                <a:ea typeface="Calibri"/>
                <a:cs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rgbClr val="AEABAB"/>
              </a:buClr>
              <a:buSzPts val="1400"/>
              <a:buFont typeface="Calibri"/>
              <a:buNone/>
              <a:defRPr sz="1400" b="1" i="0" u="none" strike="noStrike" cap="none">
                <a:solidFill>
                  <a:srgbClr val="AEABAB"/>
                </a:solidFill>
                <a:latin typeface="Calibri"/>
                <a:ea typeface="Calibri"/>
                <a:cs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rgbClr val="AEABAB"/>
              </a:buClr>
              <a:buSzPts val="1400"/>
              <a:buFont typeface="Calibri"/>
              <a:buNone/>
              <a:defRPr sz="1400" b="1" i="0" u="none" strike="noStrike" cap="none">
                <a:solidFill>
                  <a:srgbClr val="AEABAB"/>
                </a:solidFill>
                <a:latin typeface="Calibri"/>
                <a:ea typeface="Calibri"/>
                <a:cs typeface="Calibri"/>
              </a:defRPr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dt="0" ftr="0" hdr="0" sldNum="0"/>
  <p:txStyles>
    <p:title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titleStyle>
    <p:body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bodyStyle>
    <p:other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ctrTitle"/>
          </p:nvPr>
        </p:nvSpPr>
        <p:spPr bwMode="auto">
          <a:xfrm>
            <a:off x="1143000" y="841772"/>
            <a:ext cx="6858000" cy="17907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b="1">
                <a:latin typeface="Times New Roman"/>
                <a:ea typeface="Times New Roman"/>
                <a:cs typeface="Times New Roman"/>
              </a:rPr>
              <a:t>ASIGNACION 2</a:t>
            </a:r>
            <a:endParaRPr b="1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81" name="Google Shape;81;p12"/>
          <p:cNvSpPr txBox="1">
            <a:spLocks noGrp="1"/>
          </p:cNvSpPr>
          <p:nvPr>
            <p:ph type="subTitle" idx="1"/>
          </p:nvPr>
        </p:nvSpPr>
        <p:spPr bwMode="auto">
          <a:xfrm>
            <a:off x="1143000" y="2701528"/>
            <a:ext cx="6858000" cy="12417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ctr">
              <a:spcBef>
                <a:spcPts val="800"/>
              </a:spcBef>
              <a:spcAft>
                <a:spcPts val="0"/>
              </a:spcAft>
              <a:buNone/>
              <a:defRPr/>
            </a:pPr>
            <a:endParaRPr/>
          </a:p>
          <a:p>
            <a:pPr marL="0" lvl="0" indent="0" algn="ctr">
              <a:spcBef>
                <a:spcPts val="800"/>
              </a:spcBef>
              <a:spcAft>
                <a:spcPts val="0"/>
              </a:spcAft>
              <a:buNone/>
              <a:defRPr/>
            </a:pPr>
            <a:r>
              <a:rPr/>
              <a:t>Juan Diego Giraldo - 2181981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 bwMode="auto">
          <a:xfrm>
            <a:off x="628650" y="-45156"/>
            <a:ext cx="7886700" cy="994200"/>
          </a:xfrm>
        </p:spPr>
        <p:txBody>
          <a:bodyPr/>
          <a:lstStyle/>
          <a:p>
            <a:pPr>
              <a:defRPr/>
            </a:pPr>
            <a:r>
              <a:rPr lang="es-CO"/>
              <a:t>¿Para qué?</a:t>
            </a:r>
            <a:endParaRPr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s-CO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-6240" y="658812"/>
            <a:ext cx="4265134" cy="2170876"/>
          </a:xfrm>
          <a:prstGeom prst="rect">
            <a:avLst/>
          </a:prstGeom>
        </p:spPr>
      </p:pic>
      <p:pic>
        <p:nvPicPr>
          <p:cNvPr id="1145719414" name="Imagen 4"/>
          <p:cNvPicPr>
            <a:picLocks noChangeAspect="1"/>
          </p:cNvPicPr>
          <p:nvPr/>
        </p:nvPicPr>
        <p:blipFill>
          <a:blip r:embed="rId4"/>
          <a:srcRect l="0" t="0" r="8072" b="0"/>
          <a:stretch/>
        </p:blipFill>
        <p:spPr bwMode="auto">
          <a:xfrm flipH="0" flipV="0">
            <a:off x="257956" y="2892262"/>
            <a:ext cx="3601423" cy="1677034"/>
          </a:xfrm>
          <a:prstGeom prst="rect">
            <a:avLst/>
          </a:prstGeom>
        </p:spPr>
      </p:pic>
      <p:pic>
        <p:nvPicPr>
          <p:cNvPr id="2075803626" name="Imagen 5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 flipH="0" flipV="0">
            <a:off x="3859379" y="637919"/>
            <a:ext cx="5331502" cy="30928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 bwMode="auto">
          <a:xfrm>
            <a:off x="628650" y="-164104"/>
            <a:ext cx="7886700" cy="994200"/>
          </a:xfrm>
        </p:spPr>
        <p:txBody>
          <a:bodyPr/>
          <a:lstStyle/>
          <a:p>
            <a:pPr>
              <a:defRPr/>
            </a:pPr>
            <a:r>
              <a:rPr lang="es-CO"/>
              <a:t>¿Para qué?</a:t>
            </a:r>
            <a:endParaRPr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s-CO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54500" y="684219"/>
            <a:ext cx="5055224" cy="2237172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41411" y="3000918"/>
            <a:ext cx="2674498" cy="1540126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 flipH="0" flipV="0">
            <a:off x="2582112" y="2987013"/>
            <a:ext cx="2629254" cy="1554032"/>
          </a:xfrm>
          <a:prstGeom prst="rect">
            <a:avLst/>
          </a:prstGeom>
        </p:spPr>
      </p:pic>
      <p:pic>
        <p:nvPicPr>
          <p:cNvPr id="2117951453" name="Imagen 8"/>
          <p:cNvPicPr>
            <a:picLocks noChangeAspect="1"/>
          </p:cNvPicPr>
          <p:nvPr/>
        </p:nvPicPr>
        <p:blipFill>
          <a:blip r:embed="rId6"/>
          <a:stretch/>
        </p:blipFill>
        <p:spPr bwMode="auto">
          <a:xfrm flipH="0" flipV="0">
            <a:off x="5156223" y="788523"/>
            <a:ext cx="3284888" cy="2198489"/>
          </a:xfrm>
          <a:prstGeom prst="rect">
            <a:avLst/>
          </a:prstGeom>
        </p:spPr>
      </p:pic>
      <p:pic>
        <p:nvPicPr>
          <p:cNvPr id="483339685" name="Imagen 10"/>
          <p:cNvPicPr>
            <a:picLocks noChangeAspect="1"/>
          </p:cNvPicPr>
          <p:nvPr/>
        </p:nvPicPr>
        <p:blipFill>
          <a:blip r:embed="rId7"/>
          <a:stretch/>
        </p:blipFill>
        <p:spPr bwMode="auto">
          <a:xfrm flipH="0" flipV="0">
            <a:off x="5337913" y="2862155"/>
            <a:ext cx="3103198" cy="17833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s-CO"/>
              <a:t>¿Cómo?</a:t>
            </a:r>
            <a:endParaRPr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r>
              <a:rPr lang="es-CO"/>
              <a:t>Distancia </a:t>
            </a:r>
            <a:endParaRPr/>
          </a:p>
          <a:p>
            <a:pPr>
              <a:defRPr/>
            </a:pPr>
            <a:endParaRPr lang="es-CO"/>
          </a:p>
          <a:p>
            <a:pPr>
              <a:defRPr/>
            </a:pPr>
            <a:endParaRPr lang="es-CO"/>
          </a:p>
          <a:p>
            <a:pPr>
              <a:defRPr/>
            </a:pPr>
            <a:endParaRPr lang="es-CO"/>
          </a:p>
          <a:p>
            <a:pPr>
              <a:defRPr/>
            </a:pPr>
            <a:r>
              <a:rPr lang="es-CO"/>
              <a:t>Promedio Móvil</a:t>
            </a:r>
            <a:endParaRPr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3211371" y="1082081"/>
            <a:ext cx="5932629" cy="2873898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428598" y="3862334"/>
            <a:ext cx="2991267" cy="1057423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5"/>
          <a:srcRect l="0" t="0" r="0" b="13522"/>
          <a:stretch/>
        </p:blipFill>
        <p:spPr bwMode="auto">
          <a:xfrm>
            <a:off x="376435" y="1789125"/>
            <a:ext cx="2791215" cy="782625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6"/>
          <a:stretch/>
        </p:blipFill>
        <p:spPr bwMode="auto">
          <a:xfrm>
            <a:off x="4572000" y="4191099"/>
            <a:ext cx="3762900" cy="20957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s-CO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2088065" y="96497"/>
            <a:ext cx="2991267" cy="1057423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0" y="1250417"/>
            <a:ext cx="2505425" cy="2724530"/>
          </a:xfrm>
          <a:prstGeom prst="rect">
            <a:avLst/>
          </a:prstGeom>
        </p:spPr>
      </p:pic>
      <p:sp>
        <p:nvSpPr>
          <p:cNvPr id="8" name="Título 1"/>
          <p:cNvSpPr>
            <a:spLocks noGrp="1"/>
          </p:cNvSpPr>
          <p:nvPr>
            <p:ph type="title"/>
          </p:nvPr>
        </p:nvSpPr>
        <p:spPr bwMode="auto">
          <a:xfrm>
            <a:off x="628650" y="0"/>
            <a:ext cx="7886700" cy="993775"/>
          </a:xfrm>
        </p:spPr>
        <p:txBody>
          <a:bodyPr/>
          <a:lstStyle/>
          <a:p>
            <a:pPr>
              <a:defRPr/>
            </a:pPr>
            <a:r>
              <a:rPr lang="es-CO"/>
              <a:t>¿Cómo?</a:t>
            </a:r>
            <a:endParaRPr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>
            <a:off x="2505425" y="1272722"/>
            <a:ext cx="6592823" cy="319975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 bwMode="auto">
          <a:xfrm>
            <a:off x="628650" y="0"/>
            <a:ext cx="7886700" cy="994200"/>
          </a:xfrm>
        </p:spPr>
        <p:txBody>
          <a:bodyPr/>
          <a:lstStyle/>
          <a:p>
            <a:pPr>
              <a:defRPr/>
            </a:pPr>
            <a:r>
              <a:rPr lang="es-CO"/>
              <a:t>¿Cómo?</a:t>
            </a:r>
            <a:endParaRPr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 bwMode="auto">
          <a:xfrm>
            <a:off x="2058615" y="0"/>
            <a:ext cx="7886700" cy="3263400"/>
          </a:xfrm>
        </p:spPr>
        <p:txBody>
          <a:bodyPr/>
          <a:lstStyle/>
          <a:p>
            <a:pPr>
              <a:defRPr/>
            </a:pPr>
            <a:r>
              <a:rPr lang="es-CO"/>
              <a:t>Random</a:t>
            </a:r>
            <a:r>
              <a:rPr lang="es-CO"/>
              <a:t> Forest</a:t>
            </a:r>
            <a:endParaRPr/>
          </a:p>
          <a:p>
            <a:pPr marL="139700" indent="0">
              <a:buNone/>
              <a:defRPr/>
            </a:pPr>
            <a:r>
              <a:rPr lang="es-CO"/>
              <a:t>(</a:t>
            </a:r>
            <a:r>
              <a:rPr lang="es-MX"/>
              <a:t>distintos árboles ven distintas porciones de los datos)</a:t>
            </a:r>
            <a:endParaRPr lang="es-MX"/>
          </a:p>
          <a:p>
            <a:pPr marL="139699" indent="0">
              <a:buNone/>
              <a:defRPr/>
            </a:pPr>
            <a:r>
              <a:rPr lang="es-CO"/>
              <a:t>Esto reduce el overfiting</a:t>
            </a:r>
            <a:endParaRPr lang="es-CO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4952129" y="1231963"/>
            <a:ext cx="2988399" cy="1733550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1636613" y="3076667"/>
            <a:ext cx="5731967" cy="1991744"/>
          </a:xfrm>
          <a:prstGeom prst="rect">
            <a:avLst/>
          </a:prstGeom>
        </p:spPr>
      </p:pic>
      <p:pic>
        <p:nvPicPr>
          <p:cNvPr id="537009568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 flipH="0" flipV="0">
            <a:off x="865036" y="1231963"/>
            <a:ext cx="3637559" cy="170827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s-CO"/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 bwMode="auto">
          <a:xfrm>
            <a:off x="628650" y="-109184"/>
            <a:ext cx="7886700" cy="993775"/>
          </a:xfrm>
        </p:spPr>
        <p:txBody>
          <a:bodyPr/>
          <a:lstStyle/>
          <a:p>
            <a:pPr>
              <a:defRPr/>
            </a:pPr>
            <a:r>
              <a:rPr lang="es-CO"/>
              <a:t>¿Cómo?</a:t>
            </a:r>
            <a:endParaRPr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0" y="1118066"/>
            <a:ext cx="2596445" cy="1882853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2596445" y="958218"/>
            <a:ext cx="6547555" cy="3227064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>
            <a:off x="2580997" y="4294914"/>
            <a:ext cx="3982006" cy="2476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s-CO"/>
              <a:t>Conclusiones</a:t>
            </a:r>
            <a:br>
              <a:rPr lang="es-CO"/>
            </a:b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r>
              <a:rPr lang="es-CO"/>
              <a:t>La importancia del desarrollo conceptual de distancia entre espacios vectoriales</a:t>
            </a:r>
            <a:endParaRPr/>
          </a:p>
          <a:p>
            <a:pPr>
              <a:defRPr/>
            </a:pPr>
            <a:endParaRPr lang="es-CO"/>
          </a:p>
          <a:p>
            <a:pPr>
              <a:defRPr/>
            </a:pPr>
            <a:r>
              <a:rPr lang="es-CO"/>
              <a:t>La necesidad inmediata de tener un control sobre el nivel del aire de manera constante</a:t>
            </a:r>
            <a:endParaRPr/>
          </a:p>
          <a:p>
            <a:pPr>
              <a:defRPr/>
            </a:pPr>
            <a:endParaRPr lang="es-CO"/>
          </a:p>
          <a:p>
            <a:pPr>
              <a:defRPr/>
            </a:pPr>
            <a:r>
              <a:rPr lang="es-CO"/>
              <a:t>Lo útil y versátil que es </a:t>
            </a:r>
            <a:r>
              <a:rPr lang="es-CO"/>
              <a:t>el algoritmo </a:t>
            </a:r>
            <a:r>
              <a:rPr lang="es-CO"/>
              <a:t>Random</a:t>
            </a:r>
            <a:r>
              <a:rPr lang="es-CO"/>
              <a:t> Forest y de conocer herramientas de este tipo para resolver problemas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1_Tema de Office">
  <a:themeElements>
    <a:clrScheme name="Tema de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ONLYOFFICE/8.0.1.31</Application>
  <DocSecurity>0</DocSecurity>
  <PresentationFormat>Presentación en pantalla (16:9)</PresentationFormat>
  <Paragraphs>0</Paragraphs>
  <Slides>8</Slides>
  <Notes>8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Redes de Bravais</dc:title>
  <dc:subject/>
  <dc:creator>Juan Diego</dc:creator>
  <cp:keywords/>
  <dc:description/>
  <dc:identifier/>
  <dc:language/>
  <cp:lastModifiedBy/>
  <cp:revision>5</cp:revision>
  <dcterms:modified xsi:type="dcterms:W3CDTF">2024-04-08T20:20:44Z</dcterms:modified>
  <cp:category/>
  <cp:contentStatus/>
  <cp:version/>
</cp:coreProperties>
</file>