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93932-6733-4BEC-A004-E3B928780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CONTENIDO REPOSITORIO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A6E402-294C-4A91-9D4E-3D7D5E740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Diego Fernando Gomez </a:t>
            </a:r>
            <a:r>
              <a:rPr lang="es-ES" dirty="0" err="1"/>
              <a:t>Lopez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8657148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8D09F-6A74-4B00-82AD-9B7F5C79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REPOSITORIO PREVIAS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2428F2-3A55-49AC-B703-8DF8D12B0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CARPETAS SOBRE LAS PREVIAS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51EBDA-5536-4AE5-918F-40D40DE51C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CARPETA CON LA PRESENTACION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5B7B49F-4566-4464-8BC4-47EFB4B08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52" y="3542202"/>
            <a:ext cx="4718304" cy="232824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9EAAFFB-A93A-4A29-9FDB-95FE96A52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019" y="3542203"/>
            <a:ext cx="3734711" cy="232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177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A2F1A-3173-41E2-83A8-CAFAEA03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CARPETA LOGICA DIFUSA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F2DB95-CB6F-4055-B078-3B13CFB4D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En la carpeta códigos, están incluidos todos lo códigos de los cuales se extrajo información para la elaboración del documento sobre lógica difusa</a:t>
            </a:r>
          </a:p>
          <a:p>
            <a:endParaRPr lang="es-ES" dirty="0"/>
          </a:p>
          <a:p>
            <a:r>
              <a:rPr lang="es-ES" dirty="0"/>
              <a:t>En la carpeta </a:t>
            </a:r>
            <a:r>
              <a:rPr lang="es-ES" dirty="0" err="1"/>
              <a:t>paper</a:t>
            </a:r>
            <a:r>
              <a:rPr lang="es-ES" dirty="0"/>
              <a:t>, se encuentra el documento sobre lógica difusa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3CDA6E-544A-4428-A4A4-D25105B99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815" y="844472"/>
            <a:ext cx="4014374" cy="245972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91C04F3-0272-48DB-933C-5CE201D6A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15" y="3553804"/>
            <a:ext cx="4014374" cy="245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9481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A2F1A-3173-41E2-83A8-CAFAEA03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CARPETA PERCEPTRON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F2DB95-CB6F-4055-B078-3B13CFB4D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En la carpeta </a:t>
            </a:r>
            <a:r>
              <a:rPr lang="es-ES" dirty="0" err="1"/>
              <a:t>paper</a:t>
            </a:r>
            <a:r>
              <a:rPr lang="es-ES" dirty="0"/>
              <a:t>, se encuentra el documento creado, donde se habla sobre perceptrón y </a:t>
            </a:r>
            <a:r>
              <a:rPr lang="es-ES" dirty="0" err="1"/>
              <a:t>backpropagation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A916AD-ED13-4D1D-8E2A-8A01DE088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736" y="2120817"/>
            <a:ext cx="4041913" cy="261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6669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A2F1A-3173-41E2-83A8-CAFAEA03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CARPETA PRESENTACION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F2DB95-CB6F-4055-B078-3B13CFB4D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En esta carpeta se encuentra incluida esta presentación, con el fin de informar la razón de las carpetas, y el por que los documentos en ellas, </a:t>
            </a:r>
            <a:r>
              <a:rPr lang="es-ES" dirty="0" err="1"/>
              <a:t>estan</a:t>
            </a:r>
            <a:r>
              <a:rPr lang="es-ES" dirty="0"/>
              <a:t> a ellas.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D6E8A39-988F-442C-AC07-FD4D24690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736" y="2120817"/>
            <a:ext cx="4041913" cy="261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1128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D0406-506D-4946-B3F8-9EBA78C77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ESO ES TODO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87DBAC-E381-463C-BDF4-61BC0306B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7354014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113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Garamond</vt:lpstr>
      <vt:lpstr>Orgánico</vt:lpstr>
      <vt:lpstr>CONTENIDO REPOSITORIO</vt:lpstr>
      <vt:lpstr>REPOSITORIO PREVIAS</vt:lpstr>
      <vt:lpstr>CARPETA LOGICA DIFUSA</vt:lpstr>
      <vt:lpstr>CARPETA PERCEPTRON</vt:lpstr>
      <vt:lpstr>CARPETA PRESENTACION</vt:lpstr>
      <vt:lpstr>ESO ES 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CONTENIDO REPOSITORIO</dc:title>
  <dc:creator>Diego Gomez</dc:creator>
  <cp:lastModifiedBy>Diego Gomez</cp:lastModifiedBy>
  <cp:revision>2</cp:revision>
  <dcterms:created xsi:type="dcterms:W3CDTF">2021-10-16T00:56:18Z</dcterms:created>
  <dcterms:modified xsi:type="dcterms:W3CDTF">2021-10-16T01:28:12Z</dcterms:modified>
</cp:coreProperties>
</file>