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57" r:id="rId2"/>
    <p:sldId id="259" r:id="rId3"/>
    <p:sldId id="260" r:id="rId4"/>
  </p:sldIdLst>
  <p:sldSz cx="8193088" cy="6145213"/>
  <p:notesSz cx="6858000" cy="9144000"/>
  <p:defaultTextStyle>
    <a:defPPr>
      <a:defRPr lang="en-US"/>
    </a:defPPr>
    <a:lvl1pPr marL="0" algn="l" defTabSz="862096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1pPr>
    <a:lvl2pPr marL="431048" algn="l" defTabSz="862096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2pPr>
    <a:lvl3pPr marL="862096" algn="l" defTabSz="862096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3pPr>
    <a:lvl4pPr marL="1293144" algn="l" defTabSz="862096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4pPr>
    <a:lvl5pPr marL="1724193" algn="l" defTabSz="862096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5pPr>
    <a:lvl6pPr marL="2155241" algn="l" defTabSz="862096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6pPr>
    <a:lvl7pPr marL="2586289" algn="l" defTabSz="862096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7pPr>
    <a:lvl8pPr marL="3017337" algn="l" defTabSz="862096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8pPr>
    <a:lvl9pPr marL="3448385" algn="l" defTabSz="862096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66"/>
    <p:restoredTop sz="94676"/>
  </p:normalViewPr>
  <p:slideViewPr>
    <p:cSldViewPr snapToGrid="0" snapToObjects="1">
      <p:cViewPr varScale="1">
        <p:scale>
          <a:sx n="110" d="100"/>
          <a:sy n="110" d="100"/>
        </p:scale>
        <p:origin x="1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1EB91-A81E-A24C-A816-084DD446F778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5B9F3-C401-084E-9DF5-A14FB586C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49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2096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1pPr>
    <a:lvl2pPr marL="431048" algn="l" defTabSz="862096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2pPr>
    <a:lvl3pPr marL="862096" algn="l" defTabSz="862096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3pPr>
    <a:lvl4pPr marL="1293144" algn="l" defTabSz="862096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4pPr>
    <a:lvl5pPr marL="1724193" algn="l" defTabSz="862096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5pPr>
    <a:lvl6pPr marL="2155241" algn="l" defTabSz="862096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6pPr>
    <a:lvl7pPr marL="2586289" algn="l" defTabSz="862096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7pPr>
    <a:lvl8pPr marL="3017337" algn="l" defTabSz="862096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8pPr>
    <a:lvl9pPr marL="3448385" algn="l" defTabSz="862096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5B9F3-C401-084E-9DF5-A14FB586C9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3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Amazon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5B9F3-C401-084E-9DF5-A14FB586C9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50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Youtube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5B9F3-C401-084E-9DF5-A14FB586C9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5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482" y="1005710"/>
            <a:ext cx="6964125" cy="2139445"/>
          </a:xfrm>
        </p:spPr>
        <p:txBody>
          <a:bodyPr anchor="b"/>
          <a:lstStyle>
            <a:lvl1pPr algn="ctr">
              <a:defRPr sz="53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36" y="3227660"/>
            <a:ext cx="6144816" cy="1483670"/>
          </a:xfrm>
        </p:spPr>
        <p:txBody>
          <a:bodyPr/>
          <a:lstStyle>
            <a:lvl1pPr marL="0" indent="0" algn="ctr">
              <a:buNone/>
              <a:defRPr sz="2150"/>
            </a:lvl1pPr>
            <a:lvl2pPr marL="409651" indent="0" algn="ctr">
              <a:buNone/>
              <a:defRPr sz="1792"/>
            </a:lvl2pPr>
            <a:lvl3pPr marL="819302" indent="0" algn="ctr">
              <a:buNone/>
              <a:defRPr sz="1613"/>
            </a:lvl3pPr>
            <a:lvl4pPr marL="1228954" indent="0" algn="ctr">
              <a:buNone/>
              <a:defRPr sz="1434"/>
            </a:lvl4pPr>
            <a:lvl5pPr marL="1638605" indent="0" algn="ctr">
              <a:buNone/>
              <a:defRPr sz="1434"/>
            </a:lvl5pPr>
            <a:lvl6pPr marL="2048256" indent="0" algn="ctr">
              <a:buNone/>
              <a:defRPr sz="1434"/>
            </a:lvl6pPr>
            <a:lvl7pPr marL="2457907" indent="0" algn="ctr">
              <a:buNone/>
              <a:defRPr sz="1434"/>
            </a:lvl7pPr>
            <a:lvl8pPr marL="2867558" indent="0" algn="ctr">
              <a:buNone/>
              <a:defRPr sz="1434"/>
            </a:lvl8pPr>
            <a:lvl9pPr marL="3277210" indent="0" algn="ctr">
              <a:buNone/>
              <a:defRPr sz="143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325-FB2F-0B41-BF90-BFE2525B741D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E8-ECF9-8D47-BD1B-66A99123D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325-FB2F-0B41-BF90-BFE2525B741D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E8-ECF9-8D47-BD1B-66A99123D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5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63179" y="327176"/>
            <a:ext cx="1766635" cy="52077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3275" y="327176"/>
            <a:ext cx="5197490" cy="52077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325-FB2F-0B41-BF90-BFE2525B741D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E8-ECF9-8D47-BD1B-66A99123D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7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325-FB2F-0B41-BF90-BFE2525B741D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E8-ECF9-8D47-BD1B-66A99123D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8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08" y="1532038"/>
            <a:ext cx="7066538" cy="2556237"/>
          </a:xfrm>
        </p:spPr>
        <p:txBody>
          <a:bodyPr anchor="b"/>
          <a:lstStyle>
            <a:lvl1pPr>
              <a:defRPr sz="53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008" y="4112458"/>
            <a:ext cx="7066538" cy="1344265"/>
          </a:xfrm>
        </p:spPr>
        <p:txBody>
          <a:bodyPr/>
          <a:lstStyle>
            <a:lvl1pPr marL="0" indent="0">
              <a:buNone/>
              <a:defRPr sz="2150">
                <a:solidFill>
                  <a:schemeClr val="tx1"/>
                </a:solidFill>
              </a:defRPr>
            </a:lvl1pPr>
            <a:lvl2pPr marL="409651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2pPr>
            <a:lvl3pPr marL="819302" indent="0">
              <a:buNone/>
              <a:defRPr sz="1613">
                <a:solidFill>
                  <a:schemeClr val="tx1">
                    <a:tint val="75000"/>
                  </a:schemeClr>
                </a:solidFill>
              </a:defRPr>
            </a:lvl3pPr>
            <a:lvl4pPr marL="1228954" indent="0">
              <a:buNone/>
              <a:defRPr sz="1434">
                <a:solidFill>
                  <a:schemeClr val="tx1">
                    <a:tint val="75000"/>
                  </a:schemeClr>
                </a:solidFill>
              </a:defRPr>
            </a:lvl4pPr>
            <a:lvl5pPr marL="1638605" indent="0">
              <a:buNone/>
              <a:defRPr sz="1434">
                <a:solidFill>
                  <a:schemeClr val="tx1">
                    <a:tint val="75000"/>
                  </a:schemeClr>
                </a:solidFill>
              </a:defRPr>
            </a:lvl5pPr>
            <a:lvl6pPr marL="2048256" indent="0">
              <a:buNone/>
              <a:defRPr sz="1434">
                <a:solidFill>
                  <a:schemeClr val="tx1">
                    <a:tint val="75000"/>
                  </a:schemeClr>
                </a:solidFill>
              </a:defRPr>
            </a:lvl6pPr>
            <a:lvl7pPr marL="2457907" indent="0">
              <a:buNone/>
              <a:defRPr sz="1434">
                <a:solidFill>
                  <a:schemeClr val="tx1">
                    <a:tint val="75000"/>
                  </a:schemeClr>
                </a:solidFill>
              </a:defRPr>
            </a:lvl7pPr>
            <a:lvl8pPr marL="2867558" indent="0">
              <a:buNone/>
              <a:defRPr sz="1434">
                <a:solidFill>
                  <a:schemeClr val="tx1">
                    <a:tint val="75000"/>
                  </a:schemeClr>
                </a:solidFill>
              </a:defRPr>
            </a:lvl8pPr>
            <a:lvl9pPr marL="3277210" indent="0">
              <a:buNone/>
              <a:defRPr sz="14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325-FB2F-0B41-BF90-BFE2525B741D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E8-ECF9-8D47-BD1B-66A99123D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3275" y="1635879"/>
            <a:ext cx="3482062" cy="38990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7751" y="1635879"/>
            <a:ext cx="3482062" cy="38990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325-FB2F-0B41-BF90-BFE2525B741D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E8-ECF9-8D47-BD1B-66A99123D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4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42" y="327177"/>
            <a:ext cx="7066538" cy="11877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343" y="1506431"/>
            <a:ext cx="3466060" cy="738279"/>
          </a:xfrm>
        </p:spPr>
        <p:txBody>
          <a:bodyPr anchor="b"/>
          <a:lstStyle>
            <a:lvl1pPr marL="0" indent="0">
              <a:buNone/>
              <a:defRPr sz="2150" b="1"/>
            </a:lvl1pPr>
            <a:lvl2pPr marL="409651" indent="0">
              <a:buNone/>
              <a:defRPr sz="1792" b="1"/>
            </a:lvl2pPr>
            <a:lvl3pPr marL="819302" indent="0">
              <a:buNone/>
              <a:defRPr sz="1613" b="1"/>
            </a:lvl3pPr>
            <a:lvl4pPr marL="1228954" indent="0">
              <a:buNone/>
              <a:defRPr sz="1434" b="1"/>
            </a:lvl4pPr>
            <a:lvl5pPr marL="1638605" indent="0">
              <a:buNone/>
              <a:defRPr sz="1434" b="1"/>
            </a:lvl5pPr>
            <a:lvl6pPr marL="2048256" indent="0">
              <a:buNone/>
              <a:defRPr sz="1434" b="1"/>
            </a:lvl6pPr>
            <a:lvl7pPr marL="2457907" indent="0">
              <a:buNone/>
              <a:defRPr sz="1434" b="1"/>
            </a:lvl7pPr>
            <a:lvl8pPr marL="2867558" indent="0">
              <a:buNone/>
              <a:defRPr sz="1434" b="1"/>
            </a:lvl8pPr>
            <a:lvl9pPr marL="3277210" indent="0">
              <a:buNone/>
              <a:defRPr sz="143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343" y="2244710"/>
            <a:ext cx="3466060" cy="33016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47751" y="1506431"/>
            <a:ext cx="3483130" cy="738279"/>
          </a:xfrm>
        </p:spPr>
        <p:txBody>
          <a:bodyPr anchor="b"/>
          <a:lstStyle>
            <a:lvl1pPr marL="0" indent="0">
              <a:buNone/>
              <a:defRPr sz="2150" b="1"/>
            </a:lvl1pPr>
            <a:lvl2pPr marL="409651" indent="0">
              <a:buNone/>
              <a:defRPr sz="1792" b="1"/>
            </a:lvl2pPr>
            <a:lvl3pPr marL="819302" indent="0">
              <a:buNone/>
              <a:defRPr sz="1613" b="1"/>
            </a:lvl3pPr>
            <a:lvl4pPr marL="1228954" indent="0">
              <a:buNone/>
              <a:defRPr sz="1434" b="1"/>
            </a:lvl4pPr>
            <a:lvl5pPr marL="1638605" indent="0">
              <a:buNone/>
              <a:defRPr sz="1434" b="1"/>
            </a:lvl5pPr>
            <a:lvl6pPr marL="2048256" indent="0">
              <a:buNone/>
              <a:defRPr sz="1434" b="1"/>
            </a:lvl6pPr>
            <a:lvl7pPr marL="2457907" indent="0">
              <a:buNone/>
              <a:defRPr sz="1434" b="1"/>
            </a:lvl7pPr>
            <a:lvl8pPr marL="2867558" indent="0">
              <a:buNone/>
              <a:defRPr sz="1434" b="1"/>
            </a:lvl8pPr>
            <a:lvl9pPr marL="3277210" indent="0">
              <a:buNone/>
              <a:defRPr sz="143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47751" y="2244710"/>
            <a:ext cx="3483130" cy="33016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325-FB2F-0B41-BF90-BFE2525B741D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E8-ECF9-8D47-BD1B-66A99123D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6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325-FB2F-0B41-BF90-BFE2525B741D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E8-ECF9-8D47-BD1B-66A99123D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0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325-FB2F-0B41-BF90-BFE2525B741D}" type="datetimeFigureOut">
              <a:rPr lang="en-US" smtClean="0"/>
              <a:t>4/9/18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E8-ECF9-8D47-BD1B-66A99123D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4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42" y="409681"/>
            <a:ext cx="2642484" cy="1433883"/>
          </a:xfrm>
        </p:spPr>
        <p:txBody>
          <a:bodyPr anchor="b"/>
          <a:lstStyle>
            <a:lvl1pPr>
              <a:defRPr sz="2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129" y="884798"/>
            <a:ext cx="4147751" cy="4367084"/>
          </a:xfrm>
        </p:spPr>
        <p:txBody>
          <a:bodyPr/>
          <a:lstStyle>
            <a:lvl1pPr>
              <a:defRPr sz="2867"/>
            </a:lvl1pPr>
            <a:lvl2pPr>
              <a:defRPr sz="2509"/>
            </a:lvl2pPr>
            <a:lvl3pPr>
              <a:defRPr sz="2150"/>
            </a:lvl3pPr>
            <a:lvl4pPr>
              <a:defRPr sz="1792"/>
            </a:lvl4pPr>
            <a:lvl5pPr>
              <a:defRPr sz="1792"/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342" y="1843564"/>
            <a:ext cx="2642484" cy="3415430"/>
          </a:xfrm>
        </p:spPr>
        <p:txBody>
          <a:bodyPr/>
          <a:lstStyle>
            <a:lvl1pPr marL="0" indent="0">
              <a:buNone/>
              <a:defRPr sz="1434"/>
            </a:lvl1pPr>
            <a:lvl2pPr marL="409651" indent="0">
              <a:buNone/>
              <a:defRPr sz="1254"/>
            </a:lvl2pPr>
            <a:lvl3pPr marL="819302" indent="0">
              <a:buNone/>
              <a:defRPr sz="1075"/>
            </a:lvl3pPr>
            <a:lvl4pPr marL="1228954" indent="0">
              <a:buNone/>
              <a:defRPr sz="896"/>
            </a:lvl4pPr>
            <a:lvl5pPr marL="1638605" indent="0">
              <a:buNone/>
              <a:defRPr sz="896"/>
            </a:lvl5pPr>
            <a:lvl6pPr marL="2048256" indent="0">
              <a:buNone/>
              <a:defRPr sz="896"/>
            </a:lvl6pPr>
            <a:lvl7pPr marL="2457907" indent="0">
              <a:buNone/>
              <a:defRPr sz="896"/>
            </a:lvl7pPr>
            <a:lvl8pPr marL="2867558" indent="0">
              <a:buNone/>
              <a:defRPr sz="896"/>
            </a:lvl8pPr>
            <a:lvl9pPr marL="3277210" indent="0">
              <a:buNone/>
              <a:defRPr sz="89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325-FB2F-0B41-BF90-BFE2525B741D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E8-ECF9-8D47-BD1B-66A99123D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42" y="409681"/>
            <a:ext cx="2642484" cy="1433883"/>
          </a:xfrm>
        </p:spPr>
        <p:txBody>
          <a:bodyPr anchor="b"/>
          <a:lstStyle>
            <a:lvl1pPr>
              <a:defRPr sz="2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83129" y="884798"/>
            <a:ext cx="4147751" cy="4367084"/>
          </a:xfrm>
        </p:spPr>
        <p:txBody>
          <a:bodyPr anchor="t"/>
          <a:lstStyle>
            <a:lvl1pPr marL="0" indent="0">
              <a:buNone/>
              <a:defRPr sz="2867"/>
            </a:lvl1pPr>
            <a:lvl2pPr marL="409651" indent="0">
              <a:buNone/>
              <a:defRPr sz="2509"/>
            </a:lvl2pPr>
            <a:lvl3pPr marL="819302" indent="0">
              <a:buNone/>
              <a:defRPr sz="2150"/>
            </a:lvl3pPr>
            <a:lvl4pPr marL="1228954" indent="0">
              <a:buNone/>
              <a:defRPr sz="1792"/>
            </a:lvl4pPr>
            <a:lvl5pPr marL="1638605" indent="0">
              <a:buNone/>
              <a:defRPr sz="1792"/>
            </a:lvl5pPr>
            <a:lvl6pPr marL="2048256" indent="0">
              <a:buNone/>
              <a:defRPr sz="1792"/>
            </a:lvl6pPr>
            <a:lvl7pPr marL="2457907" indent="0">
              <a:buNone/>
              <a:defRPr sz="1792"/>
            </a:lvl7pPr>
            <a:lvl8pPr marL="2867558" indent="0">
              <a:buNone/>
              <a:defRPr sz="1792"/>
            </a:lvl8pPr>
            <a:lvl9pPr marL="3277210" indent="0">
              <a:buNone/>
              <a:defRPr sz="1792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342" y="1843564"/>
            <a:ext cx="2642484" cy="3415430"/>
          </a:xfrm>
        </p:spPr>
        <p:txBody>
          <a:bodyPr/>
          <a:lstStyle>
            <a:lvl1pPr marL="0" indent="0">
              <a:buNone/>
              <a:defRPr sz="1434"/>
            </a:lvl1pPr>
            <a:lvl2pPr marL="409651" indent="0">
              <a:buNone/>
              <a:defRPr sz="1254"/>
            </a:lvl2pPr>
            <a:lvl3pPr marL="819302" indent="0">
              <a:buNone/>
              <a:defRPr sz="1075"/>
            </a:lvl3pPr>
            <a:lvl4pPr marL="1228954" indent="0">
              <a:buNone/>
              <a:defRPr sz="896"/>
            </a:lvl4pPr>
            <a:lvl5pPr marL="1638605" indent="0">
              <a:buNone/>
              <a:defRPr sz="896"/>
            </a:lvl5pPr>
            <a:lvl6pPr marL="2048256" indent="0">
              <a:buNone/>
              <a:defRPr sz="896"/>
            </a:lvl6pPr>
            <a:lvl7pPr marL="2457907" indent="0">
              <a:buNone/>
              <a:defRPr sz="896"/>
            </a:lvl7pPr>
            <a:lvl8pPr marL="2867558" indent="0">
              <a:buNone/>
              <a:defRPr sz="896"/>
            </a:lvl8pPr>
            <a:lvl9pPr marL="3277210" indent="0">
              <a:buNone/>
              <a:defRPr sz="89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325-FB2F-0B41-BF90-BFE2525B741D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E8-ECF9-8D47-BD1B-66A99123D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1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3275" y="327177"/>
            <a:ext cx="7066538" cy="1187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275" y="1635879"/>
            <a:ext cx="7066538" cy="389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3275" y="5695703"/>
            <a:ext cx="1843445" cy="32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F325-FB2F-0B41-BF90-BFE2525B741D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13961" y="5695703"/>
            <a:ext cx="2765167" cy="32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6368" y="5695703"/>
            <a:ext cx="1843445" cy="32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9CBE8-ECF9-8D47-BD1B-66A99123D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9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19302" rtl="0" eaLnBrk="1" latinLnBrk="0" hangingPunct="1">
        <a:lnSpc>
          <a:spcPct val="90000"/>
        </a:lnSpc>
        <a:spcBef>
          <a:spcPct val="0"/>
        </a:spcBef>
        <a:buNone/>
        <a:defRPr sz="39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826" indent="-204826" algn="l" defTabSz="819302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2509" kern="1200">
          <a:solidFill>
            <a:schemeClr val="tx1"/>
          </a:solidFill>
          <a:latin typeface="+mn-lt"/>
          <a:ea typeface="+mn-ea"/>
          <a:cs typeface="+mn-cs"/>
        </a:defRPr>
      </a:lvl1pPr>
      <a:lvl2pPr marL="614477" indent="-204826" algn="l" defTabSz="819302" rtl="0" eaLnBrk="1" latinLnBrk="0" hangingPunct="1">
        <a:lnSpc>
          <a:spcPct val="90000"/>
        </a:lnSpc>
        <a:spcBef>
          <a:spcPts val="448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2pPr>
      <a:lvl3pPr marL="1024128" indent="-204826" algn="l" defTabSz="819302" rtl="0" eaLnBrk="1" latinLnBrk="0" hangingPunct="1">
        <a:lnSpc>
          <a:spcPct val="90000"/>
        </a:lnSpc>
        <a:spcBef>
          <a:spcPts val="448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3pPr>
      <a:lvl4pPr marL="1433779" indent="-204826" algn="l" defTabSz="819302" rtl="0" eaLnBrk="1" latinLnBrk="0" hangingPunct="1">
        <a:lnSpc>
          <a:spcPct val="90000"/>
        </a:lnSpc>
        <a:spcBef>
          <a:spcPts val="448"/>
        </a:spcBef>
        <a:buFont typeface="Arial" panose="020B0604020202020204" pitchFamily="34" charset="0"/>
        <a:buChar char="•"/>
        <a:defRPr sz="1613" kern="1200">
          <a:solidFill>
            <a:schemeClr val="tx1"/>
          </a:solidFill>
          <a:latin typeface="+mn-lt"/>
          <a:ea typeface="+mn-ea"/>
          <a:cs typeface="+mn-cs"/>
        </a:defRPr>
      </a:lvl4pPr>
      <a:lvl5pPr marL="1843430" indent="-204826" algn="l" defTabSz="819302" rtl="0" eaLnBrk="1" latinLnBrk="0" hangingPunct="1">
        <a:lnSpc>
          <a:spcPct val="90000"/>
        </a:lnSpc>
        <a:spcBef>
          <a:spcPts val="448"/>
        </a:spcBef>
        <a:buFont typeface="Arial" panose="020B0604020202020204" pitchFamily="34" charset="0"/>
        <a:buChar char="•"/>
        <a:defRPr sz="1613" kern="1200">
          <a:solidFill>
            <a:schemeClr val="tx1"/>
          </a:solidFill>
          <a:latin typeface="+mn-lt"/>
          <a:ea typeface="+mn-ea"/>
          <a:cs typeface="+mn-cs"/>
        </a:defRPr>
      </a:lvl5pPr>
      <a:lvl6pPr marL="2253082" indent="-204826" algn="l" defTabSz="819302" rtl="0" eaLnBrk="1" latinLnBrk="0" hangingPunct="1">
        <a:lnSpc>
          <a:spcPct val="90000"/>
        </a:lnSpc>
        <a:spcBef>
          <a:spcPts val="448"/>
        </a:spcBef>
        <a:buFont typeface="Arial" panose="020B0604020202020204" pitchFamily="34" charset="0"/>
        <a:buChar char="•"/>
        <a:defRPr sz="1613" kern="1200">
          <a:solidFill>
            <a:schemeClr val="tx1"/>
          </a:solidFill>
          <a:latin typeface="+mn-lt"/>
          <a:ea typeface="+mn-ea"/>
          <a:cs typeface="+mn-cs"/>
        </a:defRPr>
      </a:lvl6pPr>
      <a:lvl7pPr marL="2662733" indent="-204826" algn="l" defTabSz="819302" rtl="0" eaLnBrk="1" latinLnBrk="0" hangingPunct="1">
        <a:lnSpc>
          <a:spcPct val="90000"/>
        </a:lnSpc>
        <a:spcBef>
          <a:spcPts val="448"/>
        </a:spcBef>
        <a:buFont typeface="Arial" panose="020B0604020202020204" pitchFamily="34" charset="0"/>
        <a:buChar char="•"/>
        <a:defRPr sz="1613" kern="1200">
          <a:solidFill>
            <a:schemeClr val="tx1"/>
          </a:solidFill>
          <a:latin typeface="+mn-lt"/>
          <a:ea typeface="+mn-ea"/>
          <a:cs typeface="+mn-cs"/>
        </a:defRPr>
      </a:lvl7pPr>
      <a:lvl8pPr marL="3072384" indent="-204826" algn="l" defTabSz="819302" rtl="0" eaLnBrk="1" latinLnBrk="0" hangingPunct="1">
        <a:lnSpc>
          <a:spcPct val="90000"/>
        </a:lnSpc>
        <a:spcBef>
          <a:spcPts val="448"/>
        </a:spcBef>
        <a:buFont typeface="Arial" panose="020B0604020202020204" pitchFamily="34" charset="0"/>
        <a:buChar char="•"/>
        <a:defRPr sz="1613" kern="1200">
          <a:solidFill>
            <a:schemeClr val="tx1"/>
          </a:solidFill>
          <a:latin typeface="+mn-lt"/>
          <a:ea typeface="+mn-ea"/>
          <a:cs typeface="+mn-cs"/>
        </a:defRPr>
      </a:lvl8pPr>
      <a:lvl9pPr marL="3482035" indent="-204826" algn="l" defTabSz="819302" rtl="0" eaLnBrk="1" latinLnBrk="0" hangingPunct="1">
        <a:lnSpc>
          <a:spcPct val="90000"/>
        </a:lnSpc>
        <a:spcBef>
          <a:spcPts val="448"/>
        </a:spcBef>
        <a:buFont typeface="Arial" panose="020B0604020202020204" pitchFamily="34" charset="0"/>
        <a:buChar char="•"/>
        <a:defRPr sz="1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9302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1pPr>
      <a:lvl2pPr marL="409651" algn="l" defTabSz="819302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2pPr>
      <a:lvl3pPr marL="819302" algn="l" defTabSz="819302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3pPr>
      <a:lvl4pPr marL="1228954" algn="l" defTabSz="819302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4pPr>
      <a:lvl5pPr marL="1638605" algn="l" defTabSz="819302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5pPr>
      <a:lvl6pPr marL="2048256" algn="l" defTabSz="819302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6pPr>
      <a:lvl7pPr marL="2457907" algn="l" defTabSz="819302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7pPr>
      <a:lvl8pPr marL="2867558" algn="l" defTabSz="819302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8pPr>
      <a:lvl9pPr marL="3277210" algn="l" defTabSz="819302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4" Type="http://schemas.openxmlformats.org/officeDocument/2006/relationships/image" Target="../media/image2.tif"/><Relationship Id="rId5" Type="http://schemas.openxmlformats.org/officeDocument/2006/relationships/image" Target="../media/image3.t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4" Type="http://schemas.openxmlformats.org/officeDocument/2006/relationships/image" Target="../media/image4.tif"/><Relationship Id="rId5" Type="http://schemas.openxmlformats.org/officeDocument/2006/relationships/image" Target="../media/image5.t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4" Type="http://schemas.openxmlformats.org/officeDocument/2006/relationships/image" Target="../media/image6.tif"/><Relationship Id="rId5" Type="http://schemas.openxmlformats.org/officeDocument/2006/relationships/image" Target="../media/image7.t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1"/>
            <a:ext cx="8193088" cy="57316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8193088" cy="561679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97711" y="4664597"/>
            <a:ext cx="1458411" cy="6481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" b="5600"/>
          <a:stretch/>
        </p:blipFill>
        <p:spPr>
          <a:xfrm>
            <a:off x="752354" y="2187615"/>
            <a:ext cx="3123504" cy="204872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1215342" y="4143737"/>
            <a:ext cx="1041721" cy="49771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0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1"/>
            <a:ext cx="8193088" cy="57316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8193088" cy="561679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97711" y="4664597"/>
            <a:ext cx="1458411" cy="6481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8" b="5600"/>
          <a:stretch/>
        </p:blipFill>
        <p:spPr>
          <a:xfrm>
            <a:off x="775503" y="2187615"/>
            <a:ext cx="3100353" cy="204872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1215342" y="4143737"/>
            <a:ext cx="1041721" cy="49771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0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1"/>
            <a:ext cx="8193088" cy="57316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8193087" cy="561679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97711" y="4664597"/>
            <a:ext cx="1458411" cy="6481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" b="5067"/>
          <a:stretch/>
        </p:blipFill>
        <p:spPr>
          <a:xfrm>
            <a:off x="752353" y="2187614"/>
            <a:ext cx="3123503" cy="2060295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1215342" y="4143737"/>
            <a:ext cx="1041721" cy="49771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6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6</Words>
  <Application>Microsoft Macintosh PowerPoint</Application>
  <PresentationFormat>Custom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2018-04-09T18:04:02Z</dcterms:created>
  <dcterms:modified xsi:type="dcterms:W3CDTF">2018-04-09T18:45:13Z</dcterms:modified>
</cp:coreProperties>
</file>