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142FB-D379-A229-AD30-06871D451FB7}" v="2" dt="2023-08-09T12:59:1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Solari" userId="ebb1e0e5-e0b1-4bc3-a891-7802edbfdcc0" providerId="ADAL" clId="{938455AB-F856-4586-8DCD-B25FE51338DA}"/>
    <pc:docChg chg="modSld modMainMaster">
      <pc:chgData name="Martín Solari" userId="ebb1e0e5-e0b1-4bc3-a891-7802edbfdcc0" providerId="ADAL" clId="{938455AB-F856-4586-8DCD-B25FE51338DA}" dt="2023-07-20T18:44:22.993" v="20" actId="1076"/>
      <pc:docMkLst>
        <pc:docMk/>
      </pc:docMkLst>
      <pc:sldChg chg="modSp mod modNotes">
        <pc:chgData name="Martín Solari" userId="ebb1e0e5-e0b1-4bc3-a891-7802edbfdcc0" providerId="ADAL" clId="{938455AB-F856-4586-8DCD-B25FE51338DA}" dt="2023-07-20T18:41:56.865" v="5" actId="20577"/>
        <pc:sldMkLst>
          <pc:docMk/>
          <pc:sldMk cId="0" sldId="256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8:41:56.865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57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7"/>
            <ac:spMk id="60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7"/>
            <ac:spMk id="61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58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8"/>
            <ac:spMk id="66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8"/>
            <ac:spMk id="67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59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9"/>
            <ac:spMk id="72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59"/>
            <ac:spMk id="73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60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0"/>
            <ac:spMk id="78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0"/>
            <ac:spMk id="79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61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1"/>
            <ac:spMk id="86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62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2"/>
            <ac:spMk id="91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2"/>
            <ac:spMk id="92" creationId="{00000000-0000-0000-0000-000000000000}"/>
          </ac:spMkLst>
        </pc:spChg>
      </pc:sldChg>
      <pc:sldChg chg="modSp mod modNotes">
        <pc:chgData name="Martín Solari" userId="ebb1e0e5-e0b1-4bc3-a891-7802edbfdcc0" providerId="ADAL" clId="{938455AB-F856-4586-8DCD-B25FE51338DA}" dt="2023-07-20T18:43:57.133" v="18" actId="207"/>
        <pc:sldMkLst>
          <pc:docMk/>
          <pc:sldMk cId="0" sldId="263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3"/>
            <ac:spMk id="97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8:43:12.993" v="16" actId="14100"/>
          <ac:spMkLst>
            <pc:docMk/>
            <pc:sldMk cId="0" sldId="263"/>
            <ac:spMk id="98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8:43:35.790" v="17" actId="207"/>
          <ac:spMkLst>
            <pc:docMk/>
            <pc:sldMk cId="0" sldId="263"/>
            <ac:spMk id="104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8:43:57.133" v="18" actId="207"/>
          <ac:spMkLst>
            <pc:docMk/>
            <pc:sldMk cId="0" sldId="263"/>
            <ac:spMk id="105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8:42:39.779" v="9" actId="404"/>
          <ac:spMkLst>
            <pc:docMk/>
            <pc:sldMk cId="0" sldId="263"/>
            <ac:spMk id="106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8:42:44.523" v="11" actId="404"/>
          <ac:spMkLst>
            <pc:docMk/>
            <pc:sldMk cId="0" sldId="263"/>
            <ac:spMk id="107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64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4"/>
            <ac:spMk id="113" creationId="{00000000-0000-0000-0000-000000000000}"/>
          </ac:spMkLst>
        </pc:spChg>
      </pc:sldChg>
      <pc:sldChg chg="modSp modNotes">
        <pc:chgData name="Martín Solari" userId="ebb1e0e5-e0b1-4bc3-a891-7802edbfdcc0" providerId="ADAL" clId="{938455AB-F856-4586-8DCD-B25FE51338DA}" dt="2023-07-20T15:24:19.118" v="1"/>
        <pc:sldMkLst>
          <pc:docMk/>
          <pc:sldMk cId="0" sldId="265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5"/>
            <ac:spMk id="119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5"/>
            <ac:spMk id="120" creationId="{00000000-0000-0000-0000-000000000000}"/>
          </ac:spMkLst>
        </pc:spChg>
      </pc:sldChg>
      <pc:sldChg chg="modSp mod modNotes">
        <pc:chgData name="Martín Solari" userId="ebb1e0e5-e0b1-4bc3-a891-7802edbfdcc0" providerId="ADAL" clId="{938455AB-F856-4586-8DCD-B25FE51338DA}" dt="2023-07-20T18:44:22.993" v="20" actId="1076"/>
        <pc:sldMkLst>
          <pc:docMk/>
          <pc:sldMk cId="0" sldId="266"/>
        </pc:sldMkLst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6"/>
            <ac:spMk id="125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19.118" v="1"/>
          <ac:spMkLst>
            <pc:docMk/>
            <pc:sldMk cId="0" sldId="266"/>
            <ac:spMk id="126" creationId="{00000000-0000-0000-0000-000000000000}"/>
          </ac:spMkLst>
        </pc:spChg>
        <pc:picChg chg="mod">
          <ac:chgData name="Martín Solari" userId="ebb1e0e5-e0b1-4bc3-a891-7802edbfdcc0" providerId="ADAL" clId="{938455AB-F856-4586-8DCD-B25FE51338DA}" dt="2023-07-20T18:44:22.993" v="20" actId="1076"/>
          <ac:picMkLst>
            <pc:docMk/>
            <pc:sldMk cId="0" sldId="266"/>
            <ac:picMk id="127" creationId="{00000000-0000-0000-0000-000000000000}"/>
          </ac:picMkLst>
        </pc:picChg>
      </pc:sldChg>
      <pc:sldMasterChg chg="modSp">
        <pc:chgData name="Martín Solari" userId="ebb1e0e5-e0b1-4bc3-a891-7802edbfdcc0" providerId="ADAL" clId="{938455AB-F856-4586-8DCD-B25FE51338DA}" dt="2023-07-20T15:24:38.457" v="2" actId="2711"/>
        <pc:sldMasterMkLst>
          <pc:docMk/>
          <pc:sldMasterMk cId="2613973814" sldId="2147483673"/>
        </pc:sldMasterMkLst>
        <pc:spChg chg="mod">
          <ac:chgData name="Martín Solari" userId="ebb1e0e5-e0b1-4bc3-a891-7802edbfdcc0" providerId="ADAL" clId="{938455AB-F856-4586-8DCD-B25FE51338DA}" dt="2023-07-20T15:24:38.457" v="2" actId="2711"/>
          <ac:spMkLst>
            <pc:docMk/>
            <pc:sldMasterMk cId="2613973814" sldId="2147483673"/>
            <ac:spMk id="2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38.457" v="2" actId="2711"/>
          <ac:spMkLst>
            <pc:docMk/>
            <pc:sldMasterMk cId="2613973814" sldId="2147483673"/>
            <ac:spMk id="3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38.457" v="2" actId="2711"/>
          <ac:spMkLst>
            <pc:docMk/>
            <pc:sldMasterMk cId="2613973814" sldId="2147483673"/>
            <ac:spMk id="4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38.457" v="2" actId="2711"/>
          <ac:spMkLst>
            <pc:docMk/>
            <pc:sldMasterMk cId="2613973814" sldId="2147483673"/>
            <ac:spMk id="5" creationId="{00000000-0000-0000-0000-000000000000}"/>
          </ac:spMkLst>
        </pc:spChg>
        <pc:spChg chg="mod">
          <ac:chgData name="Martín Solari" userId="ebb1e0e5-e0b1-4bc3-a891-7802edbfdcc0" providerId="ADAL" clId="{938455AB-F856-4586-8DCD-B25FE51338DA}" dt="2023-07-20T15:24:38.457" v="2" actId="2711"/>
          <ac:spMkLst>
            <pc:docMk/>
            <pc:sldMasterMk cId="2613973814" sldId="2147483673"/>
            <ac:spMk id="6" creationId="{00000000-0000-0000-0000-000000000000}"/>
          </ac:spMkLst>
        </pc:spChg>
      </pc:sldMasterChg>
    </pc:docChg>
  </pc:docChgLst>
  <pc:docChgLst>
    <pc:chgData name="Patricia De Leon" userId="S::deleon@fi365.ort.edu.uy::7705ffa1-f47c-46cc-b1b6-a990b7f797c3" providerId="AD" clId="Web-{EE3142FB-D379-A229-AD30-06871D451FB7}"/>
    <pc:docChg chg="modSld">
      <pc:chgData name="Patricia De Leon" userId="S::deleon@fi365.ort.edu.uy::7705ffa1-f47c-46cc-b1b6-a990b7f797c3" providerId="AD" clId="Web-{EE3142FB-D379-A229-AD30-06871D451FB7}" dt="2023-08-09T12:59:16.358" v="1" actId="20577"/>
      <pc:docMkLst>
        <pc:docMk/>
      </pc:docMkLst>
      <pc:sldChg chg="modSp">
        <pc:chgData name="Patricia De Leon" userId="S::deleon@fi365.ort.edu.uy::7705ffa1-f47c-46cc-b1b6-a990b7f797c3" providerId="AD" clId="Web-{EE3142FB-D379-A229-AD30-06871D451FB7}" dt="2023-08-09T12:59:16.358" v="1" actId="20577"/>
        <pc:sldMkLst>
          <pc:docMk/>
          <pc:sldMk cId="0" sldId="259"/>
        </pc:sldMkLst>
        <pc:spChg chg="mod">
          <ac:chgData name="Patricia De Leon" userId="S::deleon@fi365.ort.edu.uy::7705ffa1-f47c-46cc-b1b6-a990b7f797c3" providerId="AD" clId="Web-{EE3142FB-D379-A229-AD30-06871D451FB7}" dt="2023-08-09T12:59:16.358" v="1" actId="20577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Martín Solari" userId="ebb1e0e5-e0b1-4bc3-a891-7802edbfdcc0" providerId="ADAL" clId="{EEDB79DA-A7FE-4F97-A95F-1B01A336429D}"/>
    <pc:docChg chg="undo custSel modSld">
      <pc:chgData name="Martín Solari" userId="ebb1e0e5-e0b1-4bc3-a891-7802edbfdcc0" providerId="ADAL" clId="{EEDB79DA-A7FE-4F97-A95F-1B01A336429D}" dt="2023-08-08T17:55:19.794" v="9" actId="20577"/>
      <pc:docMkLst>
        <pc:docMk/>
      </pc:docMkLst>
      <pc:sldChg chg="modSp mod">
        <pc:chgData name="Martín Solari" userId="ebb1e0e5-e0b1-4bc3-a891-7802edbfdcc0" providerId="ADAL" clId="{EEDB79DA-A7FE-4F97-A95F-1B01A336429D}" dt="2023-08-08T17:55:19.794" v="9" actId="20577"/>
        <pc:sldMkLst>
          <pc:docMk/>
          <pc:sldMk cId="0" sldId="260"/>
        </pc:sldMkLst>
        <pc:spChg chg="mod">
          <ac:chgData name="Martín Solari" userId="ebb1e0e5-e0b1-4bc3-a891-7802edbfdcc0" providerId="ADAL" clId="{EEDB79DA-A7FE-4F97-A95F-1B01A336429D}" dt="2023-08-08T17:55:19.794" v="9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Martín Solari" userId="ebb1e0e5-e0b1-4bc3-a891-7802edbfdcc0" providerId="ADAL" clId="{EEDB79DA-A7FE-4F97-A95F-1B01A336429D}" dt="2023-08-08T17:55:05.304" v="7" actId="1076"/>
          <ac:picMkLst>
            <pc:docMk/>
            <pc:sldMk cId="0" sldId="260"/>
            <ac:picMk id="8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eec24a1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eec24a1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eec24a1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eec24a1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eec24a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eec24a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eec24a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eec24a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ec24a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ec24a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eec24a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eec24a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eec24a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eec24a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ec24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ec24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eec24a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eec24a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eec24a1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eec24a1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22679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0530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8026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7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52459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35740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90629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76219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4638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92964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7850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14-4923-4EBE-A2F5-63D30710F5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2866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DA0C14-4923-4EBE-A2F5-63D30710F52F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397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1.SCM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Descentralizado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Múltiples repositorios </a:t>
            </a:r>
            <a:r>
              <a:rPr lang="en" b="1"/>
              <a:t>distribuidos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Repositorio </a:t>
            </a:r>
            <a:r>
              <a:rPr lang="en" b="1"/>
              <a:t>local</a:t>
            </a:r>
            <a:r>
              <a:rPr lang="en"/>
              <a:t> para cada desarrollador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Cada repositorio permite realizar todas las </a:t>
            </a:r>
            <a:r>
              <a:rPr lang="en" b="1"/>
              <a:t>operaciones de versionado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Habilita al trabajo </a:t>
            </a:r>
            <a:r>
              <a:rPr lang="en" b="1"/>
              <a:t>offline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Modelo ‘</a:t>
            </a:r>
            <a:r>
              <a:rPr lang="en" b="1"/>
              <a:t>commit-before-merge</a:t>
            </a:r>
            <a:r>
              <a:rPr lang="en"/>
              <a:t>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Servicio en la nube</a:t>
            </a:r>
            <a:r>
              <a:rPr lang="en" dirty="0"/>
              <a:t> basado en Git para proyectos de software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Usado por </a:t>
            </a:r>
            <a:r>
              <a:rPr lang="en" b="1" dirty="0"/>
              <a:t>empresas</a:t>
            </a:r>
            <a:r>
              <a:rPr lang="en" dirty="0"/>
              <a:t> y proyectos </a:t>
            </a:r>
            <a:r>
              <a:rPr lang="en" b="1" dirty="0"/>
              <a:t>Opensource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Comunidad de más de </a:t>
            </a:r>
            <a:r>
              <a:rPr lang="en" b="1" dirty="0"/>
              <a:t>40 millones</a:t>
            </a:r>
            <a:r>
              <a:rPr lang="en" dirty="0"/>
              <a:t> de desarrolladores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Además de VCS agrega servicios para todo el </a:t>
            </a:r>
            <a:r>
              <a:rPr lang="en" b="1" dirty="0"/>
              <a:t>ciclo de vida</a:t>
            </a:r>
            <a:r>
              <a:rPr lang="en" dirty="0"/>
              <a:t> de software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/ Team management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 tracking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 review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CI / CD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658" y="3104100"/>
            <a:ext cx="2133950" cy="17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Definición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Software Configuration Management</a:t>
            </a:r>
            <a:endParaRPr sz="2400"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el proceso de aplicar procedimientos técnicos y administrativos a lo largo del ciclo de vida, para: </a:t>
            </a:r>
            <a:r>
              <a:rPr lang="en" b="1"/>
              <a:t>identificar</a:t>
            </a:r>
            <a:r>
              <a:rPr lang="en"/>
              <a:t>, definir las </a:t>
            </a:r>
            <a:r>
              <a:rPr lang="en" b="1"/>
              <a:t>piezas de software</a:t>
            </a:r>
            <a:r>
              <a:rPr lang="en"/>
              <a:t>; controlar modificaciones y </a:t>
            </a:r>
            <a:r>
              <a:rPr lang="en" b="1"/>
              <a:t>versiones</a:t>
            </a:r>
            <a:r>
              <a:rPr lang="en"/>
              <a:t> de estas piezas; registrar y reportar el </a:t>
            </a:r>
            <a:r>
              <a:rPr lang="en" b="1"/>
              <a:t>estado</a:t>
            </a:r>
            <a:r>
              <a:rPr lang="en"/>
              <a:t> de cada pieza y la solicitudes de modificaciones; asegurar la </a:t>
            </a:r>
            <a:r>
              <a:rPr lang="en" b="1"/>
              <a:t>completitud</a:t>
            </a:r>
            <a:r>
              <a:rPr lang="en"/>
              <a:t>, </a:t>
            </a:r>
            <a:r>
              <a:rPr lang="en" b="1"/>
              <a:t>consistencia</a:t>
            </a:r>
            <a:r>
              <a:rPr lang="en"/>
              <a:t> y </a:t>
            </a:r>
            <a:r>
              <a:rPr lang="en" b="1"/>
              <a:t>correctitud</a:t>
            </a:r>
            <a:r>
              <a:rPr lang="en"/>
              <a:t> de las piezas de software; y controlar el almacenamiento, manipulación y entrega de los productos de software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¿Qué problemas resuelve?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¿Qué elementos cambiaron? ¿Por qué?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¿Cuándo y quién </a:t>
            </a:r>
            <a:r>
              <a:rPr lang="en" sz="1600" i="1" dirty="0"/>
              <a:t>realizó cierto cambio</a:t>
            </a:r>
            <a:r>
              <a:rPr lang="en" sz="1600" dirty="0"/>
              <a:t>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¿Dónde está los </a:t>
            </a:r>
            <a:r>
              <a:rPr lang="en" sz="1600" i="1" dirty="0"/>
              <a:t>casos de prueba</a:t>
            </a:r>
            <a:r>
              <a:rPr lang="en" sz="1600" dirty="0"/>
              <a:t>? 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¿Dónde guardo la </a:t>
            </a:r>
            <a:r>
              <a:rPr lang="en" sz="1600" i="1" dirty="0"/>
              <a:t>documentación</a:t>
            </a:r>
            <a:r>
              <a:rPr lang="en" sz="1600" dirty="0"/>
              <a:t>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¿Qué archivos se necesitan para construir un </a:t>
            </a:r>
            <a:r>
              <a:rPr lang="en" sz="1600" i="1" dirty="0"/>
              <a:t>entregable</a:t>
            </a:r>
            <a:r>
              <a:rPr lang="en" sz="1600" dirty="0"/>
              <a:t>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¿Qué versión tiene </a:t>
            </a:r>
            <a:r>
              <a:rPr lang="en" sz="1600" i="1" dirty="0"/>
              <a:t>instalado cierto cliente</a:t>
            </a:r>
            <a:r>
              <a:rPr lang="en" sz="1600" dirty="0"/>
              <a:t>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¿Cómo vuelvo a la </a:t>
            </a:r>
            <a:r>
              <a:rPr lang="en" sz="1600" i="1" dirty="0"/>
              <a:t>versión anterior</a:t>
            </a:r>
            <a:r>
              <a:rPr lang="en" sz="1600" dirty="0"/>
              <a:t>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¿Puedo hacer un </a:t>
            </a:r>
            <a:r>
              <a:rPr lang="en" sz="1600" i="1" dirty="0"/>
              <a:t>experimento separado</a:t>
            </a:r>
            <a:r>
              <a:rPr lang="en" sz="1600" dirty="0"/>
              <a:t> antes de hacer un cambio?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Base del trabajo en equipo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b="1">
                <a:latin typeface="Arial"/>
                <a:cs typeface="Arial"/>
              </a:rPr>
              <a:t>Cambio continuo</a:t>
            </a:r>
            <a:r>
              <a:rPr lang="en">
                <a:latin typeface="Arial"/>
                <a:cs typeface="Arial"/>
              </a:rPr>
              <a:t>: </a:t>
            </a:r>
            <a:r>
              <a:rPr lang="en" err="1">
                <a:latin typeface="Arial"/>
                <a:cs typeface="Arial"/>
              </a:rPr>
              <a:t>si</a:t>
            </a:r>
            <a:r>
              <a:rPr lang="en">
                <a:latin typeface="Arial"/>
                <a:cs typeface="Arial"/>
              </a:rPr>
              <a:t> un </a:t>
            </a:r>
            <a:r>
              <a:rPr lang="en" err="1">
                <a:latin typeface="Arial"/>
                <a:cs typeface="Arial"/>
              </a:rPr>
              <a:t>proyecto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está</a:t>
            </a:r>
            <a:r>
              <a:rPr lang="en">
                <a:latin typeface="Arial"/>
                <a:cs typeface="Arial"/>
              </a:rPr>
              <a:t> ‘vivo’ hay </a:t>
            </a:r>
            <a:r>
              <a:rPr lang="en" err="1">
                <a:latin typeface="Arial"/>
                <a:cs typeface="Arial"/>
              </a:rPr>
              <a:t>cambios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todos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los</a:t>
            </a:r>
            <a:r>
              <a:rPr lang="en">
                <a:latin typeface="Arial"/>
                <a:cs typeface="Arial"/>
              </a:rPr>
              <a:t> días</a:t>
            </a:r>
            <a:endParaRPr lang="es-ES">
              <a:latin typeface="Arial"/>
              <a:cs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b="1" err="1">
                <a:latin typeface="Arial"/>
                <a:cs typeface="Arial"/>
              </a:rPr>
              <a:t>Actualizaciones</a:t>
            </a:r>
            <a:r>
              <a:rPr lang="en" b="1">
                <a:latin typeface="Arial"/>
                <a:cs typeface="Arial"/>
              </a:rPr>
              <a:t> </a:t>
            </a:r>
            <a:r>
              <a:rPr lang="en" b="1" err="1">
                <a:latin typeface="Arial"/>
                <a:cs typeface="Arial"/>
              </a:rPr>
              <a:t>simultáneas</a:t>
            </a:r>
            <a:r>
              <a:rPr lang="en" b="1">
                <a:latin typeface="Arial"/>
                <a:cs typeface="Arial"/>
              </a:rPr>
              <a:t>: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varios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desarrolladores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trabajando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sobre</a:t>
            </a:r>
            <a:r>
              <a:rPr lang="en">
                <a:latin typeface="Arial"/>
                <a:cs typeface="Arial"/>
              </a:rPr>
              <a:t> lo </a:t>
            </a:r>
            <a:r>
              <a:rPr lang="en" err="1">
                <a:latin typeface="Arial"/>
                <a:cs typeface="Arial"/>
              </a:rPr>
              <a:t>mismo</a:t>
            </a:r>
            <a:endParaRPr err="1">
              <a:latin typeface="Arial"/>
              <a:cs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b="1" err="1">
                <a:latin typeface="Arial"/>
                <a:cs typeface="Arial"/>
              </a:rPr>
              <a:t>Dependencias</a:t>
            </a:r>
            <a:r>
              <a:rPr lang="en">
                <a:latin typeface="Arial"/>
                <a:cs typeface="Arial"/>
              </a:rPr>
              <a:t>: </a:t>
            </a:r>
            <a:r>
              <a:rPr lang="en" err="1">
                <a:latin typeface="Arial"/>
                <a:cs typeface="Arial"/>
              </a:rPr>
              <a:t>el</a:t>
            </a:r>
            <a:r>
              <a:rPr lang="en">
                <a:latin typeface="Arial"/>
                <a:cs typeface="Arial"/>
              </a:rPr>
              <a:t> software se </a:t>
            </a:r>
            <a:r>
              <a:rPr lang="en" err="1">
                <a:latin typeface="Arial"/>
                <a:cs typeface="Arial"/>
              </a:rPr>
              <a:t>caracteriza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por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una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fuerte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dependencia</a:t>
            </a:r>
            <a:r>
              <a:rPr lang="en">
                <a:latin typeface="Arial"/>
                <a:cs typeface="Arial"/>
              </a:rPr>
              <a:t> entre </a:t>
            </a:r>
            <a:r>
              <a:rPr lang="en" err="1">
                <a:latin typeface="Arial"/>
                <a:cs typeface="Arial"/>
              </a:rPr>
              <a:t>componentes</a:t>
            </a:r>
            <a:endParaRPr err="1">
              <a:latin typeface="Arial"/>
              <a:cs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b="1" err="1">
                <a:latin typeface="Arial"/>
                <a:cs typeface="Arial"/>
              </a:rPr>
              <a:t>Múltiples</a:t>
            </a:r>
            <a:r>
              <a:rPr lang="en" b="1">
                <a:latin typeface="Arial"/>
                <a:cs typeface="Arial"/>
              </a:rPr>
              <a:t> </a:t>
            </a:r>
            <a:r>
              <a:rPr lang="en" b="1" err="1">
                <a:latin typeface="Arial"/>
                <a:cs typeface="Arial"/>
              </a:rPr>
              <a:t>versiones</a:t>
            </a:r>
            <a:r>
              <a:rPr lang="en">
                <a:latin typeface="Arial"/>
                <a:cs typeface="Arial"/>
              </a:rPr>
              <a:t>: </a:t>
            </a:r>
            <a:r>
              <a:rPr lang="en" err="1">
                <a:latin typeface="Arial"/>
                <a:cs typeface="Arial"/>
              </a:rPr>
              <a:t>variantes</a:t>
            </a:r>
            <a:r>
              <a:rPr lang="en">
                <a:latin typeface="Arial"/>
                <a:cs typeface="Arial"/>
              </a:rPr>
              <a:t> de un </a:t>
            </a:r>
            <a:r>
              <a:rPr lang="en" err="1">
                <a:latin typeface="Arial"/>
                <a:cs typeface="Arial"/>
              </a:rPr>
              <a:t>mismo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producto</a:t>
            </a:r>
            <a:r>
              <a:rPr lang="en">
                <a:latin typeface="Arial"/>
                <a:cs typeface="Arial"/>
              </a:rPr>
              <a:t> de software</a:t>
            </a:r>
            <a:endParaRPr>
              <a:latin typeface="Arial"/>
              <a:cs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Definición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Elementos de la Configuración de Software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Todos los elementos que integran un proyecto y que es necesario identificar, organizar, resguardar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Código fuente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Ejecutables y librerías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Documentos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Bases de datos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Recursos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90" y="2255652"/>
            <a:ext cx="4359010" cy="256309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Algunos ejemplos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Código fuente en distintos lenguajes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Binarios: ejecutables y librerías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Archivos de configuración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del software (ej: UML)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Requerimientos (ej: User Stories)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Casos de prueba y reportes de defectos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Comunicación con el cliente e interna del equipo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Bases de datos y esquemas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estructura de directorios en disco, donde se </a:t>
            </a:r>
            <a:r>
              <a:rPr lang="en" b="1"/>
              <a:t>almacenan</a:t>
            </a:r>
            <a:r>
              <a:rPr lang="en"/>
              <a:t> los elementos de software producidos a lo largo de </a:t>
            </a:r>
            <a:r>
              <a:rPr lang="en" b="1"/>
              <a:t>todo el proyecto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de desarrollo o trabajo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de control de calidad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protegida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 - Operaciones de acceso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5986324" y="2027100"/>
            <a:ext cx="2029631" cy="23141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43750" y="1458325"/>
            <a:ext cx="0" cy="30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20"/>
          <p:cNvCxnSpPr/>
          <p:nvPr/>
        </p:nvCxnSpPr>
        <p:spPr>
          <a:xfrm>
            <a:off x="3014950" y="1458325"/>
            <a:ext cx="0" cy="30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1" name="Google Shape;101;p20"/>
          <p:cNvSpPr txBox="1"/>
          <p:nvPr/>
        </p:nvSpPr>
        <p:spPr>
          <a:xfrm>
            <a:off x="966175" y="1230150"/>
            <a:ext cx="16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Área de trabajo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46750" y="1233550"/>
            <a:ext cx="1809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Área protegida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53700" y="1211200"/>
            <a:ext cx="15528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Área de control de calidad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443100" y="2027100"/>
            <a:ext cx="3013500" cy="9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Check-in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366900" y="3125600"/>
            <a:ext cx="3013500" cy="90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Check-out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326126" y="2686750"/>
            <a:ext cx="1392444" cy="765936"/>
          </a:xfrm>
          <a:prstGeom prst="flowChartMultidocumen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Archivo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Version: n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20700" y="2761875"/>
            <a:ext cx="1392444" cy="615708"/>
          </a:xfrm>
          <a:prstGeom prst="flowChartDocumen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Archivo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control de versiones distribuido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Opensource, creado por Linus Torvalds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Rápido y simple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Soporta desarrollo no lineal (varios líneas de cambio en paralelo)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Permite manejar proyectos muy grandes y distribuidos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00" y="1017725"/>
            <a:ext cx="20955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3D585-C216-43B7-89EC-CE4587FB1BC4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customXml/itemProps2.xml><?xml version="1.0" encoding="utf-8"?>
<ds:datastoreItem xmlns:ds="http://schemas.openxmlformats.org/officeDocument/2006/customXml" ds:itemID="{DF7D8C24-A883-45EB-B597-0BABE2A51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43514B-3765-4ADA-9D6F-AFFBD5CCEA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466</Words>
  <Application>Microsoft Office PowerPoint</Application>
  <PresentationFormat>Presentación en pantalla (16:9)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1.SCM</vt:lpstr>
      <vt:lpstr>SCM Definición</vt:lpstr>
      <vt:lpstr>SCM ¿Qué problemas resuelve?</vt:lpstr>
      <vt:lpstr>SCM Base del trabajo en equipo</vt:lpstr>
      <vt:lpstr>ECS Definición</vt:lpstr>
      <vt:lpstr>ECS Algunos ejemplos</vt:lpstr>
      <vt:lpstr>Repositorio</vt:lpstr>
      <vt:lpstr>Repositorio - Operaciones de acceso</vt:lpstr>
      <vt:lpstr>Git</vt:lpstr>
      <vt:lpstr>Git Descentralizado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1.SCM</dc:title>
  <cp:lastModifiedBy>Martín Solari</cp:lastModifiedBy>
  <cp:revision>3</cp:revision>
  <dcterms:modified xsi:type="dcterms:W3CDTF">2023-08-09T12:59:25Z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</Properties>
</file>