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ín Solari" userId="ebb1e0e5-e0b1-4bc3-a891-7802edbfdcc0" providerId="ADAL" clId="{C7FC8079-2721-4E80-BFD1-54B56DDB1BE6}"/>
    <pc:docChg chg="modSld modMainMaster">
      <pc:chgData name="Martín Solari" userId="ebb1e0e5-e0b1-4bc3-a891-7802edbfdcc0" providerId="ADAL" clId="{C7FC8079-2721-4E80-BFD1-54B56DDB1BE6}" dt="2023-07-20T15:25:44.050" v="8" actId="2711"/>
      <pc:docMkLst>
        <pc:docMk/>
      </pc:docMkLst>
      <pc:sldChg chg="modSp mod">
        <pc:chgData name="Martín Solari" userId="ebb1e0e5-e0b1-4bc3-a891-7802edbfdcc0" providerId="ADAL" clId="{C7FC8079-2721-4E80-BFD1-54B56DDB1BE6}" dt="2023-07-20T15:25:24.787" v="7"/>
        <pc:sldMkLst>
          <pc:docMk/>
          <pc:sldMk cId="0" sldId="256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56"/>
            <ac:spMk id="55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57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57"/>
            <ac:spMk id="60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57"/>
            <ac:spMk id="61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58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58"/>
            <ac:spMk id="67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58"/>
            <ac:spMk id="68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59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59"/>
            <ac:spMk id="73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60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0"/>
            <ac:spMk id="79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0"/>
            <ac:spMk id="80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61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1"/>
            <ac:spMk id="86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62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2"/>
            <ac:spMk id="93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63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3"/>
            <ac:spMk id="100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3"/>
            <ac:spMk id="101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3"/>
            <ac:spMk id="102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64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4"/>
            <ac:spMk id="107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4"/>
            <ac:spMk id="108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65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5"/>
            <ac:spMk id="114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5"/>
            <ac:spMk id="115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66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6"/>
            <ac:spMk id="121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67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7"/>
            <ac:spMk id="128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7"/>
            <ac:spMk id="129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68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8"/>
            <ac:spMk id="135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69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69"/>
            <ac:spMk id="143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70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70"/>
            <ac:spMk id="152" creationId="{00000000-0000-0000-0000-000000000000}"/>
          </ac:spMkLst>
        </pc:spChg>
      </pc:sldChg>
      <pc:sldChg chg="modSp modNotes">
        <pc:chgData name="Martín Solari" userId="ebb1e0e5-e0b1-4bc3-a891-7802edbfdcc0" providerId="ADAL" clId="{C7FC8079-2721-4E80-BFD1-54B56DDB1BE6}" dt="2023-07-20T15:25:24.787" v="7"/>
        <pc:sldMkLst>
          <pc:docMk/>
          <pc:sldMk cId="0" sldId="271"/>
        </pc:sldMkLst>
        <pc:spChg chg="mod">
          <ac:chgData name="Martín Solari" userId="ebb1e0e5-e0b1-4bc3-a891-7802edbfdcc0" providerId="ADAL" clId="{C7FC8079-2721-4E80-BFD1-54B56DDB1BE6}" dt="2023-07-20T15:25:24.787" v="7"/>
          <ac:spMkLst>
            <pc:docMk/>
            <pc:sldMk cId="0" sldId="271"/>
            <ac:spMk id="158" creationId="{00000000-0000-0000-0000-000000000000}"/>
          </ac:spMkLst>
        </pc:spChg>
      </pc:sldChg>
      <pc:sldMasterChg chg="modSp">
        <pc:chgData name="Martín Solari" userId="ebb1e0e5-e0b1-4bc3-a891-7802edbfdcc0" providerId="ADAL" clId="{C7FC8079-2721-4E80-BFD1-54B56DDB1BE6}" dt="2023-07-20T15:25:44.050" v="8" actId="2711"/>
        <pc:sldMasterMkLst>
          <pc:docMk/>
          <pc:sldMasterMk cId="3750060682" sldId="2147483674"/>
        </pc:sldMasterMkLst>
        <pc:spChg chg="mod">
          <ac:chgData name="Martín Solari" userId="ebb1e0e5-e0b1-4bc3-a891-7802edbfdcc0" providerId="ADAL" clId="{C7FC8079-2721-4E80-BFD1-54B56DDB1BE6}" dt="2023-07-20T15:25:44.050" v="8" actId="2711"/>
          <ac:spMkLst>
            <pc:docMk/>
            <pc:sldMasterMk cId="3750060682" sldId="2147483674"/>
            <ac:spMk id="2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44.050" v="8" actId="2711"/>
          <ac:spMkLst>
            <pc:docMk/>
            <pc:sldMasterMk cId="3750060682" sldId="2147483674"/>
            <ac:spMk id="3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44.050" v="8" actId="2711"/>
          <ac:spMkLst>
            <pc:docMk/>
            <pc:sldMasterMk cId="3750060682" sldId="2147483674"/>
            <ac:spMk id="4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44.050" v="8" actId="2711"/>
          <ac:spMkLst>
            <pc:docMk/>
            <pc:sldMasterMk cId="3750060682" sldId="2147483674"/>
            <ac:spMk id="5" creationId="{00000000-0000-0000-0000-000000000000}"/>
          </ac:spMkLst>
        </pc:spChg>
        <pc:spChg chg="mod">
          <ac:chgData name="Martín Solari" userId="ebb1e0e5-e0b1-4bc3-a891-7802edbfdcc0" providerId="ADAL" clId="{C7FC8079-2721-4E80-BFD1-54B56DDB1BE6}" dt="2023-07-20T15:25:44.050" v="8" actId="2711"/>
          <ac:spMkLst>
            <pc:docMk/>
            <pc:sldMasterMk cId="3750060682" sldId="2147483674"/>
            <ac:spMk id="6" creationId="{00000000-0000-0000-0000-000000000000}"/>
          </ac:spMkLst>
        </pc:spChg>
      </pc:sldMasterChg>
    </pc:docChg>
  </pc:docChgLst>
  <pc:docChgLst>
    <pc:chgData name="Martín Solari" userId="ebb1e0e5-e0b1-4bc3-a891-7802edbfdcc0" providerId="ADAL" clId="{F5CE4B85-FAE1-44C5-AD93-0DD846E25860}"/>
    <pc:docChg chg="undo custSel modSld">
      <pc:chgData name="Martín Solari" userId="ebb1e0e5-e0b1-4bc3-a891-7802edbfdcc0" providerId="ADAL" clId="{F5CE4B85-FAE1-44C5-AD93-0DD846E25860}" dt="2023-08-08T18:05:43.400" v="102" actId="207"/>
      <pc:docMkLst>
        <pc:docMk/>
      </pc:docMkLst>
      <pc:sldChg chg="modSp mod">
        <pc:chgData name="Martín Solari" userId="ebb1e0e5-e0b1-4bc3-a891-7802edbfdcc0" providerId="ADAL" clId="{F5CE4B85-FAE1-44C5-AD93-0DD846E25860}" dt="2023-08-08T17:59:47.216" v="47" actId="207"/>
        <pc:sldMkLst>
          <pc:docMk/>
          <pc:sldMk cId="0" sldId="257"/>
        </pc:sldMkLst>
        <pc:picChg chg="mod">
          <ac:chgData name="Martín Solari" userId="ebb1e0e5-e0b1-4bc3-a891-7802edbfdcc0" providerId="ADAL" clId="{F5CE4B85-FAE1-44C5-AD93-0DD846E25860}" dt="2023-08-08T17:59:47.216" v="47" actId="207"/>
          <ac:picMkLst>
            <pc:docMk/>
            <pc:sldMk cId="0" sldId="257"/>
            <ac:picMk id="62" creationId="{00000000-0000-0000-0000-000000000000}"/>
          </ac:picMkLst>
        </pc:picChg>
      </pc:sldChg>
      <pc:sldChg chg="modSp mod">
        <pc:chgData name="Martín Solari" userId="ebb1e0e5-e0b1-4bc3-a891-7802edbfdcc0" providerId="ADAL" clId="{F5CE4B85-FAE1-44C5-AD93-0DD846E25860}" dt="2023-08-08T17:59:31.373" v="43" actId="2710"/>
        <pc:sldMkLst>
          <pc:docMk/>
          <pc:sldMk cId="0" sldId="258"/>
        </pc:sldMkLst>
        <pc:spChg chg="mod">
          <ac:chgData name="Martín Solari" userId="ebb1e0e5-e0b1-4bc3-a891-7802edbfdcc0" providerId="ADAL" clId="{F5CE4B85-FAE1-44C5-AD93-0DD846E25860}" dt="2023-08-08T17:59:31.373" v="43" actId="2710"/>
          <ac:spMkLst>
            <pc:docMk/>
            <pc:sldMk cId="0" sldId="258"/>
            <ac:spMk id="68" creationId="{00000000-0000-0000-0000-000000000000}"/>
          </ac:spMkLst>
        </pc:spChg>
      </pc:sldChg>
      <pc:sldChg chg="modSp mod">
        <pc:chgData name="Martín Solari" userId="ebb1e0e5-e0b1-4bc3-a891-7802edbfdcc0" providerId="ADAL" clId="{F5CE4B85-FAE1-44C5-AD93-0DD846E25860}" dt="2023-08-08T17:59:18.273" v="41" actId="1076"/>
        <pc:sldMkLst>
          <pc:docMk/>
          <pc:sldMk cId="0" sldId="260"/>
        </pc:sldMkLst>
        <pc:spChg chg="mod">
          <ac:chgData name="Martín Solari" userId="ebb1e0e5-e0b1-4bc3-a891-7802edbfdcc0" providerId="ADAL" clId="{F5CE4B85-FAE1-44C5-AD93-0DD846E25860}" dt="2023-08-08T17:59:15.592" v="40" actId="2710"/>
          <ac:spMkLst>
            <pc:docMk/>
            <pc:sldMk cId="0" sldId="260"/>
            <ac:spMk id="80" creationId="{00000000-0000-0000-0000-000000000000}"/>
          </ac:spMkLst>
        </pc:spChg>
        <pc:picChg chg="mod">
          <ac:chgData name="Martín Solari" userId="ebb1e0e5-e0b1-4bc3-a891-7802edbfdcc0" providerId="ADAL" clId="{F5CE4B85-FAE1-44C5-AD93-0DD846E25860}" dt="2023-08-08T17:59:18.273" v="41" actId="1076"/>
          <ac:picMkLst>
            <pc:docMk/>
            <pc:sldMk cId="0" sldId="260"/>
            <ac:picMk id="81" creationId="{00000000-0000-0000-0000-000000000000}"/>
          </ac:picMkLst>
        </pc:picChg>
      </pc:sldChg>
      <pc:sldChg chg="modSp mod">
        <pc:chgData name="Martín Solari" userId="ebb1e0e5-e0b1-4bc3-a891-7802edbfdcc0" providerId="ADAL" clId="{F5CE4B85-FAE1-44C5-AD93-0DD846E25860}" dt="2023-08-08T17:59:03.685" v="39" actId="20577"/>
        <pc:sldMkLst>
          <pc:docMk/>
          <pc:sldMk cId="0" sldId="261"/>
        </pc:sldMkLst>
        <pc:spChg chg="mod">
          <ac:chgData name="Martín Solari" userId="ebb1e0e5-e0b1-4bc3-a891-7802edbfdcc0" providerId="ADAL" clId="{F5CE4B85-FAE1-44C5-AD93-0DD846E25860}" dt="2023-08-08T17:59:03.685" v="39" actId="20577"/>
          <ac:spMkLst>
            <pc:docMk/>
            <pc:sldMk cId="0" sldId="261"/>
            <ac:spMk id="87" creationId="{00000000-0000-0000-0000-000000000000}"/>
          </ac:spMkLst>
        </pc:spChg>
        <pc:picChg chg="mod">
          <ac:chgData name="Martín Solari" userId="ebb1e0e5-e0b1-4bc3-a891-7802edbfdcc0" providerId="ADAL" clId="{F5CE4B85-FAE1-44C5-AD93-0DD846E25860}" dt="2023-08-08T17:57:02.837" v="23" actId="207"/>
          <ac:picMkLst>
            <pc:docMk/>
            <pc:sldMk cId="0" sldId="261"/>
            <ac:picMk id="88" creationId="{00000000-0000-0000-0000-000000000000}"/>
          </ac:picMkLst>
        </pc:picChg>
      </pc:sldChg>
      <pc:sldChg chg="modSp mod">
        <pc:chgData name="Martín Solari" userId="ebb1e0e5-e0b1-4bc3-a891-7802edbfdcc0" providerId="ADAL" clId="{F5CE4B85-FAE1-44C5-AD93-0DD846E25860}" dt="2023-08-08T17:58:50.589" v="37" actId="1076"/>
        <pc:sldMkLst>
          <pc:docMk/>
          <pc:sldMk cId="0" sldId="262"/>
        </pc:sldMkLst>
        <pc:spChg chg="mod">
          <ac:chgData name="Martín Solari" userId="ebb1e0e5-e0b1-4bc3-a891-7802edbfdcc0" providerId="ADAL" clId="{F5CE4B85-FAE1-44C5-AD93-0DD846E25860}" dt="2023-08-08T17:58:45.584" v="36" actId="6549"/>
          <ac:spMkLst>
            <pc:docMk/>
            <pc:sldMk cId="0" sldId="262"/>
            <ac:spMk id="94" creationId="{00000000-0000-0000-0000-000000000000}"/>
          </ac:spMkLst>
        </pc:spChg>
        <pc:picChg chg="mod">
          <ac:chgData name="Martín Solari" userId="ebb1e0e5-e0b1-4bc3-a891-7802edbfdcc0" providerId="ADAL" clId="{F5CE4B85-FAE1-44C5-AD93-0DD846E25860}" dt="2023-08-08T17:58:50.589" v="37" actId="1076"/>
          <ac:picMkLst>
            <pc:docMk/>
            <pc:sldMk cId="0" sldId="262"/>
            <ac:picMk id="95" creationId="{00000000-0000-0000-0000-000000000000}"/>
          </ac:picMkLst>
        </pc:picChg>
      </pc:sldChg>
      <pc:sldChg chg="modSp mod">
        <pc:chgData name="Martín Solari" userId="ebb1e0e5-e0b1-4bc3-a891-7802edbfdcc0" providerId="ADAL" clId="{F5CE4B85-FAE1-44C5-AD93-0DD846E25860}" dt="2023-08-08T17:58:30.591" v="33" actId="2710"/>
        <pc:sldMkLst>
          <pc:docMk/>
          <pc:sldMk cId="0" sldId="263"/>
        </pc:sldMkLst>
        <pc:spChg chg="mod">
          <ac:chgData name="Martín Solari" userId="ebb1e0e5-e0b1-4bc3-a891-7802edbfdcc0" providerId="ADAL" clId="{F5CE4B85-FAE1-44C5-AD93-0DD846E25860}" dt="2023-08-08T17:58:24.579" v="32" actId="2710"/>
          <ac:spMkLst>
            <pc:docMk/>
            <pc:sldMk cId="0" sldId="263"/>
            <ac:spMk id="101" creationId="{00000000-0000-0000-0000-000000000000}"/>
          </ac:spMkLst>
        </pc:spChg>
        <pc:spChg chg="mod">
          <ac:chgData name="Martín Solari" userId="ebb1e0e5-e0b1-4bc3-a891-7802edbfdcc0" providerId="ADAL" clId="{F5CE4B85-FAE1-44C5-AD93-0DD846E25860}" dt="2023-08-08T17:58:30.591" v="33" actId="2710"/>
          <ac:spMkLst>
            <pc:docMk/>
            <pc:sldMk cId="0" sldId="263"/>
            <ac:spMk id="102" creationId="{00000000-0000-0000-0000-000000000000}"/>
          </ac:spMkLst>
        </pc:spChg>
      </pc:sldChg>
      <pc:sldChg chg="modSp mod">
        <pc:chgData name="Martín Solari" userId="ebb1e0e5-e0b1-4bc3-a891-7802edbfdcc0" providerId="ADAL" clId="{F5CE4B85-FAE1-44C5-AD93-0DD846E25860}" dt="2023-08-08T17:57:55.139" v="29" actId="207"/>
        <pc:sldMkLst>
          <pc:docMk/>
          <pc:sldMk cId="0" sldId="264"/>
        </pc:sldMkLst>
        <pc:picChg chg="mod">
          <ac:chgData name="Martín Solari" userId="ebb1e0e5-e0b1-4bc3-a891-7802edbfdcc0" providerId="ADAL" clId="{F5CE4B85-FAE1-44C5-AD93-0DD846E25860}" dt="2023-08-08T17:57:55.139" v="29" actId="207"/>
          <ac:picMkLst>
            <pc:docMk/>
            <pc:sldMk cId="0" sldId="264"/>
            <ac:picMk id="109" creationId="{00000000-0000-0000-0000-000000000000}"/>
          </ac:picMkLst>
        </pc:picChg>
      </pc:sldChg>
      <pc:sldChg chg="modSp mod">
        <pc:chgData name="Martín Solari" userId="ebb1e0e5-e0b1-4bc3-a891-7802edbfdcc0" providerId="ADAL" clId="{F5CE4B85-FAE1-44C5-AD93-0DD846E25860}" dt="2023-08-08T17:58:07.414" v="30" actId="1076"/>
        <pc:sldMkLst>
          <pc:docMk/>
          <pc:sldMk cId="0" sldId="265"/>
        </pc:sldMkLst>
        <pc:picChg chg="mod">
          <ac:chgData name="Martín Solari" userId="ebb1e0e5-e0b1-4bc3-a891-7802edbfdcc0" providerId="ADAL" clId="{F5CE4B85-FAE1-44C5-AD93-0DD846E25860}" dt="2023-08-08T17:58:07.414" v="30" actId="1076"/>
          <ac:picMkLst>
            <pc:docMk/>
            <pc:sldMk cId="0" sldId="265"/>
            <ac:picMk id="116" creationId="{00000000-0000-0000-0000-000000000000}"/>
          </ac:picMkLst>
        </pc:picChg>
      </pc:sldChg>
      <pc:sldChg chg="delSp modSp mod">
        <pc:chgData name="Martín Solari" userId="ebb1e0e5-e0b1-4bc3-a891-7802edbfdcc0" providerId="ADAL" clId="{F5CE4B85-FAE1-44C5-AD93-0DD846E25860}" dt="2023-08-08T17:58:34.884" v="34" actId="2710"/>
        <pc:sldMkLst>
          <pc:docMk/>
          <pc:sldMk cId="0" sldId="266"/>
        </pc:sldMkLst>
        <pc:spChg chg="mod">
          <ac:chgData name="Martín Solari" userId="ebb1e0e5-e0b1-4bc3-a891-7802edbfdcc0" providerId="ADAL" clId="{F5CE4B85-FAE1-44C5-AD93-0DD846E25860}" dt="2023-08-08T17:58:34.884" v="34" actId="2710"/>
          <ac:spMkLst>
            <pc:docMk/>
            <pc:sldMk cId="0" sldId="266"/>
            <ac:spMk id="122" creationId="{00000000-0000-0000-0000-000000000000}"/>
          </ac:spMkLst>
        </pc:spChg>
        <pc:picChg chg="del">
          <ac:chgData name="Martín Solari" userId="ebb1e0e5-e0b1-4bc3-a891-7802edbfdcc0" providerId="ADAL" clId="{F5CE4B85-FAE1-44C5-AD93-0DD846E25860}" dt="2023-08-08T17:58:12.743" v="31" actId="478"/>
          <ac:picMkLst>
            <pc:docMk/>
            <pc:sldMk cId="0" sldId="266"/>
            <ac:picMk id="123" creationId="{00000000-0000-0000-0000-000000000000}"/>
          </ac:picMkLst>
        </pc:picChg>
      </pc:sldChg>
      <pc:sldChg chg="modSp mod">
        <pc:chgData name="Martín Solari" userId="ebb1e0e5-e0b1-4bc3-a891-7802edbfdcc0" providerId="ADAL" clId="{F5CE4B85-FAE1-44C5-AD93-0DD846E25860}" dt="2023-08-08T18:00:00.603" v="48" actId="1076"/>
        <pc:sldMkLst>
          <pc:docMk/>
          <pc:sldMk cId="0" sldId="267"/>
        </pc:sldMkLst>
        <pc:picChg chg="mod">
          <ac:chgData name="Martín Solari" userId="ebb1e0e5-e0b1-4bc3-a891-7802edbfdcc0" providerId="ADAL" clId="{F5CE4B85-FAE1-44C5-AD93-0DD846E25860}" dt="2023-08-08T18:00:00.603" v="48" actId="1076"/>
          <ac:picMkLst>
            <pc:docMk/>
            <pc:sldMk cId="0" sldId="267"/>
            <ac:picMk id="130" creationId="{00000000-0000-0000-0000-000000000000}"/>
          </ac:picMkLst>
        </pc:picChg>
      </pc:sldChg>
      <pc:sldChg chg="modSp mod">
        <pc:chgData name="Martín Solari" userId="ebb1e0e5-e0b1-4bc3-a891-7802edbfdcc0" providerId="ADAL" clId="{F5CE4B85-FAE1-44C5-AD93-0DD846E25860}" dt="2023-08-08T18:01:41.619" v="70" actId="1076"/>
        <pc:sldMkLst>
          <pc:docMk/>
          <pc:sldMk cId="0" sldId="268"/>
        </pc:sldMkLst>
        <pc:spChg chg="mod">
          <ac:chgData name="Martín Solari" userId="ebb1e0e5-e0b1-4bc3-a891-7802edbfdcc0" providerId="ADAL" clId="{F5CE4B85-FAE1-44C5-AD93-0DD846E25860}" dt="2023-08-08T18:01:41.619" v="70" actId="1076"/>
          <ac:spMkLst>
            <pc:docMk/>
            <pc:sldMk cId="0" sldId="268"/>
            <ac:spMk id="138" creationId="{00000000-0000-0000-0000-000000000000}"/>
          </ac:spMkLst>
        </pc:spChg>
        <pc:picChg chg="mod">
          <ac:chgData name="Martín Solari" userId="ebb1e0e5-e0b1-4bc3-a891-7802edbfdcc0" providerId="ADAL" clId="{F5CE4B85-FAE1-44C5-AD93-0DD846E25860}" dt="2023-08-08T18:01:40.086" v="69" actId="1076"/>
          <ac:picMkLst>
            <pc:docMk/>
            <pc:sldMk cId="0" sldId="268"/>
            <ac:picMk id="136" creationId="{00000000-0000-0000-0000-000000000000}"/>
          </ac:picMkLst>
        </pc:picChg>
        <pc:picChg chg="mod">
          <ac:chgData name="Martín Solari" userId="ebb1e0e5-e0b1-4bc3-a891-7802edbfdcc0" providerId="ADAL" clId="{F5CE4B85-FAE1-44C5-AD93-0DD846E25860}" dt="2023-08-08T18:01:38.346" v="68" actId="1076"/>
          <ac:picMkLst>
            <pc:docMk/>
            <pc:sldMk cId="0" sldId="268"/>
            <ac:picMk id="137" creationId="{00000000-0000-0000-0000-000000000000}"/>
          </ac:picMkLst>
        </pc:picChg>
      </pc:sldChg>
      <pc:sldChg chg="modSp mod">
        <pc:chgData name="Martín Solari" userId="ebb1e0e5-e0b1-4bc3-a891-7802edbfdcc0" providerId="ADAL" clId="{F5CE4B85-FAE1-44C5-AD93-0DD846E25860}" dt="2023-08-08T18:01:50.530" v="74" actId="1076"/>
        <pc:sldMkLst>
          <pc:docMk/>
          <pc:sldMk cId="0" sldId="269"/>
        </pc:sldMkLst>
        <pc:spChg chg="mod">
          <ac:chgData name="Martín Solari" userId="ebb1e0e5-e0b1-4bc3-a891-7802edbfdcc0" providerId="ADAL" clId="{F5CE4B85-FAE1-44C5-AD93-0DD846E25860}" dt="2023-08-08T18:01:46.589" v="72" actId="1076"/>
          <ac:spMkLst>
            <pc:docMk/>
            <pc:sldMk cId="0" sldId="269"/>
            <ac:spMk id="146" creationId="{00000000-0000-0000-0000-000000000000}"/>
          </ac:spMkLst>
        </pc:spChg>
        <pc:spChg chg="mod">
          <ac:chgData name="Martín Solari" userId="ebb1e0e5-e0b1-4bc3-a891-7802edbfdcc0" providerId="ADAL" clId="{F5CE4B85-FAE1-44C5-AD93-0DD846E25860}" dt="2023-08-08T18:01:20.703" v="61" actId="14100"/>
          <ac:spMkLst>
            <pc:docMk/>
            <pc:sldMk cId="0" sldId="269"/>
            <ac:spMk id="147" creationId="{00000000-0000-0000-0000-000000000000}"/>
          </ac:spMkLst>
        </pc:spChg>
        <pc:picChg chg="mod">
          <ac:chgData name="Martín Solari" userId="ebb1e0e5-e0b1-4bc3-a891-7802edbfdcc0" providerId="ADAL" clId="{F5CE4B85-FAE1-44C5-AD93-0DD846E25860}" dt="2023-08-08T18:01:50.530" v="74" actId="1076"/>
          <ac:picMkLst>
            <pc:docMk/>
            <pc:sldMk cId="0" sldId="269"/>
            <ac:picMk id="144" creationId="{00000000-0000-0000-0000-000000000000}"/>
          </ac:picMkLst>
        </pc:picChg>
        <pc:picChg chg="mod">
          <ac:chgData name="Martín Solari" userId="ebb1e0e5-e0b1-4bc3-a891-7802edbfdcc0" providerId="ADAL" clId="{F5CE4B85-FAE1-44C5-AD93-0DD846E25860}" dt="2023-08-08T18:01:48.346" v="73" actId="1076"/>
          <ac:picMkLst>
            <pc:docMk/>
            <pc:sldMk cId="0" sldId="269"/>
            <ac:picMk id="145" creationId="{00000000-0000-0000-0000-000000000000}"/>
          </ac:picMkLst>
        </pc:picChg>
      </pc:sldChg>
      <pc:sldChg chg="addSp delSp modSp mod">
        <pc:chgData name="Martín Solari" userId="ebb1e0e5-e0b1-4bc3-a891-7802edbfdcc0" providerId="ADAL" clId="{F5CE4B85-FAE1-44C5-AD93-0DD846E25860}" dt="2023-08-08T18:05:43.400" v="102" actId="207"/>
        <pc:sldMkLst>
          <pc:docMk/>
          <pc:sldMk cId="0" sldId="270"/>
        </pc:sldMkLst>
        <pc:spChg chg="add del">
          <ac:chgData name="Martín Solari" userId="ebb1e0e5-e0b1-4bc3-a891-7802edbfdcc0" providerId="ADAL" clId="{F5CE4B85-FAE1-44C5-AD93-0DD846E25860}" dt="2023-08-08T18:03:37.183" v="88" actId="478"/>
          <ac:spMkLst>
            <pc:docMk/>
            <pc:sldMk cId="0" sldId="270"/>
            <ac:spMk id="2" creationId="{38A8E4FD-8124-446E-DA3C-72479EF1E78E}"/>
          </ac:spMkLst>
        </pc:spChg>
        <pc:spChg chg="mod">
          <ac:chgData name="Martín Solari" userId="ebb1e0e5-e0b1-4bc3-a891-7802edbfdcc0" providerId="ADAL" clId="{F5CE4B85-FAE1-44C5-AD93-0DD846E25860}" dt="2023-08-08T18:05:43.400" v="102" actId="207"/>
          <ac:spMkLst>
            <pc:docMk/>
            <pc:sldMk cId="0" sldId="270"/>
            <ac:spMk id="15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65132e5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65132e5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f5d346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f5d346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65132e5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265132e5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65132e51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65132e51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265132e51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265132e51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65132e5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65132e5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f5d3461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1f5d3461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665f05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665f05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2665f057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2665f057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eec24a1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eec24a1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f5d3461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f5d3461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f5d3461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f5d3461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34ec54d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34ec54d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2b20872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2b20872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65132e5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65132e5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D1E-9B75-4FEE-A703-98CA8F63AA8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88412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D1E-9B75-4FEE-A703-98CA8F63AA8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897780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D1E-9B75-4FEE-A703-98CA8F63AA8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04782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42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305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D1E-9B75-4FEE-A703-98CA8F63AA8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445822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D1E-9B75-4FEE-A703-98CA8F63AA8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15837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D1E-9B75-4FEE-A703-98CA8F63AA8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2105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D1E-9B75-4FEE-A703-98CA8F63AA8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1495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D1E-9B75-4FEE-A703-98CA8F63AA8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4313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D1E-9B75-4FEE-A703-98CA8F63AA8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081390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D1E-9B75-4FEE-A703-98CA8F63AA8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82145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D1E-9B75-4FEE-A703-98CA8F63AA8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93907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232D1E-9B75-4FEE-A703-98CA8F63AA8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006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2.Git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Ramas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Git una rama es simplemente un puntero movible a cierto commit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289" y="1630435"/>
            <a:ext cx="6195026" cy="33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Operaciones con ramas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313750"/>
            <a:ext cx="85206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branch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merge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checkout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Combinación de ramas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Escenarios de combinación de ramas (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merge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Fast-forward</a:t>
            </a:r>
            <a:r>
              <a:rPr lang="en" dirty="0"/>
              <a:t>: adelanto lineal a un commit más reciente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Recursive strategy</a:t>
            </a:r>
            <a:r>
              <a:rPr lang="en" dirty="0"/>
              <a:t>: combina cambios automáticamente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CONFLICT</a:t>
            </a:r>
            <a:r>
              <a:rPr lang="en" dirty="0"/>
              <a:t>: se marca en archivo y hay que hacer nuevo commit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</a:t>
            </a:r>
            <a:endParaRPr dirty="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886" y="2659978"/>
            <a:ext cx="4894850" cy="2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Fast-forward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66" y="1015315"/>
            <a:ext cx="4419600" cy="211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366" y="2571750"/>
            <a:ext cx="4267200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 rot="1481849">
            <a:off x="2713454" y="3332859"/>
            <a:ext cx="1449600" cy="572700"/>
          </a:xfrm>
          <a:prstGeom prst="stripedRightArrow">
            <a:avLst>
              <a:gd name="adj1" fmla="val 48475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Recursive strategy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29" y="923382"/>
            <a:ext cx="4604588" cy="21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695" y="2877156"/>
            <a:ext cx="5394400" cy="2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/>
          <p:nvPr/>
        </p:nvSpPr>
        <p:spPr>
          <a:xfrm rot="1907834">
            <a:off x="1968595" y="3182099"/>
            <a:ext cx="1221950" cy="484830"/>
          </a:xfrm>
          <a:prstGeom prst="stripedRightArrow">
            <a:avLst>
              <a:gd name="adj1" fmla="val 48475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6656878" y="2582450"/>
            <a:ext cx="1599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Three-way merge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CONFLICT</a:t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311700" y="1502228"/>
            <a:ext cx="8520600" cy="1952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&lt;&lt;&lt;&lt;&lt;&lt;&lt;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HEAD:index.html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&lt;div id="footer"&gt;contact : email.support@github.com&lt;/div&gt;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=======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&lt;div id="footer"&gt;please contact us at support@github.com&lt;/div&gt;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&gt;&gt;&gt;&gt;&gt;&gt;&gt; iss53:index.html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Luego de resolver se debe realizar nuevo commit</a:t>
            </a: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Flujos utilizando ramas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950" y="1048250"/>
            <a:ext cx="5768150" cy="39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control de versiones distribuido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Opensource, creado por Linus Torvalds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Rápido y simple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Soporta desarrollo no lineal (varios líneas de cambio en paralelo)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Permite manejar proyectos muy grandes y distribuidos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000" y="1017725"/>
            <a:ext cx="2598980" cy="108684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Descentralizado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Múltiples repositorios </a:t>
            </a:r>
            <a:r>
              <a:rPr lang="en" b="1" dirty="0"/>
              <a:t>distribuidos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Repositorio </a:t>
            </a:r>
            <a:r>
              <a:rPr lang="en" b="1" dirty="0"/>
              <a:t>local</a:t>
            </a:r>
            <a:r>
              <a:rPr lang="en" dirty="0"/>
              <a:t> para cada desarrollador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Cada repositorio permite realizar todas las </a:t>
            </a:r>
            <a:r>
              <a:rPr lang="en" b="1" dirty="0"/>
              <a:t>operaciones de versionado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Habilita al trabajo </a:t>
            </a:r>
            <a:r>
              <a:rPr lang="en" b="1" dirty="0"/>
              <a:t>offline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Modelo ‘</a:t>
            </a:r>
            <a:r>
              <a:rPr lang="en" b="1" dirty="0"/>
              <a:t>commit-before-merge</a:t>
            </a:r>
            <a:r>
              <a:rPr lang="en" dirty="0"/>
              <a:t>’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Repositorios distribuidos</a:t>
            </a:r>
            <a:endParaRPr/>
          </a:p>
        </p:txBody>
      </p:sp>
      <p:pic>
        <p:nvPicPr>
          <p:cNvPr id="74" name="Google Shape;74;p16" descr="D:\dropbox\Curso IS\Presentaciones 13\SCM\Repositorio centralizado vs distribuido.png"/>
          <p:cNvPicPr preferRelativeResize="0"/>
          <p:nvPr/>
        </p:nvPicPr>
        <p:blipFill rotWithShape="1">
          <a:blip r:embed="rId3">
            <a:alphaModFix/>
          </a:blip>
          <a:srcRect t="46966"/>
          <a:stretch/>
        </p:blipFill>
        <p:spPr>
          <a:xfrm>
            <a:off x="252975" y="1755775"/>
            <a:ext cx="8799451" cy="25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Comandos básicos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clone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75" y="2518492"/>
            <a:ext cx="8062850" cy="19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Áreas working &amp; staging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87725"/>
            <a:ext cx="8520600" cy="32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add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commit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Hash único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Autor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Mensaje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Timestamp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log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250" y="1607100"/>
            <a:ext cx="4577424" cy="264235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Comandos local / remoto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287725"/>
            <a:ext cx="8520600" cy="32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remote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pull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l="4027" t="11582" r="4018" b="3936"/>
          <a:stretch/>
        </p:blipFill>
        <p:spPr>
          <a:xfrm>
            <a:off x="2685574" y="1287725"/>
            <a:ext cx="6146726" cy="33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Repaso comandos básicos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git clone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git add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git commit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git log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git pull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Ramas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Una rama (branch) es un espacio virtual de trabajo.</a:t>
            </a:r>
            <a:br>
              <a:rPr lang="en" dirty="0"/>
            </a:br>
            <a:r>
              <a:rPr lang="en" dirty="0"/>
              <a:t>Se pueden crear por múltiples motivos: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Organización interna del equipo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Aislar un grupo de cambios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Variante del producto para un cliente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714" y="2915115"/>
            <a:ext cx="4199547" cy="215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e5b79f-e004-4954-84cc-c31d796606cf" xsi:nil="true"/>
    <lcf76f155ced4ddcb4097134ff3c332f xmlns="ea3ce02d-fa65-4bed-a0e6-64033a38ebd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042823A2F8F347B31C9038E98D0F33" ma:contentTypeVersion="16" ma:contentTypeDescription="Crear nuevo documento." ma:contentTypeScope="" ma:versionID="7a060c0b45a225eaf4af44c24ebf9e6c">
  <xsd:schema xmlns:xsd="http://www.w3.org/2001/XMLSchema" xmlns:xs="http://www.w3.org/2001/XMLSchema" xmlns:p="http://schemas.microsoft.com/office/2006/metadata/properties" xmlns:ns2="ea3ce02d-fa65-4bed-a0e6-64033a38ebdf" xmlns:ns3="a2e5b79f-e004-4954-84cc-c31d796606cf" targetNamespace="http://schemas.microsoft.com/office/2006/metadata/properties" ma:root="true" ma:fieldsID="8275953623dc864e2ca1507e7f57f597" ns2:_="" ns3:_="">
    <xsd:import namespace="ea3ce02d-fa65-4bed-a0e6-64033a38ebdf"/>
    <xsd:import namespace="a2e5b79f-e004-4954-84cc-c31d796606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ce02d-fa65-4bed-a0e6-64033a38e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df7f2bf-5573-42e3-b28f-b9b09d720d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5b79f-e004-4954-84cc-c31d796606c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f70cc60-b2c8-446a-a03d-8a7e9d09a95f}" ma:internalName="TaxCatchAll" ma:showField="CatchAllData" ma:web="a2e5b79f-e004-4954-84cc-c31d796606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D56559-FA51-49CE-B77F-0C71E77FA3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F903-3286-4C24-88C5-955B04927A9D}">
  <ds:schemaRefs>
    <ds:schemaRef ds:uri="http://schemas.microsoft.com/office/2006/metadata/properties"/>
    <ds:schemaRef ds:uri="http://schemas.microsoft.com/office/infopath/2007/PartnerControls"/>
    <ds:schemaRef ds:uri="a2e5b79f-e004-4954-84cc-c31d796606cf"/>
    <ds:schemaRef ds:uri="ea3ce02d-fa65-4bed-a0e6-64033a38ebdf"/>
  </ds:schemaRefs>
</ds:datastoreItem>
</file>

<file path=customXml/itemProps3.xml><?xml version="1.0" encoding="utf-8"?>
<ds:datastoreItem xmlns:ds="http://schemas.openxmlformats.org/officeDocument/2006/customXml" ds:itemID="{A639CCCB-DEB2-4022-93F9-F882D20B1A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3ce02d-fa65-4bed-a0e6-64033a38ebdf"/>
    <ds:schemaRef ds:uri="a2e5b79f-e004-4954-84cc-c31d796606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297</Words>
  <Application>Microsoft Office PowerPoint</Application>
  <PresentationFormat>On-screen Show (16:9)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Tema de Office</vt:lpstr>
      <vt:lpstr>2.Git</vt:lpstr>
      <vt:lpstr>Git</vt:lpstr>
      <vt:lpstr>Git Descentralizado</vt:lpstr>
      <vt:lpstr>Git Repositorios distribuidos</vt:lpstr>
      <vt:lpstr>Git Comandos básicos</vt:lpstr>
      <vt:lpstr>Git Áreas working &amp; staging</vt:lpstr>
      <vt:lpstr>Git Comandos local / remoto</vt:lpstr>
      <vt:lpstr>Git Repaso comandos básicos</vt:lpstr>
      <vt:lpstr>Git Ramas</vt:lpstr>
      <vt:lpstr>Git Ramas</vt:lpstr>
      <vt:lpstr>Git Operaciones con ramas</vt:lpstr>
      <vt:lpstr>Git Combinación de ramas</vt:lpstr>
      <vt:lpstr>Git Fast-forward</vt:lpstr>
      <vt:lpstr>Git Recursive strategy</vt:lpstr>
      <vt:lpstr>Git CONFLICT</vt:lpstr>
      <vt:lpstr>Flujos utilizando 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2.Git</dc:title>
  <cp:lastModifiedBy>Martín Solari</cp:lastModifiedBy>
  <cp:revision>1</cp:revision>
  <dcterms:modified xsi:type="dcterms:W3CDTF">2023-08-08T18:05:45Z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0x01010075042823A2F8F347B31C9038E98D0F33</vt:lpwstr>
  </property>
</Properties>
</file>