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ia De Leon" userId="S::deleon@fi365.ort.edu.uy::7705ffa1-f47c-46cc-b1b6-a990b7f797c3" providerId="AD" clId="Web-{741782E2-7FF6-321D-2C7B-F7DD5E6E09C8}"/>
    <pc:docChg chg="modSld">
      <pc:chgData name="Patricia De Leon" userId="S::deleon@fi365.ort.edu.uy::7705ffa1-f47c-46cc-b1b6-a990b7f797c3" providerId="AD" clId="Web-{741782E2-7FF6-321D-2C7B-F7DD5E6E09C8}" dt="2023-03-29T07:47:02.918" v="0" actId="20577"/>
      <pc:docMkLst>
        <pc:docMk/>
      </pc:docMkLst>
      <pc:sldChg chg="modSp">
        <pc:chgData name="Patricia De Leon" userId="S::deleon@fi365.ort.edu.uy::7705ffa1-f47c-46cc-b1b6-a990b7f797c3" providerId="AD" clId="Web-{741782E2-7FF6-321D-2C7B-F7DD5E6E09C8}" dt="2023-03-29T07:47:02.918" v="0" actId="20577"/>
        <pc:sldMkLst>
          <pc:docMk/>
          <pc:sldMk cId="0" sldId="274"/>
        </pc:sldMkLst>
        <pc:spChg chg="mod">
          <ac:chgData name="Patricia De Leon" userId="S::deleon@fi365.ort.edu.uy::7705ffa1-f47c-46cc-b1b6-a990b7f797c3" providerId="AD" clId="Web-{741782E2-7FF6-321D-2C7B-F7DD5E6E09C8}" dt="2023-03-29T07:47:02.918" v="0" actId="20577"/>
          <ac:spMkLst>
            <pc:docMk/>
            <pc:sldMk cId="0" sldId="274"/>
            <ac:spMk id="168" creationId="{00000000-0000-0000-0000-000000000000}"/>
          </ac:spMkLst>
        </pc:spChg>
      </pc:sldChg>
    </pc:docChg>
  </pc:docChgLst>
  <pc:docChgLst>
    <pc:chgData name="Martín Solari" userId="ebb1e0e5-e0b1-4bc3-a891-7802edbfdcc0" providerId="ADAL" clId="{3193D35F-6633-4B8F-BD79-978C77737AAF}"/>
    <pc:docChg chg="undo custSel modSld">
      <pc:chgData name="Martín Solari" userId="ebb1e0e5-e0b1-4bc3-a891-7802edbfdcc0" providerId="ADAL" clId="{3193D35F-6633-4B8F-BD79-978C77737AAF}" dt="2023-08-08T18:10:34.567" v="6" actId="700"/>
      <pc:docMkLst>
        <pc:docMk/>
      </pc:docMkLst>
      <pc:sldChg chg="modSp mod">
        <pc:chgData name="Martín Solari" userId="ebb1e0e5-e0b1-4bc3-a891-7802edbfdcc0" providerId="ADAL" clId="{3193D35F-6633-4B8F-BD79-978C77737AAF}" dt="2023-08-08T18:10:23.320" v="4" actId="1076"/>
        <pc:sldMkLst>
          <pc:docMk/>
          <pc:sldMk cId="0" sldId="259"/>
        </pc:sldMkLst>
        <pc:picChg chg="mod">
          <ac:chgData name="Martín Solari" userId="ebb1e0e5-e0b1-4bc3-a891-7802edbfdcc0" providerId="ADAL" clId="{3193D35F-6633-4B8F-BD79-978C77737AAF}" dt="2023-08-08T18:10:23.320" v="4" actId="1076"/>
          <ac:picMkLst>
            <pc:docMk/>
            <pc:sldMk cId="0" sldId="259"/>
            <ac:picMk id="74" creationId="{00000000-0000-0000-0000-000000000000}"/>
          </ac:picMkLst>
        </pc:picChg>
      </pc:sldChg>
      <pc:sldChg chg="modSp mod modClrScheme chgLayout">
        <pc:chgData name="Martín Solari" userId="ebb1e0e5-e0b1-4bc3-a891-7802edbfdcc0" providerId="ADAL" clId="{3193D35F-6633-4B8F-BD79-978C77737AAF}" dt="2023-08-08T18:10:34.567" v="6" actId="700"/>
        <pc:sldMkLst>
          <pc:docMk/>
          <pc:sldMk cId="0" sldId="261"/>
        </pc:sldMkLst>
        <pc:spChg chg="mod ord">
          <ac:chgData name="Martín Solari" userId="ebb1e0e5-e0b1-4bc3-a891-7802edbfdcc0" providerId="ADAL" clId="{3193D35F-6633-4B8F-BD79-978C77737AAF}" dt="2023-08-08T18:10:34.567" v="6" actId="700"/>
          <ac:spMkLst>
            <pc:docMk/>
            <pc:sldMk cId="0" sldId="261"/>
            <ac:spMk id="85" creationId="{00000000-0000-0000-0000-000000000000}"/>
          </ac:spMkLst>
        </pc:spChg>
        <pc:spChg chg="mod ord">
          <ac:chgData name="Martín Solari" userId="ebb1e0e5-e0b1-4bc3-a891-7802edbfdcc0" providerId="ADAL" clId="{3193D35F-6633-4B8F-BD79-978C77737AAF}" dt="2023-08-08T18:10:34.567" v="6" actId="700"/>
          <ac:spMkLst>
            <pc:docMk/>
            <pc:sldMk cId="0" sldId="261"/>
            <ac:spMk id="86" creationId="{00000000-0000-0000-0000-000000000000}"/>
          </ac:spMkLst>
        </pc:spChg>
      </pc:sldChg>
    </pc:docChg>
  </pc:docChgLst>
  <pc:docChgLst>
    <pc:chgData name="Martín Solari" userId="ebb1e0e5-e0b1-4bc3-a891-7802edbfdcc0" providerId="ADAL" clId="{10EA6CCD-04AE-4A01-9A3C-3C51954AD5EA}"/>
    <pc:docChg chg="modSld modMainMaster">
      <pc:chgData name="Martín Solari" userId="ebb1e0e5-e0b1-4bc3-a891-7802edbfdcc0" providerId="ADAL" clId="{10EA6CCD-04AE-4A01-9A3C-3C51954AD5EA}" dt="2023-07-20T18:44:50.318" v="7" actId="404"/>
      <pc:docMkLst>
        <pc:docMk/>
      </pc:docMkLst>
      <pc:sldChg chg="modSp mod">
        <pc:chgData name="Martín Solari" userId="ebb1e0e5-e0b1-4bc3-a891-7802edbfdcc0" providerId="ADAL" clId="{10EA6CCD-04AE-4A01-9A3C-3C51954AD5EA}" dt="2023-07-20T15:26:17.521" v="4"/>
        <pc:sldMkLst>
          <pc:docMk/>
          <pc:sldMk cId="0" sldId="256"/>
        </pc:sldMkLst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56"/>
            <ac:spMk id="54" creationId="{00000000-0000-0000-0000-000000000000}"/>
          </ac:spMkLst>
        </pc:spChg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Martín Solari" userId="ebb1e0e5-e0b1-4bc3-a891-7802edbfdcc0" providerId="ADAL" clId="{10EA6CCD-04AE-4A01-9A3C-3C51954AD5EA}" dt="2023-07-20T18:44:50.318" v="7" actId="404"/>
        <pc:sldMkLst>
          <pc:docMk/>
          <pc:sldMk cId="0" sldId="257"/>
        </pc:sldMkLst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57"/>
            <ac:spMk id="60" creationId="{00000000-0000-0000-0000-000000000000}"/>
          </ac:spMkLst>
        </pc:spChg>
        <pc:spChg chg="mod">
          <ac:chgData name="Martín Solari" userId="ebb1e0e5-e0b1-4bc3-a891-7802edbfdcc0" providerId="ADAL" clId="{10EA6CCD-04AE-4A01-9A3C-3C51954AD5EA}" dt="2023-07-20T18:44:50.318" v="7" actId="404"/>
          <ac:spMkLst>
            <pc:docMk/>
            <pc:sldMk cId="0" sldId="257"/>
            <ac:spMk id="61" creationId="{00000000-0000-0000-0000-000000000000}"/>
          </ac:spMkLst>
        </pc:spChg>
      </pc:sldChg>
      <pc:sldChg chg="modSp">
        <pc:chgData name="Martín Solari" userId="ebb1e0e5-e0b1-4bc3-a891-7802edbfdcc0" providerId="ADAL" clId="{10EA6CCD-04AE-4A01-9A3C-3C51954AD5EA}" dt="2023-07-20T15:26:17.521" v="4"/>
        <pc:sldMkLst>
          <pc:docMk/>
          <pc:sldMk cId="0" sldId="258"/>
        </pc:sldMkLst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58"/>
            <ac:spMk id="66" creationId="{00000000-0000-0000-0000-000000000000}"/>
          </ac:spMkLst>
        </pc:spChg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58"/>
            <ac:spMk id="67" creationId="{00000000-0000-0000-0000-000000000000}"/>
          </ac:spMkLst>
        </pc:spChg>
      </pc:sldChg>
      <pc:sldChg chg="modSp">
        <pc:chgData name="Martín Solari" userId="ebb1e0e5-e0b1-4bc3-a891-7802edbfdcc0" providerId="ADAL" clId="{10EA6CCD-04AE-4A01-9A3C-3C51954AD5EA}" dt="2023-07-20T15:26:17.521" v="4"/>
        <pc:sldMkLst>
          <pc:docMk/>
          <pc:sldMk cId="0" sldId="259"/>
        </pc:sldMkLst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59"/>
            <ac:spMk id="72" creationId="{00000000-0000-0000-0000-000000000000}"/>
          </ac:spMkLst>
        </pc:spChg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59"/>
            <ac:spMk id="73" creationId="{00000000-0000-0000-0000-000000000000}"/>
          </ac:spMkLst>
        </pc:spChg>
      </pc:sldChg>
      <pc:sldChg chg="modSp">
        <pc:chgData name="Martín Solari" userId="ebb1e0e5-e0b1-4bc3-a891-7802edbfdcc0" providerId="ADAL" clId="{10EA6CCD-04AE-4A01-9A3C-3C51954AD5EA}" dt="2023-07-20T15:26:17.521" v="4"/>
        <pc:sldMkLst>
          <pc:docMk/>
          <pc:sldMk cId="0" sldId="260"/>
        </pc:sldMkLst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60"/>
            <ac:spMk id="79" creationId="{00000000-0000-0000-0000-000000000000}"/>
          </ac:spMkLst>
        </pc:spChg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60"/>
            <ac:spMk id="80" creationId="{00000000-0000-0000-0000-000000000000}"/>
          </ac:spMkLst>
        </pc:spChg>
      </pc:sldChg>
      <pc:sldChg chg="modSp">
        <pc:chgData name="Martín Solari" userId="ebb1e0e5-e0b1-4bc3-a891-7802edbfdcc0" providerId="ADAL" clId="{10EA6CCD-04AE-4A01-9A3C-3C51954AD5EA}" dt="2023-07-20T15:26:17.521" v="4"/>
        <pc:sldMkLst>
          <pc:docMk/>
          <pc:sldMk cId="0" sldId="261"/>
        </pc:sldMkLst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61"/>
            <ac:spMk id="85" creationId="{00000000-0000-0000-0000-000000000000}"/>
          </ac:spMkLst>
        </pc:spChg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61"/>
            <ac:spMk id="86" creationId="{00000000-0000-0000-0000-000000000000}"/>
          </ac:spMkLst>
        </pc:spChg>
      </pc:sldChg>
      <pc:sldChg chg="modSp">
        <pc:chgData name="Martín Solari" userId="ebb1e0e5-e0b1-4bc3-a891-7802edbfdcc0" providerId="ADAL" clId="{10EA6CCD-04AE-4A01-9A3C-3C51954AD5EA}" dt="2023-07-20T15:26:17.521" v="4"/>
        <pc:sldMkLst>
          <pc:docMk/>
          <pc:sldMk cId="0" sldId="262"/>
        </pc:sldMkLst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62"/>
            <ac:spMk id="91" creationId="{00000000-0000-0000-0000-000000000000}"/>
          </ac:spMkLst>
        </pc:spChg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62"/>
            <ac:spMk id="92" creationId="{00000000-0000-0000-0000-000000000000}"/>
          </ac:spMkLst>
        </pc:spChg>
      </pc:sldChg>
      <pc:sldChg chg="modSp">
        <pc:chgData name="Martín Solari" userId="ebb1e0e5-e0b1-4bc3-a891-7802edbfdcc0" providerId="ADAL" clId="{10EA6CCD-04AE-4A01-9A3C-3C51954AD5EA}" dt="2023-07-20T15:26:17.521" v="4"/>
        <pc:sldMkLst>
          <pc:docMk/>
          <pc:sldMk cId="0" sldId="263"/>
        </pc:sldMkLst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63"/>
            <ac:spMk id="97" creationId="{00000000-0000-0000-0000-000000000000}"/>
          </ac:spMkLst>
        </pc:spChg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63"/>
            <ac:spMk id="98" creationId="{00000000-0000-0000-0000-000000000000}"/>
          </ac:spMkLst>
        </pc:spChg>
      </pc:sldChg>
      <pc:sldChg chg="modSp">
        <pc:chgData name="Martín Solari" userId="ebb1e0e5-e0b1-4bc3-a891-7802edbfdcc0" providerId="ADAL" clId="{10EA6CCD-04AE-4A01-9A3C-3C51954AD5EA}" dt="2023-07-20T15:26:17.521" v="4"/>
        <pc:sldMkLst>
          <pc:docMk/>
          <pc:sldMk cId="0" sldId="264"/>
        </pc:sldMkLst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64"/>
            <ac:spMk id="103" creationId="{00000000-0000-0000-0000-000000000000}"/>
          </ac:spMkLst>
        </pc:spChg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64"/>
            <ac:spMk id="104" creationId="{00000000-0000-0000-0000-000000000000}"/>
          </ac:spMkLst>
        </pc:spChg>
      </pc:sldChg>
      <pc:sldChg chg="modSp">
        <pc:chgData name="Martín Solari" userId="ebb1e0e5-e0b1-4bc3-a891-7802edbfdcc0" providerId="ADAL" clId="{10EA6CCD-04AE-4A01-9A3C-3C51954AD5EA}" dt="2023-07-20T15:26:17.521" v="4"/>
        <pc:sldMkLst>
          <pc:docMk/>
          <pc:sldMk cId="0" sldId="265"/>
        </pc:sldMkLst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65"/>
            <ac:spMk id="109" creationId="{00000000-0000-0000-0000-000000000000}"/>
          </ac:spMkLst>
        </pc:spChg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65"/>
            <ac:spMk id="110" creationId="{00000000-0000-0000-0000-000000000000}"/>
          </ac:spMkLst>
        </pc:spChg>
      </pc:sldChg>
      <pc:sldChg chg="modSp">
        <pc:chgData name="Martín Solari" userId="ebb1e0e5-e0b1-4bc3-a891-7802edbfdcc0" providerId="ADAL" clId="{10EA6CCD-04AE-4A01-9A3C-3C51954AD5EA}" dt="2023-07-20T15:26:17.521" v="4"/>
        <pc:sldMkLst>
          <pc:docMk/>
          <pc:sldMk cId="0" sldId="266"/>
        </pc:sldMkLst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66"/>
            <ac:spMk id="115" creationId="{00000000-0000-0000-0000-000000000000}"/>
          </ac:spMkLst>
        </pc:spChg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66"/>
            <ac:spMk id="116" creationId="{00000000-0000-0000-0000-000000000000}"/>
          </ac:spMkLst>
        </pc:spChg>
      </pc:sldChg>
      <pc:sldChg chg="modSp">
        <pc:chgData name="Martín Solari" userId="ebb1e0e5-e0b1-4bc3-a891-7802edbfdcc0" providerId="ADAL" clId="{10EA6CCD-04AE-4A01-9A3C-3C51954AD5EA}" dt="2023-07-20T15:26:17.521" v="4"/>
        <pc:sldMkLst>
          <pc:docMk/>
          <pc:sldMk cId="0" sldId="267"/>
        </pc:sldMkLst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67"/>
            <ac:spMk id="121" creationId="{00000000-0000-0000-0000-000000000000}"/>
          </ac:spMkLst>
        </pc:spChg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67"/>
            <ac:spMk id="122" creationId="{00000000-0000-0000-0000-000000000000}"/>
          </ac:spMkLst>
        </pc:spChg>
      </pc:sldChg>
      <pc:sldChg chg="modSp">
        <pc:chgData name="Martín Solari" userId="ebb1e0e5-e0b1-4bc3-a891-7802edbfdcc0" providerId="ADAL" clId="{10EA6CCD-04AE-4A01-9A3C-3C51954AD5EA}" dt="2023-07-20T15:26:17.521" v="4"/>
        <pc:sldMkLst>
          <pc:docMk/>
          <pc:sldMk cId="0" sldId="268"/>
        </pc:sldMkLst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68"/>
            <ac:spMk id="127" creationId="{00000000-0000-0000-0000-000000000000}"/>
          </ac:spMkLst>
        </pc:spChg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68"/>
            <ac:spMk id="128" creationId="{00000000-0000-0000-0000-000000000000}"/>
          </ac:spMkLst>
        </pc:spChg>
      </pc:sldChg>
      <pc:sldChg chg="modSp">
        <pc:chgData name="Martín Solari" userId="ebb1e0e5-e0b1-4bc3-a891-7802edbfdcc0" providerId="ADAL" clId="{10EA6CCD-04AE-4A01-9A3C-3C51954AD5EA}" dt="2023-07-20T15:26:17.521" v="4"/>
        <pc:sldMkLst>
          <pc:docMk/>
          <pc:sldMk cId="0" sldId="269"/>
        </pc:sldMkLst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69"/>
            <ac:spMk id="134" creationId="{00000000-0000-0000-0000-000000000000}"/>
          </ac:spMkLst>
        </pc:spChg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69"/>
            <ac:spMk id="135" creationId="{00000000-0000-0000-0000-000000000000}"/>
          </ac:spMkLst>
        </pc:spChg>
      </pc:sldChg>
      <pc:sldChg chg="modSp">
        <pc:chgData name="Martín Solari" userId="ebb1e0e5-e0b1-4bc3-a891-7802edbfdcc0" providerId="ADAL" clId="{10EA6CCD-04AE-4A01-9A3C-3C51954AD5EA}" dt="2023-07-20T15:26:17.521" v="4"/>
        <pc:sldMkLst>
          <pc:docMk/>
          <pc:sldMk cId="0" sldId="270"/>
        </pc:sldMkLst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70"/>
            <ac:spMk id="140" creationId="{00000000-0000-0000-0000-000000000000}"/>
          </ac:spMkLst>
        </pc:spChg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70"/>
            <ac:spMk id="141" creationId="{00000000-0000-0000-0000-000000000000}"/>
          </ac:spMkLst>
        </pc:spChg>
      </pc:sldChg>
      <pc:sldChg chg="modSp">
        <pc:chgData name="Martín Solari" userId="ebb1e0e5-e0b1-4bc3-a891-7802edbfdcc0" providerId="ADAL" clId="{10EA6CCD-04AE-4A01-9A3C-3C51954AD5EA}" dt="2023-07-20T15:26:17.521" v="4"/>
        <pc:sldMkLst>
          <pc:docMk/>
          <pc:sldMk cId="0" sldId="271"/>
        </pc:sldMkLst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71"/>
            <ac:spMk id="146" creationId="{00000000-0000-0000-0000-000000000000}"/>
          </ac:spMkLst>
        </pc:spChg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71"/>
            <ac:spMk id="147" creationId="{00000000-0000-0000-0000-000000000000}"/>
          </ac:spMkLst>
        </pc:spChg>
      </pc:sldChg>
      <pc:sldChg chg="modSp">
        <pc:chgData name="Martín Solari" userId="ebb1e0e5-e0b1-4bc3-a891-7802edbfdcc0" providerId="ADAL" clId="{10EA6CCD-04AE-4A01-9A3C-3C51954AD5EA}" dt="2023-07-20T15:26:17.521" v="4"/>
        <pc:sldMkLst>
          <pc:docMk/>
          <pc:sldMk cId="0" sldId="272"/>
        </pc:sldMkLst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72"/>
            <ac:spMk id="152" creationId="{00000000-0000-0000-0000-000000000000}"/>
          </ac:spMkLst>
        </pc:spChg>
      </pc:sldChg>
      <pc:sldChg chg="modSp">
        <pc:chgData name="Martín Solari" userId="ebb1e0e5-e0b1-4bc3-a891-7802edbfdcc0" providerId="ADAL" clId="{10EA6CCD-04AE-4A01-9A3C-3C51954AD5EA}" dt="2023-07-20T15:26:17.521" v="4"/>
        <pc:sldMkLst>
          <pc:docMk/>
          <pc:sldMk cId="0" sldId="273"/>
        </pc:sldMkLst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73"/>
            <ac:spMk id="160" creationId="{00000000-0000-0000-0000-000000000000}"/>
          </ac:spMkLst>
        </pc:spChg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73"/>
            <ac:spMk id="161" creationId="{00000000-0000-0000-0000-000000000000}"/>
          </ac:spMkLst>
        </pc:spChg>
      </pc:sldChg>
      <pc:sldChg chg="modSp">
        <pc:chgData name="Martín Solari" userId="ebb1e0e5-e0b1-4bc3-a891-7802edbfdcc0" providerId="ADAL" clId="{10EA6CCD-04AE-4A01-9A3C-3C51954AD5EA}" dt="2023-07-20T15:26:17.521" v="4"/>
        <pc:sldMkLst>
          <pc:docMk/>
          <pc:sldMk cId="0" sldId="274"/>
        </pc:sldMkLst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74"/>
            <ac:spMk id="166" creationId="{00000000-0000-0000-0000-000000000000}"/>
          </ac:spMkLst>
        </pc:spChg>
      </pc:sldChg>
      <pc:sldChg chg="modSp">
        <pc:chgData name="Martín Solari" userId="ebb1e0e5-e0b1-4bc3-a891-7802edbfdcc0" providerId="ADAL" clId="{10EA6CCD-04AE-4A01-9A3C-3C51954AD5EA}" dt="2023-07-20T15:26:17.521" v="4"/>
        <pc:sldMkLst>
          <pc:docMk/>
          <pc:sldMk cId="0" sldId="275"/>
        </pc:sldMkLst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75"/>
            <ac:spMk id="179" creationId="{00000000-0000-0000-0000-000000000000}"/>
          </ac:spMkLst>
        </pc:spChg>
      </pc:sldChg>
      <pc:sldChg chg="modSp">
        <pc:chgData name="Martín Solari" userId="ebb1e0e5-e0b1-4bc3-a891-7802edbfdcc0" providerId="ADAL" clId="{10EA6CCD-04AE-4A01-9A3C-3C51954AD5EA}" dt="2023-07-20T15:26:17.521" v="4"/>
        <pc:sldMkLst>
          <pc:docMk/>
          <pc:sldMk cId="0" sldId="276"/>
        </pc:sldMkLst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76"/>
            <ac:spMk id="188" creationId="{00000000-0000-0000-0000-000000000000}"/>
          </ac:spMkLst>
        </pc:spChg>
      </pc:sldChg>
      <pc:sldMasterChg chg="modSp">
        <pc:chgData name="Martín Solari" userId="ebb1e0e5-e0b1-4bc3-a891-7802edbfdcc0" providerId="ADAL" clId="{10EA6CCD-04AE-4A01-9A3C-3C51954AD5EA}" dt="2023-07-20T15:26:43.601" v="5" actId="2711"/>
        <pc:sldMasterMkLst>
          <pc:docMk/>
          <pc:sldMasterMk cId="1496767057" sldId="2147483674"/>
        </pc:sldMasterMkLst>
        <pc:spChg chg="mod">
          <ac:chgData name="Martín Solari" userId="ebb1e0e5-e0b1-4bc3-a891-7802edbfdcc0" providerId="ADAL" clId="{10EA6CCD-04AE-4A01-9A3C-3C51954AD5EA}" dt="2023-07-20T15:26:43.601" v="5" actId="2711"/>
          <ac:spMkLst>
            <pc:docMk/>
            <pc:sldMasterMk cId="1496767057" sldId="2147483674"/>
            <ac:spMk id="2" creationId="{00000000-0000-0000-0000-000000000000}"/>
          </ac:spMkLst>
        </pc:spChg>
        <pc:spChg chg="mod">
          <ac:chgData name="Martín Solari" userId="ebb1e0e5-e0b1-4bc3-a891-7802edbfdcc0" providerId="ADAL" clId="{10EA6CCD-04AE-4A01-9A3C-3C51954AD5EA}" dt="2023-07-20T15:26:43.601" v="5" actId="2711"/>
          <ac:spMkLst>
            <pc:docMk/>
            <pc:sldMasterMk cId="1496767057" sldId="2147483674"/>
            <ac:spMk id="3" creationId="{00000000-0000-0000-0000-000000000000}"/>
          </ac:spMkLst>
        </pc:spChg>
        <pc:spChg chg="mod">
          <ac:chgData name="Martín Solari" userId="ebb1e0e5-e0b1-4bc3-a891-7802edbfdcc0" providerId="ADAL" clId="{10EA6CCD-04AE-4A01-9A3C-3C51954AD5EA}" dt="2023-07-20T15:26:43.601" v="5" actId="2711"/>
          <ac:spMkLst>
            <pc:docMk/>
            <pc:sldMasterMk cId="1496767057" sldId="2147483674"/>
            <ac:spMk id="4" creationId="{00000000-0000-0000-0000-000000000000}"/>
          </ac:spMkLst>
        </pc:spChg>
        <pc:spChg chg="mod">
          <ac:chgData name="Martín Solari" userId="ebb1e0e5-e0b1-4bc3-a891-7802edbfdcc0" providerId="ADAL" clId="{10EA6CCD-04AE-4A01-9A3C-3C51954AD5EA}" dt="2023-07-20T15:26:43.601" v="5" actId="2711"/>
          <ac:spMkLst>
            <pc:docMk/>
            <pc:sldMasterMk cId="1496767057" sldId="2147483674"/>
            <ac:spMk id="5" creationId="{00000000-0000-0000-0000-000000000000}"/>
          </ac:spMkLst>
        </pc:spChg>
        <pc:spChg chg="mod">
          <ac:chgData name="Martín Solari" userId="ebb1e0e5-e0b1-4bc3-a891-7802edbfdcc0" providerId="ADAL" clId="{10EA6CCD-04AE-4A01-9A3C-3C51954AD5EA}" dt="2023-07-20T15:26:43.601" v="5" actId="2711"/>
          <ac:spMkLst>
            <pc:docMk/>
            <pc:sldMasterMk cId="1496767057" sldId="2147483674"/>
            <ac:spMk id="6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32eb494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32eb494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f9f09e72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f9f09e72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32eb494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32eb494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32eb494b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32eb494b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f9f09e8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f9f09e8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2eb494b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32eb494b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f9f09e80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f9f09e80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32eb494b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32eb494b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Herramientas que pueden usar los estudiantes: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>
                <a:solidFill>
                  <a:schemeClr val="dk1"/>
                </a:solidFill>
              </a:rPr>
              <a:t>Proto io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>
                <a:solidFill>
                  <a:schemeClr val="dk1"/>
                </a:solidFill>
              </a:rPr>
              <a:t>Figma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>
                <a:solidFill>
                  <a:schemeClr val="dk1"/>
                </a:solidFill>
              </a:rPr>
              <a:t>InVision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>
                <a:solidFill>
                  <a:schemeClr val="dk1"/>
                </a:solidFill>
              </a:rPr>
              <a:t>Origami Studio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>
                <a:solidFill>
                  <a:schemeClr val="dk1"/>
                </a:solidFill>
              </a:rPr>
              <a:t>Ninja Mock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34074b20a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34074b20a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32eb494b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32eb494b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f9f09e7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f9f09e7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f9f09e80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f9f09e80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32eb494b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32eb494b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fa130ae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fa130ae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fa130ae5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fa130ae5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f9f09e72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f9f09e72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f9f09e72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f9f09e72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f9f09e72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f9f09e72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fa130ae5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fa130ae5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f9f09e72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f9f09e72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0237-6009-46E1-81E3-1FA087F0A85D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155807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0237-6009-46E1-81E3-1FA087F0A85D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316567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0237-6009-46E1-81E3-1FA087F0A85D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478327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156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359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0237-6009-46E1-81E3-1FA087F0A85D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394458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0237-6009-46E1-81E3-1FA087F0A85D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4812126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0237-6009-46E1-81E3-1FA087F0A85D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3873523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0237-6009-46E1-81E3-1FA087F0A85D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1007240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0237-6009-46E1-81E3-1FA087F0A85D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1847143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0237-6009-46E1-81E3-1FA087F0A85D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0528251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0237-6009-46E1-81E3-1FA087F0A85D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5627422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0237-6009-46E1-81E3-1FA087F0A85D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463307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0AB0237-6009-46E1-81E3-1FA087F0A85D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0000000-1234-1234-1234-123412341234}" type="slidenum">
              <a:rPr lang="es-419" smtClean="0"/>
              <a:pPr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96767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2.0.Requerimientos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funcionales - ejemplos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Cada restaurante debe poder actualizar los ítems y precios de su menú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Los usuarios deben poder buscar restaurantes por tipo de comida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Los usuarios pueden hacer un pedido con distintos ítems y cantidades a restaurantes abiertos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El sistema debe aceptar tarjeta de crédito o débito como medio de pago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El sistema debe generar una factura mensual con las comisiones pagadas por cada restaurante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no funcionales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Restricciones</a:t>
            </a:r>
            <a:r>
              <a:rPr lang="es"/>
              <a:t> a los servicios provistos por el sistema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Aspectos técnicos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Interoperación con sistemas externos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b="1"/>
              <a:t>Atributos de calidad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Calidad externa: visible en ejecución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Calidad interna: mantenimiento, escalabilidad, portabilidad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RNF pueden estar vinculados a un RF, pero habitualmente aplican transversalmente a todo el sistema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no funcionales - ejemplos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El sistema debe soportar 1000 usuarios realizando un pedido en forma simultánea sin una degradación del tiempo de respuesta mayor a 5 segundos para ningún paso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La interfaz para los restaurantes será web utilizando HTML5 y Javascript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Los usuarios tendrán disponibles aplicaciones móviles compatibles con iOS 13 o superior y con Android 8 Oreo o superior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Las aplicaciones de usuarios deben cumplir con las condiciones para ser publicables en Apple App Store y Google Play Store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El sistema debe soportar múltiples lenguajes y desarrollarse inicialmente en español, portugués e inglés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no funcionales - Categorías</a:t>
            </a:r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s" sz="1800">
                <a:latin typeface="Consolas"/>
                <a:ea typeface="Consolas"/>
                <a:cs typeface="Consolas"/>
                <a:sym typeface="Consolas"/>
              </a:rPr>
              <a:t>Usabilidad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s" sz="1800">
                <a:latin typeface="Consolas"/>
                <a:ea typeface="Consolas"/>
                <a:cs typeface="Consolas"/>
                <a:sym typeface="Consolas"/>
              </a:rPr>
              <a:t>Seguridad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s" sz="1800">
                <a:latin typeface="Consolas"/>
                <a:ea typeface="Consolas"/>
                <a:cs typeface="Consolas"/>
                <a:sym typeface="Consolas"/>
              </a:rPr>
              <a:t>Rendimiento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s" sz="1800">
                <a:latin typeface="Consolas"/>
                <a:ea typeface="Consolas"/>
                <a:cs typeface="Consolas"/>
                <a:sym typeface="Consolas"/>
              </a:rPr>
              <a:t>Confiabilidad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s" sz="1800">
                <a:latin typeface="Consolas"/>
                <a:ea typeface="Consolas"/>
                <a:cs typeface="Consolas"/>
                <a:sym typeface="Consolas"/>
              </a:rPr>
              <a:t>Escalabilidad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s" sz="1800">
                <a:latin typeface="Consolas"/>
                <a:ea typeface="Consolas"/>
                <a:cs typeface="Consolas"/>
                <a:sym typeface="Consolas"/>
              </a:rPr>
              <a:t>Portabilidad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s" sz="1800">
                <a:latin typeface="Consolas"/>
                <a:ea typeface="Consolas"/>
                <a:cs typeface="Consolas"/>
                <a:sym typeface="Consolas"/>
              </a:rPr>
              <a:t>Disponibilidad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s" sz="1800">
                <a:latin typeface="Consolas"/>
                <a:ea typeface="Consolas"/>
                <a:cs typeface="Consolas"/>
                <a:sym typeface="Consolas"/>
              </a:rPr>
              <a:t>Mantenibilidad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s" sz="1800">
                <a:latin typeface="Consolas"/>
                <a:ea typeface="Consolas"/>
                <a:cs typeface="Consolas"/>
                <a:sym typeface="Consolas"/>
              </a:rPr>
              <a:t>Testeabilidad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2"/>
          </p:nvPr>
        </p:nvSpPr>
        <p:spPr>
          <a:xfrm>
            <a:off x="3930100" y="1152475"/>
            <a:ext cx="490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Hay distintas propuestas de </a:t>
            </a:r>
            <a:r>
              <a:rPr lang="es" sz="1800" b="1"/>
              <a:t>modelos de calidad y estándares</a:t>
            </a:r>
            <a:r>
              <a:rPr lang="es" sz="1800"/>
              <a:t> para software (ej. ISO 25000)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Los modelos son </a:t>
            </a:r>
            <a:r>
              <a:rPr lang="es" sz="1800" b="1"/>
              <a:t>jerárquicos</a:t>
            </a:r>
            <a:r>
              <a:rPr lang="es" sz="1800"/>
              <a:t>: árbol de atributos y sub-atributos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/>
              <a:t>Se intenta definir una </a:t>
            </a:r>
            <a:r>
              <a:rPr lang="es" sz="1800" b="1"/>
              <a:t>variable cuantitativa o cualitativa</a:t>
            </a:r>
            <a:r>
              <a:rPr lang="es" sz="1800"/>
              <a:t> que se pueda medir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Documentos de especificación</a:t>
            </a:r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especificación de requerimientos de software (SRS: Software Requirements Specification) es el </a:t>
            </a:r>
            <a:r>
              <a:rPr lang="es" b="1"/>
              <a:t>documento oficial </a:t>
            </a:r>
            <a:r>
              <a:rPr lang="es"/>
              <a:t>que define lo que se va a desarrollar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Integra los distintos niveles de requerimientos (negocio, usuario, técnicos) en una especificación con suficiente </a:t>
            </a:r>
            <a:r>
              <a:rPr lang="es" b="1"/>
              <a:t>nivel de detalle para implementar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Muchas veces es un documento </a:t>
            </a:r>
            <a:r>
              <a:rPr lang="es" b="1"/>
              <a:t>contractual</a:t>
            </a:r>
            <a:r>
              <a:rPr lang="es"/>
              <a:t> que debe ser formalmente aprobado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En las </a:t>
            </a:r>
            <a:r>
              <a:rPr lang="es" i="1"/>
              <a:t>metodologías ágiles</a:t>
            </a:r>
            <a:r>
              <a:rPr lang="es"/>
              <a:t> se reemplaza por otras formas de </a:t>
            </a:r>
            <a:r>
              <a:rPr lang="es" b="1"/>
              <a:t>comunicación directa y contínua</a:t>
            </a:r>
            <a:r>
              <a:rPr lang="es"/>
              <a:t> con clientes y usuarios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Documentos de especificación</a:t>
            </a:r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SRS es un documento que maneja muchos </a:t>
            </a:r>
            <a:r>
              <a:rPr lang="es" b="1"/>
              <a:t>niveles de información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Objetivos generales y descripción de interesados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Perfiles de los usuarios, tareas y contexto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Conocimiento propio del área de negocio: glosario, reglas, procesos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Aspectos de procesamiento de información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Escenarios y casos de ejemplo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Requerimientos funcionales y no funcionales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Bocetos de interfaz de usuario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Se utilizan estándares para </a:t>
            </a:r>
            <a:r>
              <a:rPr lang="es" b="1"/>
              <a:t>estructurar</a:t>
            </a:r>
            <a:r>
              <a:rPr lang="es"/>
              <a:t> el documento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Prototipos</a:t>
            </a:r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Boceto o implementación parcial con el objetivo de </a:t>
            </a:r>
            <a:r>
              <a:rPr lang="es" b="1"/>
              <a:t>aprender</a:t>
            </a:r>
            <a:r>
              <a:rPr lang="es"/>
              <a:t> sobre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Tareas de los usuarios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Funciones prioritarias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Cómo se puede modelar la interacción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Cómo se percibe la calidad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Apoyan la </a:t>
            </a:r>
            <a:r>
              <a:rPr lang="es" b="1"/>
              <a:t>comunicación</a:t>
            </a:r>
            <a:r>
              <a:rPr lang="es"/>
              <a:t> entre usuarios, clientes, analistas, desarrolladores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Prototipos</a:t>
            </a:r>
            <a:endParaRPr/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088" y="444425"/>
            <a:ext cx="4472976" cy="226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813" y="1608450"/>
            <a:ext cx="3708627" cy="24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9"/>
          <p:cNvSpPr txBox="1"/>
          <p:nvPr/>
        </p:nvSpPr>
        <p:spPr>
          <a:xfrm>
            <a:off x="4456275" y="2937500"/>
            <a:ext cx="4273800" cy="16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Pueden ser pasivos o </a:t>
            </a:r>
            <a:r>
              <a:rPr lang="es" sz="1800" b="1">
                <a:solidFill>
                  <a:schemeClr val="dk2"/>
                </a:solidFill>
              </a:rPr>
              <a:t>interactivos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Distintos </a:t>
            </a:r>
            <a:r>
              <a:rPr lang="es" sz="1800" b="1">
                <a:solidFill>
                  <a:schemeClr val="dk2"/>
                </a:solidFill>
              </a:rPr>
              <a:t>niveles de detalle</a:t>
            </a:r>
            <a:r>
              <a:rPr lang="es" sz="1800">
                <a:solidFill>
                  <a:schemeClr val="dk2"/>
                </a:solidFill>
              </a:rPr>
              <a:t> (baja definición o alta definición)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Prototipos</a:t>
            </a:r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 que importa no es el prototipo, sino la </a:t>
            </a:r>
            <a:r>
              <a:rPr lang="es" b="1"/>
              <a:t>prototipación</a:t>
            </a:r>
            <a:endParaRPr b="1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Dejar que los usuarios simulen hacer una </a:t>
            </a:r>
            <a:r>
              <a:rPr lang="es" b="1"/>
              <a:t>tarea</a:t>
            </a:r>
            <a:r>
              <a:rPr lang="es"/>
              <a:t> con el prototipo, </a:t>
            </a:r>
            <a:r>
              <a:rPr lang="es" b="1"/>
              <a:t>sin intervenir</a:t>
            </a:r>
            <a:endParaRPr b="1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Intentar buscar un </a:t>
            </a:r>
            <a:r>
              <a:rPr lang="es" b="1"/>
              <a:t>contexto</a:t>
            </a:r>
            <a:r>
              <a:rPr lang="es"/>
              <a:t> y </a:t>
            </a:r>
            <a:r>
              <a:rPr lang="es" b="1"/>
              <a:t>datos reales</a:t>
            </a:r>
            <a:endParaRPr b="1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Cuánto más </a:t>
            </a:r>
            <a:r>
              <a:rPr lang="es" b="1"/>
              <a:t>feedback</a:t>
            </a:r>
            <a:r>
              <a:rPr lang="es"/>
              <a:t>, mejor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‘me gusta’, ‘está bueno’ no es feedback útil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Observar: obstáculos, demoras, errores, cosas que no se entienden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Actividades de IR</a:t>
            </a:r>
            <a:endParaRPr/>
          </a:p>
        </p:txBody>
      </p:sp>
      <p:sp>
        <p:nvSpPr>
          <p:cNvPr id="167" name="Google Shape;167;p31"/>
          <p:cNvSpPr/>
          <p:nvPr/>
        </p:nvSpPr>
        <p:spPr>
          <a:xfrm>
            <a:off x="3167725" y="1127475"/>
            <a:ext cx="2415900" cy="1208700"/>
          </a:xfrm>
          <a:prstGeom prst="roundRect">
            <a:avLst>
              <a:gd name="adj" fmla="val 16667"/>
            </a:avLst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FFFFFF"/>
                </a:solidFill>
              </a:rPr>
              <a:t>Validar</a:t>
            </a:r>
            <a:br>
              <a:rPr lang="es" b="1">
                <a:solidFill>
                  <a:srgbClr val="FFFFFF"/>
                </a:solidFill>
              </a:rPr>
            </a:br>
            <a:r>
              <a:rPr lang="es">
                <a:solidFill>
                  <a:srgbClr val="FFFFFF"/>
                </a:solidFill>
              </a:rPr>
              <a:t>Comprobar si es lo que el cliente realmente quiere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31"/>
          <p:cNvSpPr/>
          <p:nvPr/>
        </p:nvSpPr>
        <p:spPr>
          <a:xfrm>
            <a:off x="5787650" y="2413688"/>
            <a:ext cx="2415900" cy="1208700"/>
          </a:xfrm>
          <a:prstGeom prst="roundRect">
            <a:avLst>
              <a:gd name="adj" fmla="val 16667"/>
            </a:avLst>
          </a:prstGeom>
          <a:solidFill>
            <a:srgbClr val="0944A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rgbClr val="FFFFFF"/>
                </a:solidFill>
              </a:rPr>
              <a:t>Elicitar</a:t>
            </a:r>
            <a:br>
              <a:rPr lang="es" b="1" dirty="0"/>
            </a:br>
            <a:r>
              <a:rPr lang="es" dirty="0">
                <a:solidFill>
                  <a:srgbClr val="FFFFFF"/>
                </a:solidFill>
              </a:rPr>
              <a:t>Obtener información de distintas fuentes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9" name="Google Shape;169;p31"/>
          <p:cNvSpPr/>
          <p:nvPr/>
        </p:nvSpPr>
        <p:spPr>
          <a:xfrm>
            <a:off x="584000" y="2413700"/>
            <a:ext cx="2415900" cy="1208700"/>
          </a:xfrm>
          <a:prstGeom prst="roundRect">
            <a:avLst>
              <a:gd name="adj" fmla="val 16667"/>
            </a:avLst>
          </a:prstGeom>
          <a:solidFill>
            <a:srgbClr val="0944A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FFFFFF"/>
                </a:solidFill>
              </a:rPr>
              <a:t>Especificar</a:t>
            </a:r>
            <a:br>
              <a:rPr lang="es" b="1">
                <a:solidFill>
                  <a:srgbClr val="FFFFFF"/>
                </a:solidFill>
              </a:rPr>
            </a:br>
            <a:r>
              <a:rPr lang="es">
                <a:solidFill>
                  <a:srgbClr val="FFFFFF"/>
                </a:solidFill>
              </a:rPr>
              <a:t>Documentar requerimientos, prototipos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0" name="Google Shape;170;p31"/>
          <p:cNvSpPr/>
          <p:nvPr/>
        </p:nvSpPr>
        <p:spPr>
          <a:xfrm>
            <a:off x="3167725" y="3807425"/>
            <a:ext cx="2415900" cy="1208700"/>
          </a:xfrm>
          <a:prstGeom prst="roundRect">
            <a:avLst>
              <a:gd name="adj" fmla="val 16667"/>
            </a:avLst>
          </a:prstGeom>
          <a:solidFill>
            <a:srgbClr val="0944A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FFFFFF"/>
                </a:solidFill>
              </a:rPr>
              <a:t>Analizar</a:t>
            </a:r>
            <a:br>
              <a:rPr lang="es" b="1">
                <a:solidFill>
                  <a:srgbClr val="FFFFFF"/>
                </a:solidFill>
              </a:rPr>
            </a:br>
            <a:r>
              <a:rPr lang="es">
                <a:solidFill>
                  <a:srgbClr val="FFFFFF"/>
                </a:solidFill>
              </a:rPr>
              <a:t>Priorizar y negociar</a:t>
            </a:r>
            <a:br>
              <a:rPr lang="es">
                <a:solidFill>
                  <a:srgbClr val="FFFFFF"/>
                </a:solidFill>
              </a:rPr>
            </a:br>
            <a:r>
              <a:rPr lang="es">
                <a:solidFill>
                  <a:srgbClr val="FFFFFF"/>
                </a:solidFill>
              </a:rPr>
              <a:t>Modelar el problema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1" name="Google Shape;171;p31"/>
          <p:cNvCxnSpPr>
            <a:stCxn id="169" idx="0"/>
            <a:endCxn id="167" idx="1"/>
          </p:cNvCxnSpPr>
          <p:nvPr/>
        </p:nvCxnSpPr>
        <p:spPr>
          <a:xfrm rot="-5400000">
            <a:off x="2138900" y="1384850"/>
            <a:ext cx="681900" cy="1375800"/>
          </a:xfrm>
          <a:prstGeom prst="curvedConnector2">
            <a:avLst/>
          </a:prstGeom>
          <a:noFill/>
          <a:ln w="76200" cap="flat" cmpd="sng">
            <a:solidFill>
              <a:srgbClr val="307B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Google Shape;172;p31"/>
          <p:cNvCxnSpPr>
            <a:stCxn id="167" idx="3"/>
            <a:endCxn id="168" idx="0"/>
          </p:cNvCxnSpPr>
          <p:nvPr/>
        </p:nvCxnSpPr>
        <p:spPr>
          <a:xfrm>
            <a:off x="5583625" y="1731825"/>
            <a:ext cx="1412100" cy="681900"/>
          </a:xfrm>
          <a:prstGeom prst="curvedConnector2">
            <a:avLst/>
          </a:prstGeom>
          <a:noFill/>
          <a:ln w="76200" cap="flat" cmpd="sng">
            <a:solidFill>
              <a:srgbClr val="307B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31"/>
          <p:cNvCxnSpPr>
            <a:stCxn id="168" idx="2"/>
            <a:endCxn id="170" idx="3"/>
          </p:cNvCxnSpPr>
          <p:nvPr/>
        </p:nvCxnSpPr>
        <p:spPr>
          <a:xfrm rot="5400000">
            <a:off x="5894900" y="3310988"/>
            <a:ext cx="789300" cy="1412100"/>
          </a:xfrm>
          <a:prstGeom prst="curvedConnector2">
            <a:avLst/>
          </a:prstGeom>
          <a:noFill/>
          <a:ln w="76200" cap="flat" cmpd="sng">
            <a:solidFill>
              <a:srgbClr val="307B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31"/>
          <p:cNvCxnSpPr>
            <a:stCxn id="170" idx="1"/>
            <a:endCxn id="169" idx="2"/>
          </p:cNvCxnSpPr>
          <p:nvPr/>
        </p:nvCxnSpPr>
        <p:spPr>
          <a:xfrm rot="10800000">
            <a:off x="1791925" y="3622475"/>
            <a:ext cx="1375800" cy="789300"/>
          </a:xfrm>
          <a:prstGeom prst="curvedConnector2">
            <a:avLst/>
          </a:prstGeom>
          <a:noFill/>
          <a:ln w="76200" cap="flat" cmpd="sng">
            <a:solidFill>
              <a:srgbClr val="307BF3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 relacionados a requerimientos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 dirty="0"/>
              <a:t>Objetivos, visión y alcance del proyecto </a:t>
            </a:r>
            <a:r>
              <a:rPr lang="es" sz="1800" b="1" dirty="0"/>
              <a:t>no fueron claramente definidos</a:t>
            </a:r>
            <a:endParaRPr sz="1800"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 dirty="0"/>
              <a:t>Clientes estaban </a:t>
            </a:r>
            <a:r>
              <a:rPr lang="es" sz="1800" b="1" dirty="0"/>
              <a:t>muy ocupados</a:t>
            </a:r>
            <a:r>
              <a:rPr lang="es" sz="1800" dirty="0"/>
              <a:t> para definir requerimientos con analistas y desarrolladores 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 dirty="0"/>
              <a:t>El equipo de desarrollo </a:t>
            </a:r>
            <a:r>
              <a:rPr lang="es" sz="1800" b="1" dirty="0"/>
              <a:t>no pudo interactuar directamente con los usuarios</a:t>
            </a:r>
            <a:r>
              <a:rPr lang="es" sz="1800" dirty="0"/>
              <a:t> para entender sus necesidades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 dirty="0"/>
              <a:t>Los desarrolladores encontraron </a:t>
            </a:r>
            <a:r>
              <a:rPr lang="es" sz="1800" b="1" dirty="0"/>
              <a:t>ambigüedades e información faltante</a:t>
            </a:r>
            <a:r>
              <a:rPr lang="es" sz="1800" dirty="0"/>
              <a:t> al momento de codificar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 dirty="0"/>
              <a:t>La comunicación entre interesados se centró en la interfaz de usuario, no en lo que los </a:t>
            </a:r>
            <a:r>
              <a:rPr lang="es" sz="1800" b="1" dirty="0"/>
              <a:t>usuarios necesitaban para realizar sus tareas</a:t>
            </a:r>
            <a:endParaRPr sz="1800"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 dirty="0"/>
              <a:t>Los clientes </a:t>
            </a:r>
            <a:r>
              <a:rPr lang="es" sz="1800" b="1" dirty="0"/>
              <a:t>nunca aprobaron</a:t>
            </a:r>
            <a:r>
              <a:rPr lang="es" sz="1800" dirty="0"/>
              <a:t> los requerimientos</a:t>
            </a:r>
            <a:endParaRPr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Buenas prácticas</a:t>
            </a:r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1"/>
          </p:nvPr>
        </p:nvSpPr>
        <p:spPr>
          <a:xfrm>
            <a:off x="311700" y="1642925"/>
            <a:ext cx="3999900" cy="29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Definir visión y alcance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Identificar clases de usuarios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Realizar entrevistas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Observar a los usuarios realizar tareas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Realizar workshops de elicitación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Examinar reportes de problemas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Reusar requerimientos existentes</a:t>
            </a:r>
            <a:endParaRPr/>
          </a:p>
        </p:txBody>
      </p:sp>
      <p:sp>
        <p:nvSpPr>
          <p:cNvPr id="181" name="Google Shape;181;p32"/>
          <p:cNvSpPr txBox="1">
            <a:spLocks noGrp="1"/>
          </p:cNvSpPr>
          <p:nvPr>
            <p:ph type="body" idx="2"/>
          </p:nvPr>
        </p:nvSpPr>
        <p:spPr>
          <a:xfrm>
            <a:off x="4832400" y="1642975"/>
            <a:ext cx="3999900" cy="29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Modelar el problema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Analizar factibilidad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Priorizar requerimientos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Crear diccionario de datos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Analizar las interfaces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2" name="Google Shape;182;p32"/>
          <p:cNvSpPr txBox="1"/>
          <p:nvPr/>
        </p:nvSpPr>
        <p:spPr>
          <a:xfrm>
            <a:off x="393550" y="1181275"/>
            <a:ext cx="151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/>
              <a:t>Elicitar</a:t>
            </a:r>
            <a:endParaRPr sz="1600" b="1"/>
          </a:p>
        </p:txBody>
      </p:sp>
      <p:sp>
        <p:nvSpPr>
          <p:cNvPr id="183" name="Google Shape;183;p32"/>
          <p:cNvSpPr txBox="1"/>
          <p:nvPr/>
        </p:nvSpPr>
        <p:spPr>
          <a:xfrm>
            <a:off x="4832400" y="1181275"/>
            <a:ext cx="151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/>
              <a:t>Analizar</a:t>
            </a:r>
            <a:endParaRPr sz="16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Buenas prácticas</a:t>
            </a:r>
            <a:endParaRPr/>
          </a:p>
        </p:txBody>
      </p:sp>
      <p:sp>
        <p:nvSpPr>
          <p:cNvPr id="189" name="Google Shape;189;p33"/>
          <p:cNvSpPr txBox="1">
            <a:spLocks noGrp="1"/>
          </p:cNvSpPr>
          <p:nvPr>
            <p:ph type="body" idx="1"/>
          </p:nvPr>
        </p:nvSpPr>
        <p:spPr>
          <a:xfrm>
            <a:off x="311700" y="1740600"/>
            <a:ext cx="3999900" cy="29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Utilizar template para documento de requerimientos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Etiquetar con un código único cada requerimiento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Identificar origen de requerimientos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Registrar reglas de negocio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Utilizar escenarios y ejemplos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Bocetos y prototipos</a:t>
            </a:r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body" idx="2"/>
          </p:nvPr>
        </p:nvSpPr>
        <p:spPr>
          <a:xfrm>
            <a:off x="4832400" y="1664400"/>
            <a:ext cx="3999900" cy="29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Pedir a usuarios que usen los prototipos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Generar casos de prueba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Definir criterios de aceptación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Simular los requerimientos</a:t>
            </a:r>
            <a:endParaRPr/>
          </a:p>
        </p:txBody>
      </p:sp>
      <p:sp>
        <p:nvSpPr>
          <p:cNvPr id="191" name="Google Shape;191;p33"/>
          <p:cNvSpPr txBox="1"/>
          <p:nvPr/>
        </p:nvSpPr>
        <p:spPr>
          <a:xfrm>
            <a:off x="311700" y="1202650"/>
            <a:ext cx="151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/>
              <a:t>Especificar</a:t>
            </a:r>
            <a:endParaRPr sz="1600" b="1"/>
          </a:p>
        </p:txBody>
      </p:sp>
      <p:sp>
        <p:nvSpPr>
          <p:cNvPr id="192" name="Google Shape;192;p33"/>
          <p:cNvSpPr txBox="1"/>
          <p:nvPr/>
        </p:nvSpPr>
        <p:spPr>
          <a:xfrm>
            <a:off x="4832400" y="1202650"/>
            <a:ext cx="151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/>
              <a:t>Validar</a:t>
            </a:r>
            <a:endParaRPr sz="16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 - evidencia empírica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Impacto de los errores en requerimientos: </a:t>
            </a:r>
            <a:r>
              <a:rPr lang="es" b="1"/>
              <a:t>re-trabajo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Distintos investigadores han presentado </a:t>
            </a:r>
            <a:r>
              <a:rPr lang="es" b="1"/>
              <a:t>evidencia empírica</a:t>
            </a:r>
            <a:r>
              <a:rPr lang="es"/>
              <a:t> sobre el impacto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Re-trabajo consume 30 a 50 % del proyecto (Shull, 2002)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Errores de requerimientos producen 70 a 85 % de retrabajo (Leffingwell, 1998)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Costo de re-trabajo por errores de requerimientos aumenta exponencialmente a medida que avanza el proyecto (Boehm, 1999)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 principales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Crecimiento y cambio de requerimientos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Requerimientos ambiguos y faltantes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Gold plating: features innecesarias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Interesados clave no considerados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933" y="2571750"/>
            <a:ext cx="3434367" cy="2286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Interesados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Son todas las </a:t>
            </a:r>
            <a:r>
              <a:rPr lang="es" b="1"/>
              <a:t>personas o grupos</a:t>
            </a:r>
            <a:r>
              <a:rPr lang="es"/>
              <a:t> (directa o indirectamente, positivamente o negativamente) </a:t>
            </a:r>
            <a:r>
              <a:rPr lang="es" b="1"/>
              <a:t>afectados</a:t>
            </a:r>
            <a:r>
              <a:rPr lang="es"/>
              <a:t> por el desarrollo sistema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Quienes usan el sistema para realizar una tarea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Clientes que pagan por el sistema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Empresas o personas que se ven beneficiados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Reguladores y gobierno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Sociedad en general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Ingeniería de requerimientos (IR)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el proceso para </a:t>
            </a:r>
            <a:r>
              <a:rPr lang="es" b="1"/>
              <a:t>traducir las necesidades</a:t>
            </a:r>
            <a:r>
              <a:rPr lang="es"/>
              <a:t> de clientes y usuarios en requerimientos técnicos para implementar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Comprender y enunciar el problema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Definir una solución, en forma de requerimientos de un sistema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Validar la solución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Actividades de </a:t>
            </a:r>
            <a:r>
              <a:rPr lang="es" b="1"/>
              <a:t>desarrollo</a:t>
            </a:r>
            <a:r>
              <a:rPr lang="es"/>
              <a:t> de requerimientos y </a:t>
            </a:r>
            <a:r>
              <a:rPr lang="es" b="1"/>
              <a:t>gestión</a:t>
            </a:r>
            <a:r>
              <a:rPr lang="es"/>
              <a:t> de los requerimientos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Definiciones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</a:t>
            </a:r>
            <a:r>
              <a:rPr lang="es" b="1"/>
              <a:t>especificación</a:t>
            </a:r>
            <a:r>
              <a:rPr lang="es"/>
              <a:t> de lo que se debe implementar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Descripción de cómo se debe </a:t>
            </a:r>
            <a:r>
              <a:rPr lang="es" b="1"/>
              <a:t>comportar</a:t>
            </a:r>
            <a:r>
              <a:rPr lang="es"/>
              <a:t> el sistema o de una </a:t>
            </a:r>
            <a:r>
              <a:rPr lang="es" b="1"/>
              <a:t>propiedad</a:t>
            </a:r>
            <a:r>
              <a:rPr lang="es"/>
              <a:t> o </a:t>
            </a:r>
            <a:r>
              <a:rPr lang="es" b="1"/>
              <a:t>atributo</a:t>
            </a:r>
            <a:r>
              <a:rPr lang="es"/>
              <a:t> del sistema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Pueden ser </a:t>
            </a:r>
            <a:r>
              <a:rPr lang="es" b="1"/>
              <a:t>restricciones</a:t>
            </a:r>
            <a:r>
              <a:rPr lang="es"/>
              <a:t> sobre el proceso de desarrollo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Condición o capacidad de un </a:t>
            </a:r>
            <a:r>
              <a:rPr lang="es" b="1"/>
              <a:t>sistema</a:t>
            </a:r>
            <a:r>
              <a:rPr lang="es"/>
              <a:t> requerida por el </a:t>
            </a:r>
            <a:r>
              <a:rPr lang="es" b="1"/>
              <a:t>usuario</a:t>
            </a:r>
            <a:r>
              <a:rPr lang="es"/>
              <a:t> para resolver un </a:t>
            </a:r>
            <a:r>
              <a:rPr lang="es" b="1"/>
              <a:t>problema</a:t>
            </a:r>
            <a:r>
              <a:rPr lang="es"/>
              <a:t> o alcanzar un objetivo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Condición o capacidad que debe poseer un sistema para satisfacer un contrato, estándar, especificación, u otro </a:t>
            </a:r>
            <a:r>
              <a:rPr lang="es" b="1"/>
              <a:t>documento formalmente impuesto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Perspectivas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término ‘requerimiento’ se usa con distintas </a:t>
            </a:r>
            <a:r>
              <a:rPr lang="es" b="1"/>
              <a:t>perspectivas</a:t>
            </a:r>
            <a:r>
              <a:rPr lang="es"/>
              <a:t> y niveles de </a:t>
            </a:r>
            <a:r>
              <a:rPr lang="es" b="1"/>
              <a:t>detalle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Requerimientos del negocio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Reglas del negocio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Requerimientos del usuario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Requerimientos del sistema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Features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Atributos de calidad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Restricciones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funcionales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Especifican servicios o </a:t>
            </a:r>
            <a:r>
              <a:rPr lang="es" b="1"/>
              <a:t>funciones</a:t>
            </a:r>
            <a:r>
              <a:rPr lang="es"/>
              <a:t> del sistema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Descripción del </a:t>
            </a:r>
            <a:r>
              <a:rPr lang="es" b="1"/>
              <a:t>comportamiento</a:t>
            </a:r>
            <a:r>
              <a:rPr lang="es"/>
              <a:t> del sistema en condiciones específicas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Cómo se </a:t>
            </a:r>
            <a:r>
              <a:rPr lang="es" b="1"/>
              <a:t>procesa la información</a:t>
            </a:r>
            <a:r>
              <a:rPr lang="es"/>
              <a:t>: entradas y salidas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Están vinculados a los objetivos de </a:t>
            </a:r>
            <a:r>
              <a:rPr lang="es" b="1"/>
              <a:t>negocio</a:t>
            </a:r>
            <a:r>
              <a:rPr lang="es"/>
              <a:t> y las </a:t>
            </a:r>
            <a:r>
              <a:rPr lang="es" b="1"/>
              <a:t>tareas</a:t>
            </a:r>
            <a:r>
              <a:rPr lang="es"/>
              <a:t> que realizan los usuarios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2e5b79f-e004-4954-84cc-c31d796606cf" xsi:nil="true"/>
    <lcf76f155ced4ddcb4097134ff3c332f xmlns="ea3ce02d-fa65-4bed-a0e6-64033a38ebdf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5042823A2F8F347B31C9038E98D0F33" ma:contentTypeVersion="16" ma:contentTypeDescription="Crear nuevo documento." ma:contentTypeScope="" ma:versionID="7a060c0b45a225eaf4af44c24ebf9e6c">
  <xsd:schema xmlns:xsd="http://www.w3.org/2001/XMLSchema" xmlns:xs="http://www.w3.org/2001/XMLSchema" xmlns:p="http://schemas.microsoft.com/office/2006/metadata/properties" xmlns:ns2="ea3ce02d-fa65-4bed-a0e6-64033a38ebdf" xmlns:ns3="a2e5b79f-e004-4954-84cc-c31d796606cf" targetNamespace="http://schemas.microsoft.com/office/2006/metadata/properties" ma:root="true" ma:fieldsID="8275953623dc864e2ca1507e7f57f597" ns2:_="" ns3:_="">
    <xsd:import namespace="ea3ce02d-fa65-4bed-a0e6-64033a38ebdf"/>
    <xsd:import namespace="a2e5b79f-e004-4954-84cc-c31d796606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3ce02d-fa65-4bed-a0e6-64033a38eb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edf7f2bf-5573-42e3-b28f-b9b09d720d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5b79f-e004-4954-84cc-c31d796606c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1f70cc60-b2c8-446a-a03d-8a7e9d09a95f}" ma:internalName="TaxCatchAll" ma:showField="CatchAllData" ma:web="a2e5b79f-e004-4954-84cc-c31d796606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DA5D5D-CDB5-4A29-AA49-08FF3D922B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BA4EE0-5132-4095-AD82-71199C4219CD}">
  <ds:schemaRefs>
    <ds:schemaRef ds:uri="http://schemas.microsoft.com/office/2006/metadata/properties"/>
    <ds:schemaRef ds:uri="http://schemas.microsoft.com/office/infopath/2007/PartnerControls"/>
    <ds:schemaRef ds:uri="a2e5b79f-e004-4954-84cc-c31d796606cf"/>
    <ds:schemaRef ds:uri="ea3ce02d-fa65-4bed-a0e6-64033a38ebdf"/>
  </ds:schemaRefs>
</ds:datastoreItem>
</file>

<file path=customXml/itemProps3.xml><?xml version="1.0" encoding="utf-8"?>
<ds:datastoreItem xmlns:ds="http://schemas.openxmlformats.org/officeDocument/2006/customXml" ds:itemID="{19F3A5DA-135D-4F46-93CF-8E3FAA6770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3ce02d-fa65-4bed-a0e6-64033a38ebdf"/>
    <ds:schemaRef ds:uri="a2e5b79f-e004-4954-84cc-c31d796606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1100</Words>
  <Application>Microsoft Office PowerPoint</Application>
  <PresentationFormat>On-screen Show (16:9)</PresentationFormat>
  <Paragraphs>161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Consolas</vt:lpstr>
      <vt:lpstr>Tema de Office</vt:lpstr>
      <vt:lpstr>2.0.Requerimientos</vt:lpstr>
      <vt:lpstr>Problemas relacionados a requerimientos</vt:lpstr>
      <vt:lpstr>Problemas - evidencia empírica</vt:lpstr>
      <vt:lpstr>Problemas principales</vt:lpstr>
      <vt:lpstr>Interesados</vt:lpstr>
      <vt:lpstr>Ingeniería de requerimientos (IR)</vt:lpstr>
      <vt:lpstr>Requerimientos Definiciones</vt:lpstr>
      <vt:lpstr>Requerimientos Perspectivas</vt:lpstr>
      <vt:lpstr>Requerimientos funcionales</vt:lpstr>
      <vt:lpstr>Requerimientos funcionales - ejemplos</vt:lpstr>
      <vt:lpstr>Requerimientos no funcionales</vt:lpstr>
      <vt:lpstr>Requerimientos no funcionales - ejemplos</vt:lpstr>
      <vt:lpstr>Requerimientos no funcionales - Categorías</vt:lpstr>
      <vt:lpstr>Documentos de especificación</vt:lpstr>
      <vt:lpstr>Documentos de especificación</vt:lpstr>
      <vt:lpstr>Prototipos</vt:lpstr>
      <vt:lpstr>Prototipos</vt:lpstr>
      <vt:lpstr>Prototipos</vt:lpstr>
      <vt:lpstr>Actividades de IR</vt:lpstr>
      <vt:lpstr>Buenas prácticas</vt:lpstr>
      <vt:lpstr>Buenas prácticas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2.0.Requerimientos</dc:title>
  <cp:lastModifiedBy>Martín Solari</cp:lastModifiedBy>
  <cp:revision>2</cp:revision>
  <dcterms:modified xsi:type="dcterms:W3CDTF">2023-08-08T18:10:41Z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0x01010075042823A2F8F347B31C9038E98D0F33</vt:lpwstr>
  </property>
  <property fmtid="{D5CDD505-2E9C-101B-9397-08002B2CF9AE}" pid="3" name="MediaServiceImageTags">
    <vt:lpwstr/>
  </property>
</Properties>
</file>