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4"/>
  </p:sldMasterIdLst>
  <p:notesMasterIdLst>
    <p:notesMasterId r:id="rId2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2"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ín Solari" userId="ebb1e0e5-e0b1-4bc3-a891-7802edbfdcc0" providerId="ADAL" clId="{5A995ED4-549A-4061-BD27-AB2B73E11C16}"/>
    <pc:docChg chg="undo custSel modSld">
      <pc:chgData name="Martín Solari" userId="ebb1e0e5-e0b1-4bc3-a891-7802edbfdcc0" providerId="ADAL" clId="{5A995ED4-549A-4061-BD27-AB2B73E11C16}" dt="2023-08-08T18:09:28.622" v="72" actId="700"/>
      <pc:docMkLst>
        <pc:docMk/>
      </pc:docMkLst>
      <pc:sldChg chg="addSp delSp modSp mod modClrScheme chgLayout">
        <pc:chgData name="Martín Solari" userId="ebb1e0e5-e0b1-4bc3-a891-7802edbfdcc0" providerId="ADAL" clId="{5A995ED4-549A-4061-BD27-AB2B73E11C16}" dt="2023-08-08T18:06:55.932" v="16" actId="700"/>
        <pc:sldMkLst>
          <pc:docMk/>
          <pc:sldMk cId="0" sldId="257"/>
        </pc:sldMkLst>
        <pc:spChg chg="add del mod">
          <ac:chgData name="Martín Solari" userId="ebb1e0e5-e0b1-4bc3-a891-7802edbfdcc0" providerId="ADAL" clId="{5A995ED4-549A-4061-BD27-AB2B73E11C16}" dt="2023-08-08T18:06:44.439" v="15" actId="6264"/>
          <ac:spMkLst>
            <pc:docMk/>
            <pc:sldMk cId="0" sldId="257"/>
            <ac:spMk id="2" creationId="{66F1E800-AC97-225D-ED03-801337E08B7F}"/>
          </ac:spMkLst>
        </pc:spChg>
        <pc:spChg chg="add del mod">
          <ac:chgData name="Martín Solari" userId="ebb1e0e5-e0b1-4bc3-a891-7802edbfdcc0" providerId="ADAL" clId="{5A995ED4-549A-4061-BD27-AB2B73E11C16}" dt="2023-08-08T18:06:44.439" v="15" actId="6264"/>
          <ac:spMkLst>
            <pc:docMk/>
            <pc:sldMk cId="0" sldId="257"/>
            <ac:spMk id="3" creationId="{47DEFAEC-3DEB-02E2-5404-B87A62AFF1C3}"/>
          </ac:spMkLst>
        </pc:spChg>
        <pc:spChg chg="add del mod">
          <ac:chgData name="Martín Solari" userId="ebb1e0e5-e0b1-4bc3-a891-7802edbfdcc0" providerId="ADAL" clId="{5A995ED4-549A-4061-BD27-AB2B73E11C16}" dt="2023-08-08T18:06:41.914" v="10" actId="6264"/>
          <ac:spMkLst>
            <pc:docMk/>
            <pc:sldMk cId="0" sldId="257"/>
            <ac:spMk id="4" creationId="{A1588B95-BCB1-248D-84F9-523356FEEB48}"/>
          </ac:spMkLst>
        </pc:spChg>
        <pc:spChg chg="add del mod">
          <ac:chgData name="Martín Solari" userId="ebb1e0e5-e0b1-4bc3-a891-7802edbfdcc0" providerId="ADAL" clId="{5A995ED4-549A-4061-BD27-AB2B73E11C16}" dt="2023-08-08T18:06:41.914" v="10" actId="6264"/>
          <ac:spMkLst>
            <pc:docMk/>
            <pc:sldMk cId="0" sldId="257"/>
            <ac:spMk id="5" creationId="{65B73E5B-2A8F-D05F-89B2-3D4AE46DE343}"/>
          </ac:spMkLst>
        </pc:spChg>
        <pc:spChg chg="mod ord">
          <ac:chgData name="Martín Solari" userId="ebb1e0e5-e0b1-4bc3-a891-7802edbfdcc0" providerId="ADAL" clId="{5A995ED4-549A-4061-BD27-AB2B73E11C16}" dt="2023-08-08T18:06:55.932" v="16" actId="700"/>
          <ac:spMkLst>
            <pc:docMk/>
            <pc:sldMk cId="0" sldId="257"/>
            <ac:spMk id="73" creationId="{00000000-0000-0000-0000-000000000000}"/>
          </ac:spMkLst>
        </pc:spChg>
        <pc:spChg chg="mod ord">
          <ac:chgData name="Martín Solari" userId="ebb1e0e5-e0b1-4bc3-a891-7802edbfdcc0" providerId="ADAL" clId="{5A995ED4-549A-4061-BD27-AB2B73E11C16}" dt="2023-08-08T18:06:55.932" v="16" actId="700"/>
          <ac:spMkLst>
            <pc:docMk/>
            <pc:sldMk cId="0" sldId="257"/>
            <ac:spMk id="74" creationId="{00000000-0000-0000-0000-000000000000}"/>
          </ac:spMkLst>
        </pc:spChg>
      </pc:sldChg>
      <pc:sldChg chg="modSp mod modClrScheme chgLayout">
        <pc:chgData name="Martín Solari" userId="ebb1e0e5-e0b1-4bc3-a891-7802edbfdcc0" providerId="ADAL" clId="{5A995ED4-549A-4061-BD27-AB2B73E11C16}" dt="2023-08-08T18:07:05.206" v="17" actId="700"/>
        <pc:sldMkLst>
          <pc:docMk/>
          <pc:sldMk cId="0" sldId="258"/>
        </pc:sldMkLst>
        <pc:spChg chg="mod ord">
          <ac:chgData name="Martín Solari" userId="ebb1e0e5-e0b1-4bc3-a891-7802edbfdcc0" providerId="ADAL" clId="{5A995ED4-549A-4061-BD27-AB2B73E11C16}" dt="2023-08-08T18:07:05.206" v="17" actId="700"/>
          <ac:spMkLst>
            <pc:docMk/>
            <pc:sldMk cId="0" sldId="258"/>
            <ac:spMk id="79" creationId="{00000000-0000-0000-0000-000000000000}"/>
          </ac:spMkLst>
        </pc:spChg>
        <pc:spChg chg="mod ord">
          <ac:chgData name="Martín Solari" userId="ebb1e0e5-e0b1-4bc3-a891-7802edbfdcc0" providerId="ADAL" clId="{5A995ED4-549A-4061-BD27-AB2B73E11C16}" dt="2023-08-08T18:07:05.206" v="17" actId="700"/>
          <ac:spMkLst>
            <pc:docMk/>
            <pc:sldMk cId="0" sldId="258"/>
            <ac:spMk id="80" creationId="{00000000-0000-0000-0000-000000000000}"/>
          </ac:spMkLst>
        </pc:spChg>
      </pc:sldChg>
      <pc:sldChg chg="addSp delSp modSp mod modClrScheme chgLayout">
        <pc:chgData name="Martín Solari" userId="ebb1e0e5-e0b1-4bc3-a891-7802edbfdcc0" providerId="ADAL" clId="{5A995ED4-549A-4061-BD27-AB2B73E11C16}" dt="2023-08-08T18:07:59.818" v="25" actId="14100"/>
        <pc:sldMkLst>
          <pc:docMk/>
          <pc:sldMk cId="0" sldId="259"/>
        </pc:sldMkLst>
        <pc:spChg chg="add del mod ord">
          <ac:chgData name="Martín Solari" userId="ebb1e0e5-e0b1-4bc3-a891-7802edbfdcc0" providerId="ADAL" clId="{5A995ED4-549A-4061-BD27-AB2B73E11C16}" dt="2023-08-08T18:07:30.866" v="19" actId="700"/>
          <ac:spMkLst>
            <pc:docMk/>
            <pc:sldMk cId="0" sldId="259"/>
            <ac:spMk id="2" creationId="{B084BFB2-49F7-FA32-9CFF-6C9864CB7FAB}"/>
          </ac:spMkLst>
        </pc:spChg>
        <pc:spChg chg="add del mod ord">
          <ac:chgData name="Martín Solari" userId="ebb1e0e5-e0b1-4bc3-a891-7802edbfdcc0" providerId="ADAL" clId="{5A995ED4-549A-4061-BD27-AB2B73E11C16}" dt="2023-08-08T18:07:41.599" v="21" actId="700"/>
          <ac:spMkLst>
            <pc:docMk/>
            <pc:sldMk cId="0" sldId="259"/>
            <ac:spMk id="3" creationId="{BD58D3ED-BE42-5FCF-A89D-6DBDF25EE1C1}"/>
          </ac:spMkLst>
        </pc:spChg>
        <pc:spChg chg="add del mod ord">
          <ac:chgData name="Martín Solari" userId="ebb1e0e5-e0b1-4bc3-a891-7802edbfdcc0" providerId="ADAL" clId="{5A995ED4-549A-4061-BD27-AB2B73E11C16}" dt="2023-08-08T18:07:49.960" v="23" actId="478"/>
          <ac:spMkLst>
            <pc:docMk/>
            <pc:sldMk cId="0" sldId="259"/>
            <ac:spMk id="4" creationId="{FE88B014-97EA-4193-D590-257F1AC26106}"/>
          </ac:spMkLst>
        </pc:spChg>
        <pc:spChg chg="mod ord">
          <ac:chgData name="Martín Solari" userId="ebb1e0e5-e0b1-4bc3-a891-7802edbfdcc0" providerId="ADAL" clId="{5A995ED4-549A-4061-BD27-AB2B73E11C16}" dt="2023-08-08T18:07:45.580" v="22" actId="700"/>
          <ac:spMkLst>
            <pc:docMk/>
            <pc:sldMk cId="0" sldId="259"/>
            <ac:spMk id="86" creationId="{00000000-0000-0000-0000-000000000000}"/>
          </ac:spMkLst>
        </pc:spChg>
        <pc:picChg chg="mod">
          <ac:chgData name="Martín Solari" userId="ebb1e0e5-e0b1-4bc3-a891-7802edbfdcc0" providerId="ADAL" clId="{5A995ED4-549A-4061-BD27-AB2B73E11C16}" dt="2023-08-08T18:07:59.818" v="25" actId="14100"/>
          <ac:picMkLst>
            <pc:docMk/>
            <pc:sldMk cId="0" sldId="259"/>
            <ac:picMk id="87" creationId="{00000000-0000-0000-0000-000000000000}"/>
          </ac:picMkLst>
        </pc:picChg>
      </pc:sldChg>
      <pc:sldChg chg="modSp mod modClrScheme chgLayout">
        <pc:chgData name="Martín Solari" userId="ebb1e0e5-e0b1-4bc3-a891-7802edbfdcc0" providerId="ADAL" clId="{5A995ED4-549A-4061-BD27-AB2B73E11C16}" dt="2023-08-08T18:08:12.211" v="26" actId="700"/>
        <pc:sldMkLst>
          <pc:docMk/>
          <pc:sldMk cId="0" sldId="261"/>
        </pc:sldMkLst>
        <pc:spChg chg="mod ord">
          <ac:chgData name="Martín Solari" userId="ebb1e0e5-e0b1-4bc3-a891-7802edbfdcc0" providerId="ADAL" clId="{5A995ED4-549A-4061-BD27-AB2B73E11C16}" dt="2023-08-08T18:08:12.211" v="26" actId="700"/>
          <ac:spMkLst>
            <pc:docMk/>
            <pc:sldMk cId="0" sldId="261"/>
            <ac:spMk id="99" creationId="{00000000-0000-0000-0000-000000000000}"/>
          </ac:spMkLst>
        </pc:spChg>
        <pc:spChg chg="mod ord">
          <ac:chgData name="Martín Solari" userId="ebb1e0e5-e0b1-4bc3-a891-7802edbfdcc0" providerId="ADAL" clId="{5A995ED4-549A-4061-BD27-AB2B73E11C16}" dt="2023-08-08T18:08:12.211" v="26" actId="700"/>
          <ac:spMkLst>
            <pc:docMk/>
            <pc:sldMk cId="0" sldId="261"/>
            <ac:spMk id="100" creationId="{00000000-0000-0000-0000-000000000000}"/>
          </ac:spMkLst>
        </pc:spChg>
      </pc:sldChg>
      <pc:sldChg chg="modSp mod modClrScheme chgLayout">
        <pc:chgData name="Martín Solari" userId="ebb1e0e5-e0b1-4bc3-a891-7802edbfdcc0" providerId="ADAL" clId="{5A995ED4-549A-4061-BD27-AB2B73E11C16}" dt="2023-08-08T18:08:17.818" v="27" actId="700"/>
        <pc:sldMkLst>
          <pc:docMk/>
          <pc:sldMk cId="0" sldId="262"/>
        </pc:sldMkLst>
        <pc:spChg chg="mod ord">
          <ac:chgData name="Martín Solari" userId="ebb1e0e5-e0b1-4bc3-a891-7802edbfdcc0" providerId="ADAL" clId="{5A995ED4-549A-4061-BD27-AB2B73E11C16}" dt="2023-08-08T18:08:17.818" v="27" actId="700"/>
          <ac:spMkLst>
            <pc:docMk/>
            <pc:sldMk cId="0" sldId="262"/>
            <ac:spMk id="105" creationId="{00000000-0000-0000-0000-000000000000}"/>
          </ac:spMkLst>
        </pc:spChg>
        <pc:spChg chg="mod ord">
          <ac:chgData name="Martín Solari" userId="ebb1e0e5-e0b1-4bc3-a891-7802edbfdcc0" providerId="ADAL" clId="{5A995ED4-549A-4061-BD27-AB2B73E11C16}" dt="2023-08-08T18:08:17.818" v="27" actId="700"/>
          <ac:spMkLst>
            <pc:docMk/>
            <pc:sldMk cId="0" sldId="262"/>
            <ac:spMk id="106" creationId="{00000000-0000-0000-0000-000000000000}"/>
          </ac:spMkLst>
        </pc:spChg>
      </pc:sldChg>
      <pc:sldChg chg="modSp mod modClrScheme chgLayout">
        <pc:chgData name="Martín Solari" userId="ebb1e0e5-e0b1-4bc3-a891-7802edbfdcc0" providerId="ADAL" clId="{5A995ED4-549A-4061-BD27-AB2B73E11C16}" dt="2023-08-08T18:08:23.054" v="28" actId="700"/>
        <pc:sldMkLst>
          <pc:docMk/>
          <pc:sldMk cId="0" sldId="263"/>
        </pc:sldMkLst>
        <pc:spChg chg="mod ord">
          <ac:chgData name="Martín Solari" userId="ebb1e0e5-e0b1-4bc3-a891-7802edbfdcc0" providerId="ADAL" clId="{5A995ED4-549A-4061-BD27-AB2B73E11C16}" dt="2023-08-08T18:08:23.054" v="28" actId="700"/>
          <ac:spMkLst>
            <pc:docMk/>
            <pc:sldMk cId="0" sldId="263"/>
            <ac:spMk id="111" creationId="{00000000-0000-0000-0000-000000000000}"/>
          </ac:spMkLst>
        </pc:spChg>
        <pc:spChg chg="mod ord">
          <ac:chgData name="Martín Solari" userId="ebb1e0e5-e0b1-4bc3-a891-7802edbfdcc0" providerId="ADAL" clId="{5A995ED4-549A-4061-BD27-AB2B73E11C16}" dt="2023-08-08T18:08:23.054" v="28" actId="700"/>
          <ac:spMkLst>
            <pc:docMk/>
            <pc:sldMk cId="0" sldId="263"/>
            <ac:spMk id="112" creationId="{00000000-0000-0000-0000-000000000000}"/>
          </ac:spMkLst>
        </pc:spChg>
      </pc:sldChg>
      <pc:sldChg chg="modSp mod modClrScheme chgLayout">
        <pc:chgData name="Martín Solari" userId="ebb1e0e5-e0b1-4bc3-a891-7802edbfdcc0" providerId="ADAL" clId="{5A995ED4-549A-4061-BD27-AB2B73E11C16}" dt="2023-08-08T18:08:30.233" v="29" actId="700"/>
        <pc:sldMkLst>
          <pc:docMk/>
          <pc:sldMk cId="0" sldId="264"/>
        </pc:sldMkLst>
        <pc:spChg chg="mod ord">
          <ac:chgData name="Martín Solari" userId="ebb1e0e5-e0b1-4bc3-a891-7802edbfdcc0" providerId="ADAL" clId="{5A995ED4-549A-4061-BD27-AB2B73E11C16}" dt="2023-08-08T18:08:30.233" v="29" actId="700"/>
          <ac:spMkLst>
            <pc:docMk/>
            <pc:sldMk cId="0" sldId="264"/>
            <ac:spMk id="117" creationId="{00000000-0000-0000-0000-000000000000}"/>
          </ac:spMkLst>
        </pc:spChg>
        <pc:spChg chg="mod ord">
          <ac:chgData name="Martín Solari" userId="ebb1e0e5-e0b1-4bc3-a891-7802edbfdcc0" providerId="ADAL" clId="{5A995ED4-549A-4061-BD27-AB2B73E11C16}" dt="2023-08-08T18:08:30.233" v="29" actId="700"/>
          <ac:spMkLst>
            <pc:docMk/>
            <pc:sldMk cId="0" sldId="264"/>
            <ac:spMk id="118" creationId="{00000000-0000-0000-0000-000000000000}"/>
          </ac:spMkLst>
        </pc:spChg>
      </pc:sldChg>
      <pc:sldChg chg="modSp mod modClrScheme chgLayout">
        <pc:chgData name="Martín Solari" userId="ebb1e0e5-e0b1-4bc3-a891-7802edbfdcc0" providerId="ADAL" clId="{5A995ED4-549A-4061-BD27-AB2B73E11C16}" dt="2023-08-08T18:08:36.118" v="30" actId="700"/>
        <pc:sldMkLst>
          <pc:docMk/>
          <pc:sldMk cId="0" sldId="265"/>
        </pc:sldMkLst>
        <pc:spChg chg="mod ord">
          <ac:chgData name="Martín Solari" userId="ebb1e0e5-e0b1-4bc3-a891-7802edbfdcc0" providerId="ADAL" clId="{5A995ED4-549A-4061-BD27-AB2B73E11C16}" dt="2023-08-08T18:08:36.118" v="30" actId="700"/>
          <ac:spMkLst>
            <pc:docMk/>
            <pc:sldMk cId="0" sldId="265"/>
            <ac:spMk id="124" creationId="{00000000-0000-0000-0000-000000000000}"/>
          </ac:spMkLst>
        </pc:spChg>
        <pc:spChg chg="mod ord">
          <ac:chgData name="Martín Solari" userId="ebb1e0e5-e0b1-4bc3-a891-7802edbfdcc0" providerId="ADAL" clId="{5A995ED4-549A-4061-BD27-AB2B73E11C16}" dt="2023-08-08T18:08:36.118" v="30" actId="700"/>
          <ac:spMkLst>
            <pc:docMk/>
            <pc:sldMk cId="0" sldId="265"/>
            <ac:spMk id="125" creationId="{00000000-0000-0000-0000-000000000000}"/>
          </ac:spMkLst>
        </pc:spChg>
      </pc:sldChg>
      <pc:sldChg chg="modSp mod modClrScheme chgLayout">
        <pc:chgData name="Martín Solari" userId="ebb1e0e5-e0b1-4bc3-a891-7802edbfdcc0" providerId="ADAL" clId="{5A995ED4-549A-4061-BD27-AB2B73E11C16}" dt="2023-08-08T18:08:52.928" v="33" actId="6549"/>
        <pc:sldMkLst>
          <pc:docMk/>
          <pc:sldMk cId="0" sldId="266"/>
        </pc:sldMkLst>
        <pc:spChg chg="mod ord">
          <ac:chgData name="Martín Solari" userId="ebb1e0e5-e0b1-4bc3-a891-7802edbfdcc0" providerId="ADAL" clId="{5A995ED4-549A-4061-BD27-AB2B73E11C16}" dt="2023-08-08T18:08:52.928" v="33" actId="6549"/>
          <ac:spMkLst>
            <pc:docMk/>
            <pc:sldMk cId="0" sldId="266"/>
            <ac:spMk id="131" creationId="{00000000-0000-0000-0000-000000000000}"/>
          </ac:spMkLst>
        </pc:spChg>
        <pc:spChg chg="mod ord">
          <ac:chgData name="Martín Solari" userId="ebb1e0e5-e0b1-4bc3-a891-7802edbfdcc0" providerId="ADAL" clId="{5A995ED4-549A-4061-BD27-AB2B73E11C16}" dt="2023-08-08T18:08:41.295" v="31" actId="700"/>
          <ac:spMkLst>
            <pc:docMk/>
            <pc:sldMk cId="0" sldId="266"/>
            <ac:spMk id="132" creationId="{00000000-0000-0000-0000-000000000000}"/>
          </ac:spMkLst>
        </pc:spChg>
      </pc:sldChg>
      <pc:sldChg chg="modSp mod modClrScheme chgLayout">
        <pc:chgData name="Martín Solari" userId="ebb1e0e5-e0b1-4bc3-a891-7802edbfdcc0" providerId="ADAL" clId="{5A995ED4-549A-4061-BD27-AB2B73E11C16}" dt="2023-08-08T18:08:58.810" v="34" actId="700"/>
        <pc:sldMkLst>
          <pc:docMk/>
          <pc:sldMk cId="0" sldId="267"/>
        </pc:sldMkLst>
        <pc:spChg chg="mod ord">
          <ac:chgData name="Martín Solari" userId="ebb1e0e5-e0b1-4bc3-a891-7802edbfdcc0" providerId="ADAL" clId="{5A995ED4-549A-4061-BD27-AB2B73E11C16}" dt="2023-08-08T18:08:58.810" v="34" actId="700"/>
          <ac:spMkLst>
            <pc:docMk/>
            <pc:sldMk cId="0" sldId="267"/>
            <ac:spMk id="137" creationId="{00000000-0000-0000-0000-000000000000}"/>
          </ac:spMkLst>
        </pc:spChg>
        <pc:spChg chg="mod ord">
          <ac:chgData name="Martín Solari" userId="ebb1e0e5-e0b1-4bc3-a891-7802edbfdcc0" providerId="ADAL" clId="{5A995ED4-549A-4061-BD27-AB2B73E11C16}" dt="2023-08-08T18:08:58.810" v="34" actId="700"/>
          <ac:spMkLst>
            <pc:docMk/>
            <pc:sldMk cId="0" sldId="267"/>
            <ac:spMk id="138" creationId="{00000000-0000-0000-0000-000000000000}"/>
          </ac:spMkLst>
        </pc:spChg>
      </pc:sldChg>
      <pc:sldChg chg="modSp mod modClrScheme chgLayout">
        <pc:chgData name="Martín Solari" userId="ebb1e0e5-e0b1-4bc3-a891-7802edbfdcc0" providerId="ADAL" clId="{5A995ED4-549A-4061-BD27-AB2B73E11C16}" dt="2023-08-08T18:09:03.087" v="35" actId="700"/>
        <pc:sldMkLst>
          <pc:docMk/>
          <pc:sldMk cId="0" sldId="268"/>
        </pc:sldMkLst>
        <pc:spChg chg="mod ord">
          <ac:chgData name="Martín Solari" userId="ebb1e0e5-e0b1-4bc3-a891-7802edbfdcc0" providerId="ADAL" clId="{5A995ED4-549A-4061-BD27-AB2B73E11C16}" dt="2023-08-08T18:09:03.087" v="35" actId="700"/>
          <ac:spMkLst>
            <pc:docMk/>
            <pc:sldMk cId="0" sldId="268"/>
            <ac:spMk id="143" creationId="{00000000-0000-0000-0000-000000000000}"/>
          </ac:spMkLst>
        </pc:spChg>
        <pc:spChg chg="mod ord">
          <ac:chgData name="Martín Solari" userId="ebb1e0e5-e0b1-4bc3-a891-7802edbfdcc0" providerId="ADAL" clId="{5A995ED4-549A-4061-BD27-AB2B73E11C16}" dt="2023-08-08T18:09:03.087" v="35" actId="700"/>
          <ac:spMkLst>
            <pc:docMk/>
            <pc:sldMk cId="0" sldId="268"/>
            <ac:spMk id="144" creationId="{00000000-0000-0000-0000-000000000000}"/>
          </ac:spMkLst>
        </pc:spChg>
      </pc:sldChg>
      <pc:sldChg chg="modSp mod modClrScheme chgLayout">
        <pc:chgData name="Martín Solari" userId="ebb1e0e5-e0b1-4bc3-a891-7802edbfdcc0" providerId="ADAL" clId="{5A995ED4-549A-4061-BD27-AB2B73E11C16}" dt="2023-08-08T18:09:19.075" v="70" actId="1035"/>
        <pc:sldMkLst>
          <pc:docMk/>
          <pc:sldMk cId="0" sldId="269"/>
        </pc:sldMkLst>
        <pc:spChg chg="mod ord">
          <ac:chgData name="Martín Solari" userId="ebb1e0e5-e0b1-4bc3-a891-7802edbfdcc0" providerId="ADAL" clId="{5A995ED4-549A-4061-BD27-AB2B73E11C16}" dt="2023-08-08T18:09:07.736" v="36" actId="700"/>
          <ac:spMkLst>
            <pc:docMk/>
            <pc:sldMk cId="0" sldId="269"/>
            <ac:spMk id="149" creationId="{00000000-0000-0000-0000-000000000000}"/>
          </ac:spMkLst>
        </pc:spChg>
        <pc:spChg chg="mod ord">
          <ac:chgData name="Martín Solari" userId="ebb1e0e5-e0b1-4bc3-a891-7802edbfdcc0" providerId="ADAL" clId="{5A995ED4-549A-4061-BD27-AB2B73E11C16}" dt="2023-08-08T18:09:19.075" v="70" actId="1035"/>
          <ac:spMkLst>
            <pc:docMk/>
            <pc:sldMk cId="0" sldId="269"/>
            <ac:spMk id="150" creationId="{00000000-0000-0000-0000-000000000000}"/>
          </ac:spMkLst>
        </pc:spChg>
      </pc:sldChg>
      <pc:sldChg chg="modSp mod modClrScheme chgLayout">
        <pc:chgData name="Martín Solari" userId="ebb1e0e5-e0b1-4bc3-a891-7802edbfdcc0" providerId="ADAL" clId="{5A995ED4-549A-4061-BD27-AB2B73E11C16}" dt="2023-08-08T18:09:24.258" v="71" actId="700"/>
        <pc:sldMkLst>
          <pc:docMk/>
          <pc:sldMk cId="0" sldId="270"/>
        </pc:sldMkLst>
        <pc:spChg chg="mod ord">
          <ac:chgData name="Martín Solari" userId="ebb1e0e5-e0b1-4bc3-a891-7802edbfdcc0" providerId="ADAL" clId="{5A995ED4-549A-4061-BD27-AB2B73E11C16}" dt="2023-08-08T18:09:24.258" v="71" actId="700"/>
          <ac:spMkLst>
            <pc:docMk/>
            <pc:sldMk cId="0" sldId="270"/>
            <ac:spMk id="158" creationId="{00000000-0000-0000-0000-000000000000}"/>
          </ac:spMkLst>
        </pc:spChg>
        <pc:spChg chg="mod ord">
          <ac:chgData name="Martín Solari" userId="ebb1e0e5-e0b1-4bc3-a891-7802edbfdcc0" providerId="ADAL" clId="{5A995ED4-549A-4061-BD27-AB2B73E11C16}" dt="2023-08-08T18:09:24.258" v="71" actId="700"/>
          <ac:spMkLst>
            <pc:docMk/>
            <pc:sldMk cId="0" sldId="270"/>
            <ac:spMk id="159" creationId="{00000000-0000-0000-0000-000000000000}"/>
          </ac:spMkLst>
        </pc:spChg>
      </pc:sldChg>
      <pc:sldChg chg="modSp mod modClrScheme chgLayout">
        <pc:chgData name="Martín Solari" userId="ebb1e0e5-e0b1-4bc3-a891-7802edbfdcc0" providerId="ADAL" clId="{5A995ED4-549A-4061-BD27-AB2B73E11C16}" dt="2023-08-08T18:09:28.622" v="72" actId="700"/>
        <pc:sldMkLst>
          <pc:docMk/>
          <pc:sldMk cId="0" sldId="271"/>
        </pc:sldMkLst>
        <pc:spChg chg="mod ord">
          <ac:chgData name="Martín Solari" userId="ebb1e0e5-e0b1-4bc3-a891-7802edbfdcc0" providerId="ADAL" clId="{5A995ED4-549A-4061-BD27-AB2B73E11C16}" dt="2023-08-08T18:09:28.622" v="72" actId="700"/>
          <ac:spMkLst>
            <pc:docMk/>
            <pc:sldMk cId="0" sldId="271"/>
            <ac:spMk id="164" creationId="{00000000-0000-0000-0000-000000000000}"/>
          </ac:spMkLst>
        </pc:spChg>
        <pc:spChg chg="mod ord">
          <ac:chgData name="Martín Solari" userId="ebb1e0e5-e0b1-4bc3-a891-7802edbfdcc0" providerId="ADAL" clId="{5A995ED4-549A-4061-BD27-AB2B73E11C16}" dt="2023-08-08T18:09:28.622" v="72" actId="700"/>
          <ac:spMkLst>
            <pc:docMk/>
            <pc:sldMk cId="0" sldId="271"/>
            <ac:spMk id="165" creationId="{00000000-0000-0000-0000-000000000000}"/>
          </ac:spMkLst>
        </pc:spChg>
      </pc:sldChg>
    </pc:docChg>
  </pc:docChgLst>
  <pc:docChgLst>
    <pc:chgData name="Martín Solari" userId="ebb1e0e5-e0b1-4bc3-a891-7802edbfdcc0" providerId="ADAL" clId="{1BAEE395-F37F-4A7E-B97C-DE40219177D6}"/>
    <pc:docChg chg="modSld modMainMaster">
      <pc:chgData name="Martín Solari" userId="ebb1e0e5-e0b1-4bc3-a891-7802edbfdcc0" providerId="ADAL" clId="{1BAEE395-F37F-4A7E-B97C-DE40219177D6}" dt="2023-07-20T15:27:25.304" v="2" actId="2711"/>
      <pc:docMkLst>
        <pc:docMk/>
      </pc:docMkLst>
      <pc:sldChg chg="modSp modNotes">
        <pc:chgData name="Martín Solari" userId="ebb1e0e5-e0b1-4bc3-a891-7802edbfdcc0" providerId="ADAL" clId="{1BAEE395-F37F-4A7E-B97C-DE40219177D6}" dt="2023-07-20T15:27:09.478" v="1"/>
        <pc:sldMkLst>
          <pc:docMk/>
          <pc:sldMk cId="0" sldId="256"/>
        </pc:sldMkLst>
        <pc:spChg chg="mod">
          <ac:chgData name="Martín Solari" userId="ebb1e0e5-e0b1-4bc3-a891-7802edbfdcc0" providerId="ADAL" clId="{1BAEE395-F37F-4A7E-B97C-DE40219177D6}" dt="2023-07-20T15:27:09.478" v="1"/>
          <ac:spMkLst>
            <pc:docMk/>
            <pc:sldMk cId="0" sldId="256"/>
            <ac:spMk id="68" creationId="{00000000-0000-0000-0000-000000000000}"/>
          </ac:spMkLst>
        </pc:spChg>
      </pc:sldChg>
      <pc:sldChg chg="modSp modNotes">
        <pc:chgData name="Martín Solari" userId="ebb1e0e5-e0b1-4bc3-a891-7802edbfdcc0" providerId="ADAL" clId="{1BAEE395-F37F-4A7E-B97C-DE40219177D6}" dt="2023-07-20T15:27:07.049" v="0"/>
        <pc:sldMkLst>
          <pc:docMk/>
          <pc:sldMk cId="0" sldId="257"/>
        </pc:sldMkLst>
        <pc:spChg chg="mod">
          <ac:chgData name="Martín Solari" userId="ebb1e0e5-e0b1-4bc3-a891-7802edbfdcc0" providerId="ADAL" clId="{1BAEE395-F37F-4A7E-B97C-DE40219177D6}" dt="2023-07-20T15:27:07.049" v="0"/>
          <ac:spMkLst>
            <pc:docMk/>
            <pc:sldMk cId="0" sldId="257"/>
            <ac:spMk id="73" creationId="{00000000-0000-0000-0000-000000000000}"/>
          </ac:spMkLst>
        </pc:spChg>
        <pc:spChg chg="mod">
          <ac:chgData name="Martín Solari" userId="ebb1e0e5-e0b1-4bc3-a891-7802edbfdcc0" providerId="ADAL" clId="{1BAEE395-F37F-4A7E-B97C-DE40219177D6}" dt="2023-07-20T15:27:07.049" v="0"/>
          <ac:spMkLst>
            <pc:docMk/>
            <pc:sldMk cId="0" sldId="257"/>
            <ac:spMk id="74" creationId="{00000000-0000-0000-0000-000000000000}"/>
          </ac:spMkLst>
        </pc:spChg>
      </pc:sldChg>
      <pc:sldChg chg="modSp modNotes">
        <pc:chgData name="Martín Solari" userId="ebb1e0e5-e0b1-4bc3-a891-7802edbfdcc0" providerId="ADAL" clId="{1BAEE395-F37F-4A7E-B97C-DE40219177D6}" dt="2023-07-20T15:27:09.478" v="1"/>
        <pc:sldMkLst>
          <pc:docMk/>
          <pc:sldMk cId="0" sldId="258"/>
        </pc:sldMkLst>
        <pc:spChg chg="mod">
          <ac:chgData name="Martín Solari" userId="ebb1e0e5-e0b1-4bc3-a891-7802edbfdcc0" providerId="ADAL" clId="{1BAEE395-F37F-4A7E-B97C-DE40219177D6}" dt="2023-07-20T15:27:09.478" v="1"/>
          <ac:spMkLst>
            <pc:docMk/>
            <pc:sldMk cId="0" sldId="258"/>
            <ac:spMk id="79" creationId="{00000000-0000-0000-0000-000000000000}"/>
          </ac:spMkLst>
        </pc:spChg>
        <pc:spChg chg="mod">
          <ac:chgData name="Martín Solari" userId="ebb1e0e5-e0b1-4bc3-a891-7802edbfdcc0" providerId="ADAL" clId="{1BAEE395-F37F-4A7E-B97C-DE40219177D6}" dt="2023-07-20T15:27:09.478" v="1"/>
          <ac:spMkLst>
            <pc:docMk/>
            <pc:sldMk cId="0" sldId="258"/>
            <ac:spMk id="80" creationId="{00000000-0000-0000-0000-000000000000}"/>
          </ac:spMkLst>
        </pc:spChg>
      </pc:sldChg>
      <pc:sldChg chg="modSp modNotes">
        <pc:chgData name="Martín Solari" userId="ebb1e0e5-e0b1-4bc3-a891-7802edbfdcc0" providerId="ADAL" clId="{1BAEE395-F37F-4A7E-B97C-DE40219177D6}" dt="2023-07-20T15:27:07.049" v="0"/>
        <pc:sldMkLst>
          <pc:docMk/>
          <pc:sldMk cId="0" sldId="259"/>
        </pc:sldMkLst>
        <pc:spChg chg="mod">
          <ac:chgData name="Martín Solari" userId="ebb1e0e5-e0b1-4bc3-a891-7802edbfdcc0" providerId="ADAL" clId="{1BAEE395-F37F-4A7E-B97C-DE40219177D6}" dt="2023-07-20T15:27:07.049" v="0"/>
          <ac:spMkLst>
            <pc:docMk/>
            <pc:sldMk cId="0" sldId="259"/>
            <ac:spMk id="86" creationId="{00000000-0000-0000-0000-000000000000}"/>
          </ac:spMkLst>
        </pc:spChg>
      </pc:sldChg>
      <pc:sldChg chg="modSp modNotes">
        <pc:chgData name="Martín Solari" userId="ebb1e0e5-e0b1-4bc3-a891-7802edbfdcc0" providerId="ADAL" clId="{1BAEE395-F37F-4A7E-B97C-DE40219177D6}" dt="2023-07-20T15:27:09.478" v="1"/>
        <pc:sldMkLst>
          <pc:docMk/>
          <pc:sldMk cId="0" sldId="260"/>
        </pc:sldMkLst>
        <pc:spChg chg="mod">
          <ac:chgData name="Martín Solari" userId="ebb1e0e5-e0b1-4bc3-a891-7802edbfdcc0" providerId="ADAL" clId="{1BAEE395-F37F-4A7E-B97C-DE40219177D6}" dt="2023-07-20T15:27:09.478" v="1"/>
          <ac:spMkLst>
            <pc:docMk/>
            <pc:sldMk cId="0" sldId="260"/>
            <ac:spMk id="92" creationId="{00000000-0000-0000-0000-000000000000}"/>
          </ac:spMkLst>
        </pc:spChg>
        <pc:spChg chg="mod">
          <ac:chgData name="Martín Solari" userId="ebb1e0e5-e0b1-4bc3-a891-7802edbfdcc0" providerId="ADAL" clId="{1BAEE395-F37F-4A7E-B97C-DE40219177D6}" dt="2023-07-20T15:27:09.478" v="1"/>
          <ac:spMkLst>
            <pc:docMk/>
            <pc:sldMk cId="0" sldId="260"/>
            <ac:spMk id="94" creationId="{00000000-0000-0000-0000-000000000000}"/>
          </ac:spMkLst>
        </pc:spChg>
      </pc:sldChg>
      <pc:sldChg chg="modSp modNotes">
        <pc:chgData name="Martín Solari" userId="ebb1e0e5-e0b1-4bc3-a891-7802edbfdcc0" providerId="ADAL" clId="{1BAEE395-F37F-4A7E-B97C-DE40219177D6}" dt="2023-07-20T15:27:07.049" v="0"/>
        <pc:sldMkLst>
          <pc:docMk/>
          <pc:sldMk cId="0" sldId="261"/>
        </pc:sldMkLst>
        <pc:spChg chg="mod">
          <ac:chgData name="Martín Solari" userId="ebb1e0e5-e0b1-4bc3-a891-7802edbfdcc0" providerId="ADAL" clId="{1BAEE395-F37F-4A7E-B97C-DE40219177D6}" dt="2023-07-20T15:27:07.049" v="0"/>
          <ac:spMkLst>
            <pc:docMk/>
            <pc:sldMk cId="0" sldId="261"/>
            <ac:spMk id="99" creationId="{00000000-0000-0000-0000-000000000000}"/>
          </ac:spMkLst>
        </pc:spChg>
        <pc:spChg chg="mod">
          <ac:chgData name="Martín Solari" userId="ebb1e0e5-e0b1-4bc3-a891-7802edbfdcc0" providerId="ADAL" clId="{1BAEE395-F37F-4A7E-B97C-DE40219177D6}" dt="2023-07-20T15:27:07.049" v="0"/>
          <ac:spMkLst>
            <pc:docMk/>
            <pc:sldMk cId="0" sldId="261"/>
            <ac:spMk id="100" creationId="{00000000-0000-0000-0000-000000000000}"/>
          </ac:spMkLst>
        </pc:spChg>
      </pc:sldChg>
      <pc:sldChg chg="modSp modNotes">
        <pc:chgData name="Martín Solari" userId="ebb1e0e5-e0b1-4bc3-a891-7802edbfdcc0" providerId="ADAL" clId="{1BAEE395-F37F-4A7E-B97C-DE40219177D6}" dt="2023-07-20T15:27:07.049" v="0"/>
        <pc:sldMkLst>
          <pc:docMk/>
          <pc:sldMk cId="0" sldId="262"/>
        </pc:sldMkLst>
        <pc:spChg chg="mod">
          <ac:chgData name="Martín Solari" userId="ebb1e0e5-e0b1-4bc3-a891-7802edbfdcc0" providerId="ADAL" clId="{1BAEE395-F37F-4A7E-B97C-DE40219177D6}" dt="2023-07-20T15:27:07.049" v="0"/>
          <ac:spMkLst>
            <pc:docMk/>
            <pc:sldMk cId="0" sldId="262"/>
            <ac:spMk id="105" creationId="{00000000-0000-0000-0000-000000000000}"/>
          </ac:spMkLst>
        </pc:spChg>
        <pc:spChg chg="mod">
          <ac:chgData name="Martín Solari" userId="ebb1e0e5-e0b1-4bc3-a891-7802edbfdcc0" providerId="ADAL" clId="{1BAEE395-F37F-4A7E-B97C-DE40219177D6}" dt="2023-07-20T15:27:07.049" v="0"/>
          <ac:spMkLst>
            <pc:docMk/>
            <pc:sldMk cId="0" sldId="262"/>
            <ac:spMk id="106" creationId="{00000000-0000-0000-0000-000000000000}"/>
          </ac:spMkLst>
        </pc:spChg>
      </pc:sldChg>
      <pc:sldChg chg="modSp modNotes">
        <pc:chgData name="Martín Solari" userId="ebb1e0e5-e0b1-4bc3-a891-7802edbfdcc0" providerId="ADAL" clId="{1BAEE395-F37F-4A7E-B97C-DE40219177D6}" dt="2023-07-20T15:27:07.049" v="0"/>
        <pc:sldMkLst>
          <pc:docMk/>
          <pc:sldMk cId="0" sldId="263"/>
        </pc:sldMkLst>
        <pc:spChg chg="mod">
          <ac:chgData name="Martín Solari" userId="ebb1e0e5-e0b1-4bc3-a891-7802edbfdcc0" providerId="ADAL" clId="{1BAEE395-F37F-4A7E-B97C-DE40219177D6}" dt="2023-07-20T15:27:07.049" v="0"/>
          <ac:spMkLst>
            <pc:docMk/>
            <pc:sldMk cId="0" sldId="263"/>
            <ac:spMk id="111" creationId="{00000000-0000-0000-0000-000000000000}"/>
          </ac:spMkLst>
        </pc:spChg>
        <pc:spChg chg="mod">
          <ac:chgData name="Martín Solari" userId="ebb1e0e5-e0b1-4bc3-a891-7802edbfdcc0" providerId="ADAL" clId="{1BAEE395-F37F-4A7E-B97C-DE40219177D6}" dt="2023-07-20T15:27:07.049" v="0"/>
          <ac:spMkLst>
            <pc:docMk/>
            <pc:sldMk cId="0" sldId="263"/>
            <ac:spMk id="112" creationId="{00000000-0000-0000-0000-000000000000}"/>
          </ac:spMkLst>
        </pc:spChg>
      </pc:sldChg>
      <pc:sldChg chg="modSp modNotes">
        <pc:chgData name="Martín Solari" userId="ebb1e0e5-e0b1-4bc3-a891-7802edbfdcc0" providerId="ADAL" clId="{1BAEE395-F37F-4A7E-B97C-DE40219177D6}" dt="2023-07-20T15:27:09.478" v="1"/>
        <pc:sldMkLst>
          <pc:docMk/>
          <pc:sldMk cId="0" sldId="264"/>
        </pc:sldMkLst>
        <pc:spChg chg="mod">
          <ac:chgData name="Martín Solari" userId="ebb1e0e5-e0b1-4bc3-a891-7802edbfdcc0" providerId="ADAL" clId="{1BAEE395-F37F-4A7E-B97C-DE40219177D6}" dt="2023-07-20T15:27:09.478" v="1"/>
          <ac:spMkLst>
            <pc:docMk/>
            <pc:sldMk cId="0" sldId="264"/>
            <ac:spMk id="117" creationId="{00000000-0000-0000-0000-000000000000}"/>
          </ac:spMkLst>
        </pc:spChg>
        <pc:spChg chg="mod">
          <ac:chgData name="Martín Solari" userId="ebb1e0e5-e0b1-4bc3-a891-7802edbfdcc0" providerId="ADAL" clId="{1BAEE395-F37F-4A7E-B97C-DE40219177D6}" dt="2023-07-20T15:27:09.478" v="1"/>
          <ac:spMkLst>
            <pc:docMk/>
            <pc:sldMk cId="0" sldId="264"/>
            <ac:spMk id="118" creationId="{00000000-0000-0000-0000-000000000000}"/>
          </ac:spMkLst>
        </pc:spChg>
      </pc:sldChg>
      <pc:sldChg chg="modSp modNotes">
        <pc:chgData name="Martín Solari" userId="ebb1e0e5-e0b1-4bc3-a891-7802edbfdcc0" providerId="ADAL" clId="{1BAEE395-F37F-4A7E-B97C-DE40219177D6}" dt="2023-07-20T15:27:07.049" v="0"/>
        <pc:sldMkLst>
          <pc:docMk/>
          <pc:sldMk cId="0" sldId="265"/>
        </pc:sldMkLst>
        <pc:spChg chg="mod">
          <ac:chgData name="Martín Solari" userId="ebb1e0e5-e0b1-4bc3-a891-7802edbfdcc0" providerId="ADAL" clId="{1BAEE395-F37F-4A7E-B97C-DE40219177D6}" dt="2023-07-20T15:27:07.049" v="0"/>
          <ac:spMkLst>
            <pc:docMk/>
            <pc:sldMk cId="0" sldId="265"/>
            <ac:spMk id="124" creationId="{00000000-0000-0000-0000-000000000000}"/>
          </ac:spMkLst>
        </pc:spChg>
        <pc:spChg chg="mod">
          <ac:chgData name="Martín Solari" userId="ebb1e0e5-e0b1-4bc3-a891-7802edbfdcc0" providerId="ADAL" clId="{1BAEE395-F37F-4A7E-B97C-DE40219177D6}" dt="2023-07-20T15:27:07.049" v="0"/>
          <ac:spMkLst>
            <pc:docMk/>
            <pc:sldMk cId="0" sldId="265"/>
            <ac:spMk id="125" creationId="{00000000-0000-0000-0000-000000000000}"/>
          </ac:spMkLst>
        </pc:spChg>
      </pc:sldChg>
      <pc:sldChg chg="modSp modNotes">
        <pc:chgData name="Martín Solari" userId="ebb1e0e5-e0b1-4bc3-a891-7802edbfdcc0" providerId="ADAL" clId="{1BAEE395-F37F-4A7E-B97C-DE40219177D6}" dt="2023-07-20T15:27:07.049" v="0"/>
        <pc:sldMkLst>
          <pc:docMk/>
          <pc:sldMk cId="0" sldId="266"/>
        </pc:sldMkLst>
        <pc:spChg chg="mod">
          <ac:chgData name="Martín Solari" userId="ebb1e0e5-e0b1-4bc3-a891-7802edbfdcc0" providerId="ADAL" clId="{1BAEE395-F37F-4A7E-B97C-DE40219177D6}" dt="2023-07-20T15:27:07.049" v="0"/>
          <ac:spMkLst>
            <pc:docMk/>
            <pc:sldMk cId="0" sldId="266"/>
            <ac:spMk id="131" creationId="{00000000-0000-0000-0000-000000000000}"/>
          </ac:spMkLst>
        </pc:spChg>
        <pc:spChg chg="mod">
          <ac:chgData name="Martín Solari" userId="ebb1e0e5-e0b1-4bc3-a891-7802edbfdcc0" providerId="ADAL" clId="{1BAEE395-F37F-4A7E-B97C-DE40219177D6}" dt="2023-07-20T15:27:07.049" v="0"/>
          <ac:spMkLst>
            <pc:docMk/>
            <pc:sldMk cId="0" sldId="266"/>
            <ac:spMk id="132" creationId="{00000000-0000-0000-0000-000000000000}"/>
          </ac:spMkLst>
        </pc:spChg>
      </pc:sldChg>
      <pc:sldChg chg="modSp modNotes">
        <pc:chgData name="Martín Solari" userId="ebb1e0e5-e0b1-4bc3-a891-7802edbfdcc0" providerId="ADAL" clId="{1BAEE395-F37F-4A7E-B97C-DE40219177D6}" dt="2023-07-20T15:27:07.049" v="0"/>
        <pc:sldMkLst>
          <pc:docMk/>
          <pc:sldMk cId="0" sldId="267"/>
        </pc:sldMkLst>
        <pc:spChg chg="mod">
          <ac:chgData name="Martín Solari" userId="ebb1e0e5-e0b1-4bc3-a891-7802edbfdcc0" providerId="ADAL" clId="{1BAEE395-F37F-4A7E-B97C-DE40219177D6}" dt="2023-07-20T15:27:07.049" v="0"/>
          <ac:spMkLst>
            <pc:docMk/>
            <pc:sldMk cId="0" sldId="267"/>
            <ac:spMk id="137" creationId="{00000000-0000-0000-0000-000000000000}"/>
          </ac:spMkLst>
        </pc:spChg>
        <pc:spChg chg="mod">
          <ac:chgData name="Martín Solari" userId="ebb1e0e5-e0b1-4bc3-a891-7802edbfdcc0" providerId="ADAL" clId="{1BAEE395-F37F-4A7E-B97C-DE40219177D6}" dt="2023-07-20T15:27:07.049" v="0"/>
          <ac:spMkLst>
            <pc:docMk/>
            <pc:sldMk cId="0" sldId="267"/>
            <ac:spMk id="138" creationId="{00000000-0000-0000-0000-000000000000}"/>
          </ac:spMkLst>
        </pc:spChg>
      </pc:sldChg>
      <pc:sldChg chg="modSp modNotes">
        <pc:chgData name="Martín Solari" userId="ebb1e0e5-e0b1-4bc3-a891-7802edbfdcc0" providerId="ADAL" clId="{1BAEE395-F37F-4A7E-B97C-DE40219177D6}" dt="2023-07-20T15:27:07.049" v="0"/>
        <pc:sldMkLst>
          <pc:docMk/>
          <pc:sldMk cId="0" sldId="268"/>
        </pc:sldMkLst>
        <pc:spChg chg="mod">
          <ac:chgData name="Martín Solari" userId="ebb1e0e5-e0b1-4bc3-a891-7802edbfdcc0" providerId="ADAL" clId="{1BAEE395-F37F-4A7E-B97C-DE40219177D6}" dt="2023-07-20T15:27:07.049" v="0"/>
          <ac:spMkLst>
            <pc:docMk/>
            <pc:sldMk cId="0" sldId="268"/>
            <ac:spMk id="143" creationId="{00000000-0000-0000-0000-000000000000}"/>
          </ac:spMkLst>
        </pc:spChg>
        <pc:spChg chg="mod">
          <ac:chgData name="Martín Solari" userId="ebb1e0e5-e0b1-4bc3-a891-7802edbfdcc0" providerId="ADAL" clId="{1BAEE395-F37F-4A7E-B97C-DE40219177D6}" dt="2023-07-20T15:27:07.049" v="0"/>
          <ac:spMkLst>
            <pc:docMk/>
            <pc:sldMk cId="0" sldId="268"/>
            <ac:spMk id="144" creationId="{00000000-0000-0000-0000-000000000000}"/>
          </ac:spMkLst>
        </pc:spChg>
      </pc:sldChg>
      <pc:sldChg chg="modSp modNotes">
        <pc:chgData name="Martín Solari" userId="ebb1e0e5-e0b1-4bc3-a891-7802edbfdcc0" providerId="ADAL" clId="{1BAEE395-F37F-4A7E-B97C-DE40219177D6}" dt="2023-07-20T15:27:07.049" v="0"/>
        <pc:sldMkLst>
          <pc:docMk/>
          <pc:sldMk cId="0" sldId="269"/>
        </pc:sldMkLst>
        <pc:spChg chg="mod">
          <ac:chgData name="Martín Solari" userId="ebb1e0e5-e0b1-4bc3-a891-7802edbfdcc0" providerId="ADAL" clId="{1BAEE395-F37F-4A7E-B97C-DE40219177D6}" dt="2023-07-20T15:27:07.049" v="0"/>
          <ac:spMkLst>
            <pc:docMk/>
            <pc:sldMk cId="0" sldId="269"/>
            <ac:spMk id="149" creationId="{00000000-0000-0000-0000-000000000000}"/>
          </ac:spMkLst>
        </pc:spChg>
        <pc:spChg chg="mod">
          <ac:chgData name="Martín Solari" userId="ebb1e0e5-e0b1-4bc3-a891-7802edbfdcc0" providerId="ADAL" clId="{1BAEE395-F37F-4A7E-B97C-DE40219177D6}" dt="2023-07-20T15:27:07.049" v="0"/>
          <ac:spMkLst>
            <pc:docMk/>
            <pc:sldMk cId="0" sldId="269"/>
            <ac:spMk id="150" creationId="{00000000-0000-0000-0000-000000000000}"/>
          </ac:spMkLst>
        </pc:spChg>
      </pc:sldChg>
      <pc:sldChg chg="modSp modNotes">
        <pc:chgData name="Martín Solari" userId="ebb1e0e5-e0b1-4bc3-a891-7802edbfdcc0" providerId="ADAL" clId="{1BAEE395-F37F-4A7E-B97C-DE40219177D6}" dt="2023-07-20T15:27:09.478" v="1"/>
        <pc:sldMkLst>
          <pc:docMk/>
          <pc:sldMk cId="0" sldId="270"/>
        </pc:sldMkLst>
        <pc:spChg chg="mod">
          <ac:chgData name="Martín Solari" userId="ebb1e0e5-e0b1-4bc3-a891-7802edbfdcc0" providerId="ADAL" clId="{1BAEE395-F37F-4A7E-B97C-DE40219177D6}" dt="2023-07-20T15:27:09.478" v="1"/>
          <ac:spMkLst>
            <pc:docMk/>
            <pc:sldMk cId="0" sldId="270"/>
            <ac:spMk id="158" creationId="{00000000-0000-0000-0000-000000000000}"/>
          </ac:spMkLst>
        </pc:spChg>
        <pc:spChg chg="mod">
          <ac:chgData name="Martín Solari" userId="ebb1e0e5-e0b1-4bc3-a891-7802edbfdcc0" providerId="ADAL" clId="{1BAEE395-F37F-4A7E-B97C-DE40219177D6}" dt="2023-07-20T15:27:09.478" v="1"/>
          <ac:spMkLst>
            <pc:docMk/>
            <pc:sldMk cId="0" sldId="270"/>
            <ac:spMk id="159" creationId="{00000000-0000-0000-0000-000000000000}"/>
          </ac:spMkLst>
        </pc:spChg>
      </pc:sldChg>
      <pc:sldChg chg="modSp modNotes">
        <pc:chgData name="Martín Solari" userId="ebb1e0e5-e0b1-4bc3-a891-7802edbfdcc0" providerId="ADAL" clId="{1BAEE395-F37F-4A7E-B97C-DE40219177D6}" dt="2023-07-20T15:27:09.478" v="1"/>
        <pc:sldMkLst>
          <pc:docMk/>
          <pc:sldMk cId="0" sldId="271"/>
        </pc:sldMkLst>
        <pc:spChg chg="mod">
          <ac:chgData name="Martín Solari" userId="ebb1e0e5-e0b1-4bc3-a891-7802edbfdcc0" providerId="ADAL" clId="{1BAEE395-F37F-4A7E-B97C-DE40219177D6}" dt="2023-07-20T15:27:09.478" v="1"/>
          <ac:spMkLst>
            <pc:docMk/>
            <pc:sldMk cId="0" sldId="271"/>
            <ac:spMk id="164" creationId="{00000000-0000-0000-0000-000000000000}"/>
          </ac:spMkLst>
        </pc:spChg>
        <pc:spChg chg="mod">
          <ac:chgData name="Martín Solari" userId="ebb1e0e5-e0b1-4bc3-a891-7802edbfdcc0" providerId="ADAL" clId="{1BAEE395-F37F-4A7E-B97C-DE40219177D6}" dt="2023-07-20T15:27:09.478" v="1"/>
          <ac:spMkLst>
            <pc:docMk/>
            <pc:sldMk cId="0" sldId="271"/>
            <ac:spMk id="165" creationId="{00000000-0000-0000-0000-000000000000}"/>
          </ac:spMkLst>
        </pc:spChg>
      </pc:sldChg>
      <pc:sldChg chg="modSp modNotes">
        <pc:chgData name="Martín Solari" userId="ebb1e0e5-e0b1-4bc3-a891-7802edbfdcc0" providerId="ADAL" clId="{1BAEE395-F37F-4A7E-B97C-DE40219177D6}" dt="2023-07-20T15:27:09.478" v="1"/>
        <pc:sldMkLst>
          <pc:docMk/>
          <pc:sldMk cId="0" sldId="272"/>
        </pc:sldMkLst>
        <pc:spChg chg="mod">
          <ac:chgData name="Martín Solari" userId="ebb1e0e5-e0b1-4bc3-a891-7802edbfdcc0" providerId="ADAL" clId="{1BAEE395-F37F-4A7E-B97C-DE40219177D6}" dt="2023-07-20T15:27:09.478" v="1"/>
          <ac:spMkLst>
            <pc:docMk/>
            <pc:sldMk cId="0" sldId="272"/>
            <ac:spMk id="171" creationId="{00000000-0000-0000-0000-000000000000}"/>
          </ac:spMkLst>
        </pc:spChg>
        <pc:spChg chg="mod">
          <ac:chgData name="Martín Solari" userId="ebb1e0e5-e0b1-4bc3-a891-7802edbfdcc0" providerId="ADAL" clId="{1BAEE395-F37F-4A7E-B97C-DE40219177D6}" dt="2023-07-20T15:27:09.478" v="1"/>
          <ac:spMkLst>
            <pc:docMk/>
            <pc:sldMk cId="0" sldId="272"/>
            <ac:spMk id="172" creationId="{00000000-0000-0000-0000-000000000000}"/>
          </ac:spMkLst>
        </pc:spChg>
      </pc:sldChg>
      <pc:sldChg chg="modSp modNotes">
        <pc:chgData name="Martín Solari" userId="ebb1e0e5-e0b1-4bc3-a891-7802edbfdcc0" providerId="ADAL" clId="{1BAEE395-F37F-4A7E-B97C-DE40219177D6}" dt="2023-07-20T15:27:09.478" v="1"/>
        <pc:sldMkLst>
          <pc:docMk/>
          <pc:sldMk cId="0" sldId="273"/>
        </pc:sldMkLst>
        <pc:spChg chg="mod">
          <ac:chgData name="Martín Solari" userId="ebb1e0e5-e0b1-4bc3-a891-7802edbfdcc0" providerId="ADAL" clId="{1BAEE395-F37F-4A7E-B97C-DE40219177D6}" dt="2023-07-20T15:27:09.478" v="1"/>
          <ac:spMkLst>
            <pc:docMk/>
            <pc:sldMk cId="0" sldId="273"/>
            <ac:spMk id="177" creationId="{00000000-0000-0000-0000-000000000000}"/>
          </ac:spMkLst>
        </pc:spChg>
        <pc:spChg chg="mod">
          <ac:chgData name="Martín Solari" userId="ebb1e0e5-e0b1-4bc3-a891-7802edbfdcc0" providerId="ADAL" clId="{1BAEE395-F37F-4A7E-B97C-DE40219177D6}" dt="2023-07-20T15:27:09.478" v="1"/>
          <ac:spMkLst>
            <pc:docMk/>
            <pc:sldMk cId="0" sldId="273"/>
            <ac:spMk id="178" creationId="{00000000-0000-0000-0000-000000000000}"/>
          </ac:spMkLst>
        </pc:spChg>
      </pc:sldChg>
      <pc:sldMasterChg chg="modSp">
        <pc:chgData name="Martín Solari" userId="ebb1e0e5-e0b1-4bc3-a891-7802edbfdcc0" providerId="ADAL" clId="{1BAEE395-F37F-4A7E-B97C-DE40219177D6}" dt="2023-07-20T15:27:25.304" v="2" actId="2711"/>
        <pc:sldMasterMkLst>
          <pc:docMk/>
          <pc:sldMasterMk cId="3606752352" sldId="2147483676"/>
        </pc:sldMasterMkLst>
        <pc:spChg chg="mod">
          <ac:chgData name="Martín Solari" userId="ebb1e0e5-e0b1-4bc3-a891-7802edbfdcc0" providerId="ADAL" clId="{1BAEE395-F37F-4A7E-B97C-DE40219177D6}" dt="2023-07-20T15:27:25.304" v="2" actId="2711"/>
          <ac:spMkLst>
            <pc:docMk/>
            <pc:sldMasterMk cId="3606752352" sldId="2147483676"/>
            <ac:spMk id="2" creationId="{00000000-0000-0000-0000-000000000000}"/>
          </ac:spMkLst>
        </pc:spChg>
        <pc:spChg chg="mod">
          <ac:chgData name="Martín Solari" userId="ebb1e0e5-e0b1-4bc3-a891-7802edbfdcc0" providerId="ADAL" clId="{1BAEE395-F37F-4A7E-B97C-DE40219177D6}" dt="2023-07-20T15:27:25.304" v="2" actId="2711"/>
          <ac:spMkLst>
            <pc:docMk/>
            <pc:sldMasterMk cId="3606752352" sldId="2147483676"/>
            <ac:spMk id="3" creationId="{00000000-0000-0000-0000-000000000000}"/>
          </ac:spMkLst>
        </pc:spChg>
        <pc:spChg chg="mod">
          <ac:chgData name="Martín Solari" userId="ebb1e0e5-e0b1-4bc3-a891-7802edbfdcc0" providerId="ADAL" clId="{1BAEE395-F37F-4A7E-B97C-DE40219177D6}" dt="2023-07-20T15:27:25.304" v="2" actId="2711"/>
          <ac:spMkLst>
            <pc:docMk/>
            <pc:sldMasterMk cId="3606752352" sldId="2147483676"/>
            <ac:spMk id="4" creationId="{00000000-0000-0000-0000-000000000000}"/>
          </ac:spMkLst>
        </pc:spChg>
        <pc:spChg chg="mod">
          <ac:chgData name="Martín Solari" userId="ebb1e0e5-e0b1-4bc3-a891-7802edbfdcc0" providerId="ADAL" clId="{1BAEE395-F37F-4A7E-B97C-DE40219177D6}" dt="2023-07-20T15:27:25.304" v="2" actId="2711"/>
          <ac:spMkLst>
            <pc:docMk/>
            <pc:sldMasterMk cId="3606752352" sldId="2147483676"/>
            <ac:spMk id="5" creationId="{00000000-0000-0000-0000-000000000000}"/>
          </ac:spMkLst>
        </pc:spChg>
        <pc:spChg chg="mod">
          <ac:chgData name="Martín Solari" userId="ebb1e0e5-e0b1-4bc3-a891-7802edbfdcc0" providerId="ADAL" clId="{1BAEE395-F37F-4A7E-B97C-DE40219177D6}" dt="2023-07-20T15:27:25.304" v="2" actId="2711"/>
          <ac:spMkLst>
            <pc:docMk/>
            <pc:sldMasterMk cId="3606752352" sldId="2147483676"/>
            <ac:spMk id="6"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45a63b69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45a63b69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7f9f4472c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7f9f4472c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222222"/>
                </a:solidFill>
                <a:highlight>
                  <a:srgbClr val="FFFFFF"/>
                </a:highlight>
              </a:rPr>
              <a:t>Ethnography</a:t>
            </a:r>
            <a:r>
              <a:rPr lang="en" sz="1200">
                <a:solidFill>
                  <a:srgbClr val="222222"/>
                </a:solidFill>
                <a:highlight>
                  <a:srgbClr val="FFFFFF"/>
                </a:highlight>
              </a:rPr>
              <a:t> is a </a:t>
            </a:r>
            <a:r>
              <a:rPr lang="en" sz="1200" b="1">
                <a:solidFill>
                  <a:srgbClr val="222222"/>
                </a:solidFill>
                <a:highlight>
                  <a:srgbClr val="FFFFFF"/>
                </a:highlight>
              </a:rPr>
              <a:t>study</a:t>
            </a:r>
            <a:r>
              <a:rPr lang="en" sz="1200">
                <a:solidFill>
                  <a:srgbClr val="222222"/>
                </a:solidFill>
                <a:highlight>
                  <a:srgbClr val="FFFFFF"/>
                </a:highlight>
              </a:rPr>
              <a:t> of culture from a holistic sense, meaning it examines all the parts of the whole, and examines people and their relationships to cultural systems. This includes processes and meanings within those systems, such as customs, behaviors, interpersonal relations, and relations to space.</a:t>
            </a:r>
            <a:br>
              <a:rPr lang="en" sz="1200">
                <a:solidFill>
                  <a:srgbClr val="222222"/>
                </a:solidFill>
                <a:highlight>
                  <a:srgbClr val="FFFFFF"/>
                </a:highlight>
              </a:rPr>
            </a:br>
            <a:br>
              <a:rPr lang="en" sz="1200">
                <a:solidFill>
                  <a:srgbClr val="222222"/>
                </a:solidFill>
                <a:highlight>
                  <a:srgbClr val="FFFFFF"/>
                </a:highlight>
              </a:rPr>
            </a:br>
            <a:r>
              <a:rPr lang="en" sz="1200">
                <a:solidFill>
                  <a:srgbClr val="222222"/>
                </a:solidFill>
                <a:highlight>
                  <a:srgbClr val="FFFFFF"/>
                </a:highlight>
              </a:rPr>
              <a:t>The term “</a:t>
            </a:r>
            <a:r>
              <a:rPr lang="en" sz="1200" b="1">
                <a:solidFill>
                  <a:srgbClr val="222222"/>
                </a:solidFill>
                <a:highlight>
                  <a:srgbClr val="FFFFFF"/>
                </a:highlight>
              </a:rPr>
              <a:t>debrief</a:t>
            </a:r>
            <a:r>
              <a:rPr lang="en" sz="1200">
                <a:solidFill>
                  <a:srgbClr val="222222"/>
                </a:solidFill>
                <a:highlight>
                  <a:srgbClr val="FFFFFF"/>
                </a:highlight>
              </a:rPr>
              <a:t>” usually indicates a staff </a:t>
            </a:r>
            <a:r>
              <a:rPr lang="en" sz="1200" b="1">
                <a:solidFill>
                  <a:srgbClr val="222222"/>
                </a:solidFill>
                <a:highlight>
                  <a:srgbClr val="FFFFFF"/>
                </a:highlight>
              </a:rPr>
              <a:t>meeting</a:t>
            </a:r>
            <a:r>
              <a:rPr lang="en" sz="1200">
                <a:solidFill>
                  <a:srgbClr val="222222"/>
                </a:solidFill>
                <a:highlight>
                  <a:srgbClr val="FFFFFF"/>
                </a:highlight>
              </a:rPr>
              <a:t> held to discuss an event after the doors have closed, but sometimes it is also used to describe surveys and other forms of polling designed for gathering feedback.</a:t>
            </a:r>
            <a:br>
              <a:rPr lang="en" sz="1200">
                <a:solidFill>
                  <a:srgbClr val="222222"/>
                </a:solidFill>
                <a:highlight>
                  <a:srgbClr val="FFFFFF"/>
                </a:highlight>
              </a:rPr>
            </a:br>
            <a:br>
              <a:rPr lang="en" sz="1200">
                <a:solidFill>
                  <a:srgbClr val="222222"/>
                </a:solidFill>
                <a:highlight>
                  <a:srgbClr val="FFFFFF"/>
                </a:highlight>
              </a:rPr>
            </a:br>
            <a:r>
              <a:rPr lang="en" sz="1200" b="1">
                <a:solidFill>
                  <a:schemeClr val="dk1"/>
                </a:solidFill>
                <a:highlight>
                  <a:srgbClr val="FFFFFF"/>
                </a:highlight>
              </a:rPr>
              <a:t>Focused ethnography</a:t>
            </a:r>
            <a:r>
              <a:rPr lang="en" sz="1200">
                <a:solidFill>
                  <a:schemeClr val="dk1"/>
                </a:solidFill>
                <a:highlight>
                  <a:srgbClr val="FFFFFF"/>
                </a:highlight>
              </a:rPr>
              <a:t>: is typified by short-term or absent field visits, an interest in a specific research question, a researcher with insider or background knowledge of the cultural group, and intensive methods of data collection and recording, such as video or audio-taping (HIGGINBOTTOM, 2013; KNOBLAUCH, 2005; MILLEN, 2000; MORSE &amp; RICHARDS, 2002). [10]</a:t>
            </a:r>
            <a:br>
              <a:rPr lang="en" sz="1200">
                <a:solidFill>
                  <a:schemeClr val="dk1"/>
                </a:solidFill>
                <a:highlight>
                  <a:srgbClr val="FFFFFF"/>
                </a:highlight>
              </a:rPr>
            </a:br>
            <a:br>
              <a:rPr lang="en" sz="1200">
                <a:solidFill>
                  <a:schemeClr val="dk1"/>
                </a:solidFill>
                <a:highlight>
                  <a:srgbClr val="FFFFFF"/>
                </a:highlight>
              </a:rPr>
            </a:br>
            <a:r>
              <a:rPr lang="en" sz="1200">
                <a:solidFill>
                  <a:srgbClr val="222222"/>
                </a:solidFill>
                <a:highlight>
                  <a:srgbClr val="FFFFFF"/>
                </a:highlight>
              </a:rPr>
              <a:t>The </a:t>
            </a:r>
            <a:r>
              <a:rPr lang="en" sz="1200" b="1">
                <a:solidFill>
                  <a:srgbClr val="222222"/>
                </a:solidFill>
                <a:highlight>
                  <a:srgbClr val="FFFFFF"/>
                </a:highlight>
              </a:rPr>
              <a:t>prototyping</a:t>
            </a:r>
            <a:r>
              <a:rPr lang="en" sz="1200">
                <a:solidFill>
                  <a:srgbClr val="222222"/>
                </a:solidFill>
                <a:highlight>
                  <a:srgbClr val="FFFFFF"/>
                </a:highlight>
              </a:rPr>
              <a:t> model is a </a:t>
            </a:r>
            <a:r>
              <a:rPr lang="en" sz="1200" b="1">
                <a:solidFill>
                  <a:srgbClr val="222222"/>
                </a:solidFill>
                <a:highlight>
                  <a:srgbClr val="FFFFFF"/>
                </a:highlight>
              </a:rPr>
              <a:t>systems</a:t>
            </a:r>
            <a:r>
              <a:rPr lang="en" sz="1200">
                <a:solidFill>
                  <a:srgbClr val="222222"/>
                </a:solidFill>
                <a:highlight>
                  <a:srgbClr val="FFFFFF"/>
                </a:highlight>
              </a:rPr>
              <a:t> development method in which a </a:t>
            </a:r>
            <a:r>
              <a:rPr lang="en" sz="1200" b="1">
                <a:solidFill>
                  <a:srgbClr val="222222"/>
                </a:solidFill>
                <a:highlight>
                  <a:srgbClr val="FFFFFF"/>
                </a:highlight>
              </a:rPr>
              <a:t>prototype</a:t>
            </a:r>
            <a:r>
              <a:rPr lang="en" sz="1200">
                <a:solidFill>
                  <a:srgbClr val="222222"/>
                </a:solidFill>
                <a:highlight>
                  <a:srgbClr val="FFFFFF"/>
                </a:highlight>
              </a:rPr>
              <a:t> is built, tested and then reworked as necessary until an acceptable outcome is achieved from which the complete </a:t>
            </a:r>
            <a:r>
              <a:rPr lang="en" sz="1200" b="1">
                <a:solidFill>
                  <a:srgbClr val="222222"/>
                </a:solidFill>
                <a:highlight>
                  <a:srgbClr val="FFFFFF"/>
                </a:highlight>
              </a:rPr>
              <a:t>system</a:t>
            </a:r>
            <a:r>
              <a:rPr lang="en" sz="1200">
                <a:solidFill>
                  <a:srgbClr val="222222"/>
                </a:solidFill>
                <a:highlight>
                  <a:srgbClr val="FFFFFF"/>
                </a:highlight>
              </a:rPr>
              <a:t> or product can be developed.</a:t>
            </a:r>
            <a:br>
              <a:rPr lang="en" sz="1200">
                <a:solidFill>
                  <a:srgbClr val="222222"/>
                </a:solidFill>
                <a:highlight>
                  <a:srgbClr val="FFFFFF"/>
                </a:highlight>
              </a:rPr>
            </a:br>
            <a:br>
              <a:rPr lang="en" sz="1200">
                <a:solidFill>
                  <a:srgbClr val="222222"/>
                </a:solidFill>
                <a:highlight>
                  <a:srgbClr val="FFFFFF"/>
                </a:highlight>
              </a:rPr>
            </a:br>
            <a:r>
              <a:rPr lang="en" sz="1200">
                <a:solidFill>
                  <a:srgbClr val="222222"/>
                </a:solidFill>
                <a:highlight>
                  <a:srgbClr val="FFFFFF"/>
                </a:highlight>
              </a:rPr>
              <a:t>Testing a </a:t>
            </a:r>
            <a:r>
              <a:rPr lang="en" sz="1200" b="1">
                <a:solidFill>
                  <a:srgbClr val="222222"/>
                </a:solidFill>
                <a:highlight>
                  <a:srgbClr val="FFFFFF"/>
                </a:highlight>
              </a:rPr>
              <a:t>prototype</a:t>
            </a:r>
            <a:r>
              <a:rPr lang="en" sz="1200">
                <a:solidFill>
                  <a:srgbClr val="222222"/>
                </a:solidFill>
                <a:highlight>
                  <a:srgbClr val="FFFFFF"/>
                </a:highlight>
              </a:rPr>
              <a:t> / developed design is a very important part of the design and manufacturing process. Testing and </a:t>
            </a:r>
            <a:r>
              <a:rPr lang="en" sz="1200" b="1">
                <a:solidFill>
                  <a:srgbClr val="222222"/>
                </a:solidFill>
                <a:highlight>
                  <a:srgbClr val="FFFFFF"/>
                </a:highlight>
              </a:rPr>
              <a:t>evaluation</a:t>
            </a:r>
            <a:r>
              <a:rPr lang="en" sz="1200">
                <a:solidFill>
                  <a:srgbClr val="222222"/>
                </a:solidFill>
                <a:highlight>
                  <a:srgbClr val="FFFFFF"/>
                </a:highlight>
              </a:rPr>
              <a:t>, simply confirms that the product will work as it is supposed to, or if it needs refinement. In general, testing a </a:t>
            </a:r>
            <a:r>
              <a:rPr lang="en" sz="1200" b="1">
                <a:solidFill>
                  <a:srgbClr val="222222"/>
                </a:solidFill>
                <a:highlight>
                  <a:srgbClr val="FFFFFF"/>
                </a:highlight>
              </a:rPr>
              <a:t>prototype</a:t>
            </a:r>
            <a:r>
              <a:rPr lang="en" sz="1200">
                <a:solidFill>
                  <a:srgbClr val="222222"/>
                </a:solidFill>
                <a:highlight>
                  <a:srgbClr val="FFFFFF"/>
                </a:highlight>
              </a:rPr>
              <a:t> allows the designer and client to assess the viability of a design.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fbe139b1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fbe139b1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fbe139b1d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fbe139b1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fbe139b1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7fbe139b1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f9f4472c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f9f4472c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47b66e87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47b66e87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45a63b692_1_87:notes"/>
          <p:cNvSpPr txBox="1">
            <a:spLocks noGrp="1"/>
          </p:cNvSpPr>
          <p:nvPr>
            <p:ph type="body" idx="1"/>
          </p:nvPr>
        </p:nvSpPr>
        <p:spPr>
          <a:xfrm>
            <a:off x="686097" y="4343702"/>
            <a:ext cx="5485805" cy="4113892"/>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162" name="Google Shape;162;g745a63b692_1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08adf238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d08adf23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08adf238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08adf238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f9f4472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f9f4472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45a63b692_1_48:notes"/>
          <p:cNvSpPr txBox="1">
            <a:spLocks noGrp="1"/>
          </p:cNvSpPr>
          <p:nvPr>
            <p:ph type="body" idx="1"/>
          </p:nvPr>
        </p:nvSpPr>
        <p:spPr>
          <a:xfrm>
            <a:off x="686097" y="4343702"/>
            <a:ext cx="5485805" cy="4113892"/>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77" name="Google Shape;77;g745a63b692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f9f4472c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f9f4472c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45a63b692_1_54:notes"/>
          <p:cNvSpPr txBox="1">
            <a:spLocks noGrp="1"/>
          </p:cNvSpPr>
          <p:nvPr>
            <p:ph type="body" idx="1"/>
          </p:nvPr>
        </p:nvSpPr>
        <p:spPr>
          <a:xfrm>
            <a:off x="686097" y="4343702"/>
            <a:ext cx="5485805" cy="4113892"/>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90" name="Google Shape;90;g745a63b692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f9f4472c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f9f4472c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f9f4472ca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f9f4472c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fbe139b1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fbe139b1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45a63b692_1_75:notes"/>
          <p:cNvSpPr txBox="1">
            <a:spLocks noGrp="1"/>
          </p:cNvSpPr>
          <p:nvPr>
            <p:ph type="body" idx="1"/>
          </p:nvPr>
        </p:nvSpPr>
        <p:spPr>
          <a:xfrm>
            <a:off x="686097" y="4343702"/>
            <a:ext cx="5485805" cy="4113892"/>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115" name="Google Shape;115;g745a63b692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C05249-1F4F-46E2-8E80-44F34A4BA277}"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319179117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C05249-1F4F-46E2-8E80-44F34A4BA277}"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271996613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C05249-1F4F-46E2-8E80-44F34A4BA277}"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38025623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6516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52222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pPr marL="0" lvl="0" indent="-76200" algn="r" rtl="0">
              <a:spcBef>
                <a:spcPts val="0"/>
              </a:spcBef>
              <a:spcAft>
                <a:spcPts val="0"/>
              </a:spcAft>
              <a:buClr>
                <a:srgbClr val="898989"/>
              </a:buClr>
              <a:buSzPts val="1200"/>
              <a:buFont typeface="Calibri"/>
              <a:buChar char="–"/>
            </a:pPr>
            <a:fld id="{00000000-1234-1234-1234-123412341234}" type="slidenum">
              <a:rPr lang="es-419" smtClean="0"/>
              <a:t>‹#›</a:t>
            </a:fld>
            <a:endParaRPr lang="es-419" sz="1000">
              <a:solidFill>
                <a:schemeClr val="dk2"/>
              </a:solidFill>
              <a:latin typeface="Arial"/>
              <a:ea typeface="Arial"/>
              <a:cs typeface="Arial"/>
              <a:sym typeface="Arial"/>
            </a:endParaRPr>
          </a:p>
        </p:txBody>
      </p:sp>
    </p:spTree>
    <p:extLst>
      <p:ext uri="{BB962C8B-B14F-4D97-AF65-F5344CB8AC3E}">
        <p14:creationId xmlns:p14="http://schemas.microsoft.com/office/powerpoint/2010/main" val="1468874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C05249-1F4F-46E2-8E80-44F34A4BA277}"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177952099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pPr marL="0" lvl="0" indent="-76200" algn="r" rtl="0">
              <a:spcBef>
                <a:spcPts val="0"/>
              </a:spcBef>
              <a:spcAft>
                <a:spcPts val="0"/>
              </a:spcAft>
              <a:buClr>
                <a:srgbClr val="898989"/>
              </a:buClr>
              <a:buSzPts val="1200"/>
              <a:buFont typeface="Calibri"/>
              <a:buChar char="–"/>
            </a:pPr>
            <a:fld id="{00000000-1234-1234-1234-123412341234}" type="slidenum">
              <a:rPr lang="es-419" smtClean="0"/>
              <a:t>‹#›</a:t>
            </a:fld>
            <a:endParaRPr lang="es-419" sz="1000">
              <a:solidFill>
                <a:schemeClr val="dk2"/>
              </a:solidFill>
              <a:latin typeface="Arial"/>
              <a:ea typeface="Arial"/>
              <a:cs typeface="Arial"/>
              <a:sym typeface="Arial"/>
            </a:endParaRPr>
          </a:p>
        </p:txBody>
      </p:sp>
    </p:spTree>
    <p:extLst>
      <p:ext uri="{BB962C8B-B14F-4D97-AF65-F5344CB8AC3E}">
        <p14:creationId xmlns:p14="http://schemas.microsoft.com/office/powerpoint/2010/main" val="3498093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1878806"/>
            <a:ext cx="3868340" cy="276344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1878806"/>
            <a:ext cx="3887391" cy="276344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C05249-1F4F-46E2-8E80-44F34A4BA277}" type="datetimeFigureOut">
              <a:rPr lang="en-US" smtClean="0"/>
              <a:t>8/8/2023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276731844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C05249-1F4F-46E2-8E80-44F34A4BA277}" type="datetimeFigureOut">
              <a:rPr lang="en-US" smtClean="0"/>
              <a:t>8/8/2023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105403994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C05249-1F4F-46E2-8E80-44F34A4BA277}" type="datetimeFigureOut">
              <a:rPr lang="en-US" smtClean="0"/>
              <a:t>8/8/2023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199863477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C05249-1F4F-46E2-8E80-44F34A4BA277}" type="datetimeFigureOut">
              <a:rPr lang="en-US" smtClean="0"/>
              <a:t>8/8/2023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180938602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C05249-1F4F-46E2-8E80-44F34A4BA277}" type="datetimeFigureOut">
              <a:rPr lang="en-US" smtClean="0"/>
              <a:t>8/8/2023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a:t>
            </a:fld>
            <a:endParaRPr lang="es-419"/>
          </a:p>
        </p:txBody>
      </p:sp>
    </p:spTree>
    <p:extLst>
      <p:ext uri="{BB962C8B-B14F-4D97-AF65-F5344CB8AC3E}">
        <p14:creationId xmlns:p14="http://schemas.microsoft.com/office/powerpoint/2010/main" val="866029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fld id="{B6C05249-1F4F-46E2-8E80-44F34A4BA277}" type="datetimeFigureOut">
              <a:rPr lang="en-US" smtClean="0"/>
              <a:pPr/>
              <a:t>8/8/2023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cs typeface="Arial" panose="020B0604020202020204" pitchFamily="34" charset="0"/>
              </a:defRPr>
            </a:lvl1pPr>
          </a:lstStyle>
          <a:p>
            <a:fld id="{00000000-1234-1234-1234-123412341234}" type="slidenum">
              <a:rPr lang="es-419" smtClean="0"/>
              <a:pPr/>
              <a:t>‹#›</a:t>
            </a:fld>
            <a:endParaRPr lang="es-419"/>
          </a:p>
        </p:txBody>
      </p:sp>
    </p:spTree>
    <p:extLst>
      <p:ext uri="{BB962C8B-B14F-4D97-AF65-F5344CB8AC3E}">
        <p14:creationId xmlns:p14="http://schemas.microsoft.com/office/powerpoint/2010/main" val="3606752352"/>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spotify.com/uy/"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hyperlink" Target="https://www.uber.com/" TargetMode="External"/><Relationship Id="rId5" Type="http://schemas.openxmlformats.org/officeDocument/2006/relationships/hyperlink" Target="https://www.netflix.com/" TargetMode="External"/><Relationship Id="rId4" Type="http://schemas.openxmlformats.org/officeDocument/2006/relationships/hyperlink" Target="https://www.amazon.com/"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amazon.com/"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hyperlink" Target="https://www.spotify.com/uy/" TargetMode="External"/><Relationship Id="rId4" Type="http://schemas.openxmlformats.org/officeDocument/2006/relationships/hyperlink" Target="https://www.netflix.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1106125"/>
            <a:ext cx="8520600" cy="165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2.1.Técnicas de elicitación</a:t>
            </a:r>
            <a:endParaRPr sz="4800"/>
          </a:p>
        </p:txBody>
      </p:sp>
      <p:sp>
        <p:nvSpPr>
          <p:cNvPr id="68" name="Google Shape;68;p1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FIS / IS1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Observación - etnografía</a:t>
            </a:r>
            <a:endParaRPr/>
          </a:p>
        </p:txBody>
      </p:sp>
      <p:sp>
        <p:nvSpPr>
          <p:cNvPr id="125" name="Google Shape;125;p24"/>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 observaciones llevan </a:t>
            </a:r>
            <a:r>
              <a:rPr lang="en" b="1"/>
              <a:t>tiempo</a:t>
            </a:r>
            <a:r>
              <a:rPr lang="en"/>
              <a:t> por lo que no son útiles para todos los usuarios y todas las tareas</a:t>
            </a:r>
            <a:endParaRPr/>
          </a:p>
          <a:p>
            <a:pPr marL="0" lvl="0" indent="0" algn="l" rtl="0">
              <a:spcBef>
                <a:spcPts val="1600"/>
              </a:spcBef>
              <a:spcAft>
                <a:spcPts val="0"/>
              </a:spcAft>
              <a:buNone/>
            </a:pPr>
            <a:r>
              <a:rPr lang="en"/>
              <a:t>Elegir </a:t>
            </a:r>
            <a:r>
              <a:rPr lang="en" b="1"/>
              <a:t>tareas importantes</a:t>
            </a:r>
            <a:r>
              <a:rPr lang="en"/>
              <a:t> o de alto riesgo y distintas clases de usuarios para realizar las observaciones</a:t>
            </a:r>
            <a:endParaRPr/>
          </a:p>
          <a:p>
            <a:pPr marL="0" lvl="0" indent="0" algn="l" rtl="0">
              <a:spcBef>
                <a:spcPts val="1600"/>
              </a:spcBef>
              <a:spcAft>
                <a:spcPts val="1600"/>
              </a:spcAft>
              <a:buNone/>
            </a:pPr>
            <a:r>
              <a:rPr lang="en"/>
              <a:t> </a:t>
            </a:r>
            <a:endParaRPr/>
          </a:p>
        </p:txBody>
      </p:sp>
      <p:pic>
        <p:nvPicPr>
          <p:cNvPr id="126" name="Google Shape;126;p24"/>
          <p:cNvPicPr preferRelativeResize="0"/>
          <p:nvPr/>
        </p:nvPicPr>
        <p:blipFill>
          <a:blip r:embed="rId3">
            <a:alphaModFix/>
          </a:blip>
          <a:stretch>
            <a:fillRect/>
          </a:stretch>
        </p:blipFill>
        <p:spPr>
          <a:xfrm>
            <a:off x="1257300" y="2966623"/>
            <a:ext cx="6629399" cy="1742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Cuestionarios</a:t>
            </a:r>
            <a:endParaRPr dirty="0"/>
          </a:p>
        </p:txBody>
      </p:sp>
      <p:sp>
        <p:nvSpPr>
          <p:cNvPr id="132" name="Google Shape;132;p25"/>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Los cuestionarios son una forma de entrevistar a </a:t>
            </a:r>
            <a:r>
              <a:rPr lang="en" b="1"/>
              <a:t>grandes grupos</a:t>
            </a:r>
            <a:r>
              <a:rPr lang="en"/>
              <a:t> para comprender sus necesidades</a:t>
            </a:r>
            <a:endParaRPr/>
          </a:p>
          <a:p>
            <a:pPr marL="0" lvl="0" indent="0" algn="l" rtl="0">
              <a:lnSpc>
                <a:spcPct val="115000"/>
              </a:lnSpc>
              <a:spcBef>
                <a:spcPts val="1600"/>
              </a:spcBef>
              <a:spcAft>
                <a:spcPts val="0"/>
              </a:spcAft>
              <a:buClr>
                <a:schemeClr val="dk1"/>
              </a:buClr>
              <a:buSzPts val="1100"/>
              <a:buFont typeface="Arial"/>
              <a:buNone/>
            </a:pPr>
            <a:r>
              <a:rPr lang="en"/>
              <a:t>El mayor desafío es preparar un cuestionario bien escrito, algunos tips a tener en cuenta:</a:t>
            </a:r>
            <a:endParaRPr/>
          </a:p>
          <a:p>
            <a:pPr marL="457200" lvl="0" indent="-298450" algn="l" rtl="0">
              <a:spcBef>
                <a:spcPts val="0"/>
              </a:spcBef>
              <a:spcAft>
                <a:spcPts val="0"/>
              </a:spcAft>
              <a:buClr>
                <a:schemeClr val="dk1"/>
              </a:buClr>
              <a:buSzPts val="1100"/>
              <a:buChar char="●"/>
            </a:pPr>
            <a:r>
              <a:rPr lang="en"/>
              <a:t>Proveer </a:t>
            </a:r>
            <a:r>
              <a:rPr lang="en" b="1"/>
              <a:t>opciones de respuesta</a:t>
            </a:r>
            <a:r>
              <a:rPr lang="en"/>
              <a:t> que cubran el conjunto completo de posibles respuestas</a:t>
            </a:r>
            <a:endParaRPr/>
          </a:p>
          <a:p>
            <a:pPr marL="457200" lvl="0" indent="-298450" algn="l" rtl="0">
              <a:spcBef>
                <a:spcPts val="0"/>
              </a:spcBef>
              <a:spcAft>
                <a:spcPts val="0"/>
              </a:spcAft>
              <a:buClr>
                <a:schemeClr val="dk1"/>
              </a:buClr>
              <a:buSzPts val="1100"/>
              <a:buChar char="●"/>
            </a:pPr>
            <a:r>
              <a:rPr lang="en"/>
              <a:t>Hacer que las opciones de respuesta sean mutuamente excluyentes y exhaustivas</a:t>
            </a:r>
            <a:endParaRPr/>
          </a:p>
          <a:p>
            <a:pPr marL="457200" lvl="0" indent="-298450" algn="l" rtl="0">
              <a:spcBef>
                <a:spcPts val="0"/>
              </a:spcBef>
              <a:spcAft>
                <a:spcPts val="0"/>
              </a:spcAft>
              <a:buClr>
                <a:schemeClr val="dk1"/>
              </a:buClr>
              <a:buSzPts val="1100"/>
              <a:buChar char="●"/>
            </a:pPr>
            <a:r>
              <a:rPr lang="en"/>
              <a:t>No escribir una pregunta de forma que implique una determinada respuesta</a:t>
            </a:r>
            <a:endParaRPr/>
          </a:p>
          <a:p>
            <a:pPr marL="0" lvl="0" indent="0" algn="l" rtl="0">
              <a:spcBef>
                <a:spcPts val="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Cuestionarios </a:t>
            </a:r>
            <a:endParaRPr/>
          </a:p>
        </p:txBody>
      </p:sp>
      <p:sp>
        <p:nvSpPr>
          <p:cNvPr id="138" name="Google Shape;138;p26"/>
          <p:cNvSpPr txBox="1">
            <a:spLocks noGrp="1"/>
          </p:cNvSpPr>
          <p:nvPr>
            <p:ph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Si se utilizan </a:t>
            </a:r>
            <a:r>
              <a:rPr lang="en" b="1"/>
              <a:t>escalas</a:t>
            </a:r>
            <a:r>
              <a:rPr lang="en"/>
              <a:t>, usarlas consistentemente a lo largo de todo el cuestionario</a:t>
            </a:r>
            <a:endParaRPr/>
          </a:p>
          <a:p>
            <a:pPr marL="457200" lvl="0" indent="-342900" algn="l" rtl="0">
              <a:spcBef>
                <a:spcPts val="0"/>
              </a:spcBef>
              <a:spcAft>
                <a:spcPts val="0"/>
              </a:spcAft>
              <a:buSzPts val="1800"/>
              <a:buChar char="●"/>
            </a:pPr>
            <a:r>
              <a:rPr lang="en"/>
              <a:t>Utilizar </a:t>
            </a:r>
            <a:r>
              <a:rPr lang="en" b="1"/>
              <a:t>preguntas</a:t>
            </a:r>
            <a:r>
              <a:rPr lang="en"/>
              <a:t> </a:t>
            </a:r>
            <a:r>
              <a:rPr lang="en" b="1"/>
              <a:t>cerradas</a:t>
            </a:r>
            <a:r>
              <a:rPr lang="en"/>
              <a:t> con dos o más opciones específicas si se quiere utilizar los resultados para análisis estadísticos</a:t>
            </a:r>
            <a:endParaRPr/>
          </a:p>
          <a:p>
            <a:pPr marL="457200" lvl="0" indent="-342900" algn="l" rtl="0">
              <a:spcBef>
                <a:spcPts val="0"/>
              </a:spcBef>
              <a:spcAft>
                <a:spcPts val="0"/>
              </a:spcAft>
              <a:buSzPts val="1800"/>
              <a:buChar char="●"/>
            </a:pPr>
            <a:r>
              <a:rPr lang="en"/>
              <a:t>Siempre </a:t>
            </a:r>
            <a:r>
              <a:rPr lang="en" b="1"/>
              <a:t>pruebe el cuestionario</a:t>
            </a:r>
            <a:r>
              <a:rPr lang="en"/>
              <a:t> antes de distribuirlo. Para verificar si una pregunta fue escrita de manera ambigua o que se omitió una pregunta importante</a:t>
            </a:r>
            <a:endParaRPr/>
          </a:p>
          <a:p>
            <a:pPr marL="457200" lvl="0" indent="-342900" algn="l" rtl="0">
              <a:spcBef>
                <a:spcPts val="0"/>
              </a:spcBef>
              <a:spcAft>
                <a:spcPts val="0"/>
              </a:spcAft>
              <a:buSzPts val="1800"/>
              <a:buChar char="●"/>
            </a:pPr>
            <a:r>
              <a:rPr lang="en" b="1"/>
              <a:t>No hacer muchas preguntas</a:t>
            </a:r>
            <a:r>
              <a:rPr lang="en"/>
              <a:t> o las personas no responden</a:t>
            </a:r>
            <a:endParaRPr/>
          </a:p>
          <a:p>
            <a:pPr marL="0" lvl="0" indent="0" algn="l" rtl="0">
              <a:spcBef>
                <a:spcPts val="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Análisis de GUI - ingeniería reversa</a:t>
            </a:r>
            <a:endParaRPr/>
          </a:p>
        </p:txBody>
      </p:sp>
      <p:sp>
        <p:nvSpPr>
          <p:cNvPr id="144" name="Google Shape;144;p27"/>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Es una técnica de elicitación independiente que implica examinar el sistema al cual se conecta tu sistema. </a:t>
            </a:r>
            <a:endParaRPr/>
          </a:p>
          <a:p>
            <a:pPr marL="0" lvl="0" indent="0" algn="l" rtl="0">
              <a:spcBef>
                <a:spcPts val="1600"/>
              </a:spcBef>
              <a:spcAft>
                <a:spcPts val="1600"/>
              </a:spcAft>
              <a:buNone/>
            </a:pPr>
            <a:r>
              <a:rPr lang="en"/>
              <a:t>Revela requerimientos funcionales relacionados al intercambio de datos y servicios entre los sistemas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Análisis de documentos</a:t>
            </a:r>
            <a:endParaRPr/>
          </a:p>
        </p:txBody>
      </p:sp>
      <p:sp>
        <p:nvSpPr>
          <p:cNvPr id="150" name="Google Shape;150;p28"/>
          <p:cNvSpPr txBox="1">
            <a:spLocks noGrp="1"/>
          </p:cNvSpPr>
          <p:nvPr>
            <p:ph idx="1"/>
          </p:nvPr>
        </p:nvSpPr>
        <p:spPr>
          <a:xfrm>
            <a:off x="628650" y="949499"/>
            <a:ext cx="7886700" cy="32635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El análisis de la documentación implica examinar toda </a:t>
            </a:r>
            <a:r>
              <a:rPr lang="en" b="1" dirty="0"/>
              <a:t>documentación existente</a:t>
            </a:r>
            <a:r>
              <a:rPr lang="en" dirty="0"/>
              <a:t> para detectar potenciales requerimientos de software</a:t>
            </a:r>
            <a:endParaRPr sz="800" dirty="0"/>
          </a:p>
          <a:p>
            <a:pPr marL="0" lvl="0" indent="0" algn="l" rtl="0">
              <a:spcBef>
                <a:spcPts val="1600"/>
              </a:spcBef>
              <a:spcAft>
                <a:spcPts val="0"/>
              </a:spcAft>
              <a:buNone/>
            </a:pPr>
            <a:endParaRPr dirty="0"/>
          </a:p>
          <a:p>
            <a:pPr marL="0" lvl="0" indent="0" algn="l" rtl="0">
              <a:spcBef>
                <a:spcPts val="1600"/>
              </a:spcBef>
              <a:spcAft>
                <a:spcPts val="1600"/>
              </a:spcAft>
              <a:buNone/>
            </a:pPr>
            <a:endParaRPr sz="1000" dirty="0"/>
          </a:p>
        </p:txBody>
      </p:sp>
      <p:pic>
        <p:nvPicPr>
          <p:cNvPr id="151" name="Google Shape;151;p28"/>
          <p:cNvPicPr preferRelativeResize="0"/>
          <p:nvPr/>
        </p:nvPicPr>
        <p:blipFill>
          <a:blip r:embed="rId3">
            <a:alphaModFix/>
          </a:blip>
          <a:stretch>
            <a:fillRect/>
          </a:stretch>
        </p:blipFill>
        <p:spPr>
          <a:xfrm>
            <a:off x="710224" y="1978288"/>
            <a:ext cx="2266102" cy="3092554"/>
          </a:xfrm>
          <a:prstGeom prst="rect">
            <a:avLst/>
          </a:prstGeom>
          <a:noFill/>
          <a:ln>
            <a:noFill/>
          </a:ln>
        </p:spPr>
      </p:pic>
      <p:pic>
        <p:nvPicPr>
          <p:cNvPr id="152" name="Google Shape;152;p28"/>
          <p:cNvPicPr preferRelativeResize="0"/>
          <p:nvPr/>
        </p:nvPicPr>
        <p:blipFill>
          <a:blip r:embed="rId4">
            <a:alphaModFix/>
          </a:blip>
          <a:stretch>
            <a:fillRect/>
          </a:stretch>
        </p:blipFill>
        <p:spPr>
          <a:xfrm>
            <a:off x="6301146" y="1941975"/>
            <a:ext cx="2215254" cy="3165200"/>
          </a:xfrm>
          <a:prstGeom prst="rect">
            <a:avLst/>
          </a:prstGeom>
          <a:noFill/>
          <a:ln>
            <a:noFill/>
          </a:ln>
        </p:spPr>
      </p:pic>
      <p:pic>
        <p:nvPicPr>
          <p:cNvPr id="153" name="Google Shape;153;p28"/>
          <p:cNvPicPr preferRelativeResize="0"/>
          <p:nvPr/>
        </p:nvPicPr>
        <p:blipFill rotWithShape="1">
          <a:blip r:embed="rId5">
            <a:alphaModFix/>
          </a:blip>
          <a:srcRect l="36936" r="23739"/>
          <a:stretch/>
        </p:blipFill>
        <p:spPr>
          <a:xfrm>
            <a:off x="3540575" y="1941975"/>
            <a:ext cx="2215250" cy="3086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Análisis de documentos</a:t>
            </a:r>
            <a:endParaRPr/>
          </a:p>
        </p:txBody>
      </p:sp>
      <p:sp>
        <p:nvSpPr>
          <p:cNvPr id="159" name="Google Shape;159;p29"/>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Los documentos pueden describir </a:t>
            </a:r>
            <a:r>
              <a:rPr lang="en" b="1"/>
              <a:t>estándares corporativos o industriales</a:t>
            </a:r>
            <a:r>
              <a:rPr lang="en"/>
              <a:t> que se deben cumplir o regulaciones con las cuales debe cumplir el producto (La estructura y contenido de los documentos pueden dar mucha información sobre la operativa de una organización)</a:t>
            </a:r>
            <a:endParaRPr/>
          </a:p>
          <a:p>
            <a:pPr marL="0" lvl="0" indent="0" algn="l" rtl="0">
              <a:spcBef>
                <a:spcPts val="1600"/>
              </a:spcBef>
              <a:spcAft>
                <a:spcPts val="1600"/>
              </a:spcAft>
              <a:buClr>
                <a:schemeClr val="dk1"/>
              </a:buClr>
              <a:buSzPts val="1100"/>
              <a:buFont typeface="Arial"/>
              <a:buNone/>
            </a:pPr>
            <a:r>
              <a:rPr lang="en"/>
              <a:t>Cuando se está reemplazando un </a:t>
            </a:r>
            <a:r>
              <a:rPr lang="en" b="1"/>
              <a:t>sistema existente</a:t>
            </a:r>
            <a:r>
              <a:rPr lang="en"/>
              <a:t>, la documentación puede revelar funcionalidad que debe permanecer así como también aquella que es obsoleta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
              <a:t>Tormenta de ideas</a:t>
            </a:r>
            <a:endParaRPr/>
          </a:p>
        </p:txBody>
      </p:sp>
      <p:sp>
        <p:nvSpPr>
          <p:cNvPr id="165" name="Google Shape;165;p30"/>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457200" marR="0" lvl="0" indent="-342900" algn="l" rtl="0">
              <a:lnSpc>
                <a:spcPct val="150000"/>
              </a:lnSpc>
              <a:spcBef>
                <a:spcPts val="480"/>
              </a:spcBef>
              <a:spcAft>
                <a:spcPts val="0"/>
              </a:spcAft>
              <a:buSzPts val="1800"/>
              <a:buChar char="●"/>
            </a:pPr>
            <a:r>
              <a:rPr lang="en" sz="1800"/>
              <a:t>La tormenta de ideas es una técnica grupal para generar ideas originales en un ambiente relajado</a:t>
            </a:r>
            <a:endParaRPr/>
          </a:p>
          <a:p>
            <a:pPr marL="457200" marR="0" lvl="0" indent="-342900" algn="l" rtl="0">
              <a:lnSpc>
                <a:spcPct val="150000"/>
              </a:lnSpc>
              <a:spcBef>
                <a:spcPts val="0"/>
              </a:spcBef>
              <a:spcAft>
                <a:spcPts val="0"/>
              </a:spcAft>
              <a:buSzPts val="1800"/>
              <a:buChar char="●"/>
            </a:pPr>
            <a:r>
              <a:rPr lang="en" sz="1800"/>
              <a:t>Es útil cuando se desea</a:t>
            </a:r>
            <a:endParaRPr sz="2800" b="0" i="0" u="none" strike="noStrike" cap="none">
              <a:solidFill>
                <a:schemeClr val="dk1"/>
              </a:solidFill>
              <a:latin typeface="Calibri"/>
              <a:ea typeface="Calibri"/>
              <a:cs typeface="Calibri"/>
              <a:sym typeface="Calibri"/>
            </a:endParaRPr>
          </a:p>
          <a:p>
            <a:pPr marL="914400" marR="0" lvl="1" indent="-342900" algn="l" rtl="0">
              <a:lnSpc>
                <a:spcPct val="150000"/>
              </a:lnSpc>
              <a:spcBef>
                <a:spcPts val="0"/>
              </a:spcBef>
              <a:spcAft>
                <a:spcPts val="0"/>
              </a:spcAft>
              <a:buSzPts val="1800"/>
              <a:buChar char="○"/>
            </a:pPr>
            <a:r>
              <a:rPr lang="en" sz="1800"/>
              <a:t>Liberar la creatividad de los equipos</a:t>
            </a:r>
            <a:endParaRPr sz="1800"/>
          </a:p>
          <a:p>
            <a:pPr marL="914400" marR="0" lvl="1" indent="-342900" algn="l" rtl="0">
              <a:lnSpc>
                <a:spcPct val="150000"/>
              </a:lnSpc>
              <a:spcBef>
                <a:spcPts val="0"/>
              </a:spcBef>
              <a:spcAft>
                <a:spcPts val="0"/>
              </a:spcAft>
              <a:buSzPts val="1800"/>
              <a:buChar char="○"/>
            </a:pPr>
            <a:r>
              <a:rPr lang="en" sz="1800"/>
              <a:t>Generar un número extenso de ideas</a:t>
            </a:r>
            <a:endParaRPr/>
          </a:p>
          <a:p>
            <a:pPr marL="914400" marR="0" lvl="1" indent="-342900" algn="l" rtl="0">
              <a:lnSpc>
                <a:spcPct val="150000"/>
              </a:lnSpc>
              <a:spcBef>
                <a:spcPts val="0"/>
              </a:spcBef>
              <a:spcAft>
                <a:spcPts val="0"/>
              </a:spcAft>
              <a:buSzPts val="1800"/>
              <a:buChar char="○"/>
            </a:pPr>
            <a:r>
              <a:rPr lang="en" sz="1800"/>
              <a:t>Involucrar a un número importante de personas en el proceso</a:t>
            </a:r>
            <a:endParaRPr/>
          </a:p>
        </p:txBody>
      </p:sp>
      <p:sp>
        <p:nvSpPr>
          <p:cNvPr id="166" name="Google Shape;166;p30"/>
          <p:cNvSpPr txBox="1"/>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p>
            <a:pPr marL="0" marR="0" lvl="0" indent="-76200" algn="r" rtl="0">
              <a:lnSpc>
                <a:spcPct val="90000"/>
              </a:lnSpc>
              <a:spcBef>
                <a:spcPts val="0"/>
              </a:spcBef>
              <a:spcAft>
                <a:spcPts val="0"/>
              </a:spcAft>
              <a:buClr>
                <a:srgbClr val="898989"/>
              </a:buClr>
              <a:buSzPts val="1200"/>
              <a:buFont typeface="Calibri"/>
              <a:buChar char="–"/>
            </a:pPr>
            <a:fld id="{00000000-1234-1234-1234-123412341234}" type="slidenum">
              <a:rPr lang="en" sz="1200" b="0" i="0" u="none">
                <a:solidFill>
                  <a:srgbClr val="898989"/>
                </a:solidFill>
                <a:latin typeface="Calibri"/>
                <a:ea typeface="Calibri"/>
                <a:cs typeface="Calibri"/>
                <a:sym typeface="Calibri"/>
              </a:r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Ejercicio</a:t>
            </a:r>
            <a:endParaRPr/>
          </a:p>
        </p:txBody>
      </p:sp>
      <p:sp>
        <p:nvSpPr>
          <p:cNvPr id="172" name="Google Shape;172;p3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 equipos utilizando los breakout rooms:</a:t>
            </a:r>
            <a:endParaRPr/>
          </a:p>
          <a:p>
            <a:pPr marL="457200" lvl="0" indent="-342900" algn="l" rtl="0">
              <a:lnSpc>
                <a:spcPct val="115000"/>
              </a:lnSpc>
              <a:spcBef>
                <a:spcPts val="1600"/>
              </a:spcBef>
              <a:spcAft>
                <a:spcPts val="0"/>
              </a:spcAft>
              <a:buSzPts val="1800"/>
              <a:buAutoNum type="arabicPeriod"/>
            </a:pPr>
            <a:r>
              <a:rPr lang="en" b="1"/>
              <a:t>Grupo 1</a:t>
            </a:r>
            <a:r>
              <a:rPr lang="en"/>
              <a:t>: Aplicar la técnica </a:t>
            </a:r>
            <a:r>
              <a:rPr lang="en" b="1">
                <a:solidFill>
                  <a:srgbClr val="3D85C6"/>
                </a:solidFill>
              </a:rPr>
              <a:t>User Personas</a:t>
            </a:r>
            <a:r>
              <a:rPr lang="en"/>
              <a:t> para el desarrollo de una aplicación local de música estilo </a:t>
            </a:r>
            <a:r>
              <a:rPr lang="en" u="sng">
                <a:solidFill>
                  <a:schemeClr val="hlink"/>
                </a:solidFill>
                <a:hlinkClick r:id="rId3"/>
              </a:rPr>
              <a:t>Spotify</a:t>
            </a:r>
            <a:r>
              <a:rPr lang="en"/>
              <a:t>.</a:t>
            </a:r>
            <a:endParaRPr/>
          </a:p>
          <a:p>
            <a:pPr marL="457200" lvl="0" indent="-342900" algn="l" rtl="0">
              <a:lnSpc>
                <a:spcPct val="115000"/>
              </a:lnSpc>
              <a:spcBef>
                <a:spcPts val="0"/>
              </a:spcBef>
              <a:spcAft>
                <a:spcPts val="0"/>
              </a:spcAft>
              <a:buSzPts val="1800"/>
              <a:buAutoNum type="arabicPeriod"/>
            </a:pPr>
            <a:r>
              <a:rPr lang="en" b="1"/>
              <a:t>Grupo 2</a:t>
            </a:r>
            <a:r>
              <a:rPr lang="en"/>
              <a:t>: Aplicar la técnica de </a:t>
            </a:r>
            <a:r>
              <a:rPr lang="en" b="1">
                <a:solidFill>
                  <a:srgbClr val="3D85C6"/>
                </a:solidFill>
              </a:rPr>
              <a:t>Cuestionarios</a:t>
            </a:r>
            <a:r>
              <a:rPr lang="en"/>
              <a:t> para el desarrollo de una aplicación local de compras estilo </a:t>
            </a:r>
            <a:r>
              <a:rPr lang="en" u="sng">
                <a:solidFill>
                  <a:schemeClr val="hlink"/>
                </a:solidFill>
                <a:hlinkClick r:id="rId4"/>
              </a:rPr>
              <a:t>Amazon</a:t>
            </a:r>
            <a:r>
              <a:rPr lang="en"/>
              <a:t>.</a:t>
            </a:r>
            <a:endParaRPr/>
          </a:p>
          <a:p>
            <a:pPr marL="457200" lvl="0" indent="-342900" algn="l" rtl="0">
              <a:lnSpc>
                <a:spcPct val="115000"/>
              </a:lnSpc>
              <a:spcBef>
                <a:spcPts val="0"/>
              </a:spcBef>
              <a:spcAft>
                <a:spcPts val="0"/>
              </a:spcAft>
              <a:buSzPts val="1800"/>
              <a:buAutoNum type="arabicPeriod"/>
            </a:pPr>
            <a:r>
              <a:rPr lang="en" b="1"/>
              <a:t>Grupo 3</a:t>
            </a:r>
            <a:r>
              <a:rPr lang="en"/>
              <a:t>: Aplicar la técnica </a:t>
            </a:r>
            <a:r>
              <a:rPr lang="en" b="1">
                <a:solidFill>
                  <a:srgbClr val="3D85C6"/>
                </a:solidFill>
              </a:rPr>
              <a:t>Análisis de GUI - Ingeniería reversa</a:t>
            </a:r>
            <a:r>
              <a:rPr lang="en" b="1">
                <a:solidFill>
                  <a:srgbClr val="674EA7"/>
                </a:solidFill>
              </a:rPr>
              <a:t> </a:t>
            </a:r>
            <a:r>
              <a:rPr lang="en"/>
              <a:t>para el desarrollo de una aplicación local de películas estilo </a:t>
            </a:r>
            <a:r>
              <a:rPr lang="en" u="sng">
                <a:solidFill>
                  <a:schemeClr val="hlink"/>
                </a:solidFill>
                <a:hlinkClick r:id="rId5"/>
              </a:rPr>
              <a:t>Netflix</a:t>
            </a:r>
            <a:r>
              <a:rPr lang="en"/>
              <a:t>.</a:t>
            </a:r>
            <a:endParaRPr/>
          </a:p>
          <a:p>
            <a:pPr marL="457200" lvl="0" indent="-342900" algn="l" rtl="0">
              <a:lnSpc>
                <a:spcPct val="115000"/>
              </a:lnSpc>
              <a:spcBef>
                <a:spcPts val="0"/>
              </a:spcBef>
              <a:spcAft>
                <a:spcPts val="0"/>
              </a:spcAft>
              <a:buSzPts val="1800"/>
              <a:buAutoNum type="arabicPeriod"/>
            </a:pPr>
            <a:r>
              <a:rPr lang="en" b="1"/>
              <a:t>Grupo 4</a:t>
            </a:r>
            <a:r>
              <a:rPr lang="en"/>
              <a:t>: Aplicar la técnica de </a:t>
            </a:r>
            <a:r>
              <a:rPr lang="en" b="1">
                <a:solidFill>
                  <a:srgbClr val="3D85C6"/>
                </a:solidFill>
              </a:rPr>
              <a:t>Entrevista</a:t>
            </a:r>
            <a:r>
              <a:rPr lang="en"/>
              <a:t> para el desarrollo de un nueva aplicación local estilo </a:t>
            </a:r>
            <a:r>
              <a:rPr lang="en" u="sng">
                <a:solidFill>
                  <a:schemeClr val="hlink"/>
                </a:solidFill>
                <a:hlinkClick r:id="rId6"/>
              </a:rPr>
              <a:t>Uber</a:t>
            </a:r>
            <a:r>
              <a:rPr lang="en"/>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Ejercicio cont.</a:t>
            </a:r>
            <a:endParaRPr/>
          </a:p>
        </p:txBody>
      </p:sp>
      <p:sp>
        <p:nvSpPr>
          <p:cNvPr id="178" name="Google Shape;178;p3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 equipos utilizando los breakout rooms:</a:t>
            </a:r>
            <a:endParaRPr/>
          </a:p>
          <a:p>
            <a:pPr marL="457200" lvl="0" indent="-342900" algn="l" rtl="0">
              <a:lnSpc>
                <a:spcPct val="115000"/>
              </a:lnSpc>
              <a:spcBef>
                <a:spcPts val="1600"/>
              </a:spcBef>
              <a:spcAft>
                <a:spcPts val="0"/>
              </a:spcAft>
              <a:buSzPts val="1800"/>
              <a:buAutoNum type="arabicPeriod"/>
            </a:pPr>
            <a:r>
              <a:rPr lang="en" b="1"/>
              <a:t>Grupo 5</a:t>
            </a:r>
            <a:r>
              <a:rPr lang="en"/>
              <a:t>: Aplicar la técnica </a:t>
            </a:r>
            <a:r>
              <a:rPr lang="en" b="1">
                <a:solidFill>
                  <a:srgbClr val="3D85C6"/>
                </a:solidFill>
              </a:rPr>
              <a:t>User Personas</a:t>
            </a:r>
            <a:r>
              <a:rPr lang="en"/>
              <a:t> para el desarrollo de una aplicación local de reserva estilo </a:t>
            </a:r>
            <a:r>
              <a:rPr lang="en" u="sng">
                <a:solidFill>
                  <a:schemeClr val="accent5"/>
                </a:solidFill>
                <a:hlinkClick r:id="rId3">
                  <a:extLst>
                    <a:ext uri="{A12FA001-AC4F-418D-AE19-62706E023703}">
                      <ahyp:hlinkClr xmlns:ahyp="http://schemas.microsoft.com/office/drawing/2018/hyperlinkcolor" val="tx"/>
                    </a:ext>
                  </a:extLst>
                </a:hlinkClick>
              </a:rPr>
              <a:t>Amazon</a:t>
            </a:r>
            <a:r>
              <a:rPr lang="en"/>
              <a:t>.</a:t>
            </a:r>
            <a:endParaRPr/>
          </a:p>
          <a:p>
            <a:pPr marL="457200" lvl="0" indent="-342900" algn="l" rtl="0">
              <a:lnSpc>
                <a:spcPct val="115000"/>
              </a:lnSpc>
              <a:spcBef>
                <a:spcPts val="0"/>
              </a:spcBef>
              <a:spcAft>
                <a:spcPts val="0"/>
              </a:spcAft>
              <a:buSzPts val="1800"/>
              <a:buAutoNum type="arabicPeriod"/>
            </a:pPr>
            <a:r>
              <a:rPr lang="en" b="1"/>
              <a:t>Grupo 6</a:t>
            </a:r>
            <a:r>
              <a:rPr lang="en"/>
              <a:t>: Aplicar la técnica de </a:t>
            </a:r>
            <a:r>
              <a:rPr lang="en" b="1">
                <a:solidFill>
                  <a:srgbClr val="3D85C6"/>
                </a:solidFill>
              </a:rPr>
              <a:t>Cuestionarios</a:t>
            </a:r>
            <a:r>
              <a:rPr lang="en"/>
              <a:t> para el desarrollo de una aplicación local estilo </a:t>
            </a:r>
            <a:r>
              <a:rPr lang="en" u="sng">
                <a:solidFill>
                  <a:schemeClr val="accent5"/>
                </a:solidFill>
                <a:hlinkClick r:id="rId4">
                  <a:extLst>
                    <a:ext uri="{A12FA001-AC4F-418D-AE19-62706E023703}">
                      <ahyp:hlinkClr xmlns:ahyp="http://schemas.microsoft.com/office/drawing/2018/hyperlinkcolor" val="tx"/>
                    </a:ext>
                  </a:extLst>
                </a:hlinkClick>
              </a:rPr>
              <a:t>Netflix</a:t>
            </a:r>
            <a:r>
              <a:rPr lang="en"/>
              <a:t>.</a:t>
            </a:r>
            <a:endParaRPr/>
          </a:p>
          <a:p>
            <a:pPr marL="457200" lvl="0" indent="-342900" algn="l" rtl="0">
              <a:lnSpc>
                <a:spcPct val="115000"/>
              </a:lnSpc>
              <a:spcBef>
                <a:spcPts val="0"/>
              </a:spcBef>
              <a:spcAft>
                <a:spcPts val="0"/>
              </a:spcAft>
              <a:buSzPts val="1800"/>
              <a:buAutoNum type="arabicPeriod"/>
            </a:pPr>
            <a:r>
              <a:rPr lang="en" b="1"/>
              <a:t>Grupo 7</a:t>
            </a:r>
            <a:r>
              <a:rPr lang="en"/>
              <a:t>: Aplicar la técnica </a:t>
            </a:r>
            <a:r>
              <a:rPr lang="en" b="1">
                <a:solidFill>
                  <a:srgbClr val="3D85C6"/>
                </a:solidFill>
              </a:rPr>
              <a:t>Análisis de GUI - Ingeniería reversa</a:t>
            </a:r>
            <a:r>
              <a:rPr lang="en" b="1">
                <a:solidFill>
                  <a:srgbClr val="674EA7"/>
                </a:solidFill>
              </a:rPr>
              <a:t> </a:t>
            </a:r>
            <a:r>
              <a:rPr lang="en"/>
              <a:t>para el desarrollo de una aplicación local estilo </a:t>
            </a:r>
            <a:r>
              <a:rPr lang="en" u="sng">
                <a:solidFill>
                  <a:schemeClr val="accent5"/>
                </a:solidFill>
                <a:hlinkClick r:id="rId5">
                  <a:extLst>
                    <a:ext uri="{A12FA001-AC4F-418D-AE19-62706E023703}">
                      <ahyp:hlinkClr xmlns:ahyp="http://schemas.microsoft.com/office/drawing/2018/hyperlinkcolor" val="tx"/>
                    </a:ext>
                  </a:extLst>
                </a:hlinkClick>
              </a:rPr>
              <a:t>Spotify</a:t>
            </a:r>
            <a:r>
              <a:rPr lang="en"/>
              <a:t>.</a:t>
            </a:r>
            <a:endParaRPr/>
          </a:p>
          <a:p>
            <a:pPr marL="457200" lvl="0" indent="0" algn="l" rtl="0">
              <a:spcBef>
                <a:spcPts val="1600"/>
              </a:spcBef>
              <a:spcAft>
                <a:spcPts val="1600"/>
              </a:spcAft>
              <a:buNone/>
            </a:pPr>
            <a:r>
              <a:rPr lang="en"/>
              <a:t>Teniendo en cuenta todo lo visto en clase para cada técnica.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Elicitación</a:t>
            </a:r>
            <a:r>
              <a:rPr lang="en-US" dirty="0"/>
              <a:t> de </a:t>
            </a:r>
            <a:r>
              <a:rPr lang="en-US" dirty="0" err="1"/>
              <a:t>requerimientos</a:t>
            </a:r>
            <a:endParaRPr lang="en-US" dirty="0"/>
          </a:p>
        </p:txBody>
      </p:sp>
      <p:sp>
        <p:nvSpPr>
          <p:cNvPr id="74" name="Google Shape;74;p16"/>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Proceso de </a:t>
            </a:r>
            <a:r>
              <a:rPr lang="es-ES" b="1" dirty="0"/>
              <a:t>identificación de necesidades</a:t>
            </a:r>
            <a:r>
              <a:rPr lang="es-ES" dirty="0"/>
              <a:t> y restricciones de distintos interesados para un sistema de software</a:t>
            </a:r>
          </a:p>
          <a:p>
            <a:pPr marL="457200" lvl="0" indent="0" algn="l" rtl="0">
              <a:spcBef>
                <a:spcPts val="0"/>
              </a:spcBef>
              <a:spcAft>
                <a:spcPts val="0"/>
              </a:spcAft>
              <a:buNone/>
            </a:pPr>
            <a:endParaRPr lang="es-ES" dirty="0"/>
          </a:p>
          <a:p>
            <a:pPr marL="0" lvl="0" indent="0" algn="l" rtl="0">
              <a:spcBef>
                <a:spcPts val="0"/>
              </a:spcBef>
              <a:spcAft>
                <a:spcPts val="0"/>
              </a:spcAft>
              <a:buNone/>
            </a:pPr>
            <a:r>
              <a:rPr lang="es-ES" dirty="0"/>
              <a:t>Utilizado para </a:t>
            </a:r>
            <a:r>
              <a:rPr lang="es-ES" b="1" dirty="0"/>
              <a:t>descubrir requerimientos</a:t>
            </a:r>
            <a:r>
              <a:rPr lang="es-ES" dirty="0"/>
              <a:t> del negocio, de usuario, funcionales y no funcionales junto con otro tipo de información</a:t>
            </a:r>
          </a:p>
          <a:p>
            <a:pPr marL="0" lvl="0" indent="0" algn="l" rtl="0">
              <a:spcBef>
                <a:spcPts val="0"/>
              </a:spcBef>
              <a:spcAft>
                <a:spcPts val="0"/>
              </a:spcAft>
              <a:buNone/>
            </a:pPr>
            <a:endParaRPr lang="es-ES" dirty="0"/>
          </a:p>
          <a:p>
            <a:pPr marL="0" lvl="0" indent="0" algn="l" rtl="0">
              <a:spcBef>
                <a:spcPts val="0"/>
              </a:spcBef>
              <a:spcAft>
                <a:spcPts val="0"/>
              </a:spcAft>
              <a:buNone/>
            </a:pPr>
            <a:r>
              <a:rPr lang="es-ES" dirty="0"/>
              <a:t>Es quizás el aspecto del desarrollo de software más desafiante, crítico, propenso a errores e intenso en lo que refiere a la </a:t>
            </a:r>
            <a:r>
              <a:rPr lang="es-ES" b="1" dirty="0"/>
              <a:t>comunicación</a:t>
            </a:r>
          </a:p>
          <a:p>
            <a:pPr marL="0" lvl="0" indent="0" algn="l" rtl="0">
              <a:spcBef>
                <a:spcPts val="0"/>
              </a:spcBef>
              <a:spcAft>
                <a:spcPts val="1600"/>
              </a:spcAft>
              <a:buNone/>
            </a:pPr>
            <a:endParaRPr lang="es-E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 sz="3000"/>
              <a:t>Técnicas de elicitación</a:t>
            </a:r>
            <a:endParaRPr sz="3000"/>
          </a:p>
        </p:txBody>
      </p:sp>
      <p:sp>
        <p:nvSpPr>
          <p:cNvPr id="80" name="Google Shape;80;p17"/>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457200" marR="0" lvl="0" indent="-342900" algn="l" rtl="0">
              <a:lnSpc>
                <a:spcPct val="150000"/>
              </a:lnSpc>
              <a:spcBef>
                <a:spcPts val="560"/>
              </a:spcBef>
              <a:spcAft>
                <a:spcPts val="0"/>
              </a:spcAft>
              <a:buSzPts val="1800"/>
              <a:buChar char="●"/>
            </a:pPr>
            <a:r>
              <a:rPr lang="en" sz="1800" dirty="0"/>
              <a:t>User Personas</a:t>
            </a:r>
            <a:endParaRPr sz="1800" dirty="0"/>
          </a:p>
          <a:p>
            <a:pPr marL="457200" marR="0" lvl="0" indent="-342900" algn="l" rtl="0">
              <a:lnSpc>
                <a:spcPct val="150000"/>
              </a:lnSpc>
              <a:spcBef>
                <a:spcPts val="0"/>
              </a:spcBef>
              <a:spcAft>
                <a:spcPts val="0"/>
              </a:spcAft>
              <a:buSzPts val="1800"/>
              <a:buChar char="●"/>
            </a:pPr>
            <a:r>
              <a:rPr lang="en" sz="1800" dirty="0"/>
              <a:t>Entrevistas</a:t>
            </a:r>
            <a:endParaRPr sz="1800" dirty="0"/>
          </a:p>
          <a:p>
            <a:pPr marL="457200" marR="0" lvl="0" indent="-342900" algn="l" rtl="0">
              <a:lnSpc>
                <a:spcPct val="150000"/>
              </a:lnSpc>
              <a:spcBef>
                <a:spcPts val="0"/>
              </a:spcBef>
              <a:spcAft>
                <a:spcPts val="0"/>
              </a:spcAft>
              <a:buSzPts val="1800"/>
              <a:buChar char="●"/>
            </a:pPr>
            <a:r>
              <a:rPr lang="en" sz="1800" dirty="0"/>
              <a:t>Workshops</a:t>
            </a:r>
            <a:endParaRPr sz="1800" dirty="0"/>
          </a:p>
          <a:p>
            <a:pPr marL="457200" marR="0" lvl="0" indent="-342900" algn="l" rtl="0">
              <a:lnSpc>
                <a:spcPct val="150000"/>
              </a:lnSpc>
              <a:spcBef>
                <a:spcPts val="0"/>
              </a:spcBef>
              <a:spcAft>
                <a:spcPts val="0"/>
              </a:spcAft>
              <a:buSzPts val="1800"/>
              <a:buChar char="●"/>
            </a:pPr>
            <a:r>
              <a:rPr lang="en" sz="1800" dirty="0"/>
              <a:t>Focus Group</a:t>
            </a:r>
            <a:endParaRPr sz="1800" dirty="0"/>
          </a:p>
          <a:p>
            <a:pPr marL="457200" marR="0" lvl="0" indent="-342900" algn="l" rtl="0">
              <a:lnSpc>
                <a:spcPct val="150000"/>
              </a:lnSpc>
              <a:spcBef>
                <a:spcPts val="0"/>
              </a:spcBef>
              <a:spcAft>
                <a:spcPts val="0"/>
              </a:spcAft>
              <a:buSzPts val="1800"/>
              <a:buChar char="●"/>
            </a:pPr>
            <a:r>
              <a:rPr lang="en" sz="1800" dirty="0"/>
              <a:t>Observación</a:t>
            </a:r>
            <a:endParaRPr sz="1800" dirty="0"/>
          </a:p>
          <a:p>
            <a:pPr marL="457200" marR="0" lvl="0" indent="-342900" algn="l" rtl="0">
              <a:lnSpc>
                <a:spcPct val="150000"/>
              </a:lnSpc>
              <a:spcBef>
                <a:spcPts val="0"/>
              </a:spcBef>
              <a:spcAft>
                <a:spcPts val="0"/>
              </a:spcAft>
              <a:buSzPts val="1800"/>
              <a:buChar char="●"/>
            </a:pPr>
            <a:r>
              <a:rPr lang="en" sz="1800" dirty="0"/>
              <a:t>Cuestionarios </a:t>
            </a:r>
            <a:endParaRPr sz="1800" dirty="0"/>
          </a:p>
          <a:p>
            <a:pPr marL="457200" marR="0" lvl="0" indent="-342900" algn="l" rtl="0">
              <a:lnSpc>
                <a:spcPct val="150000"/>
              </a:lnSpc>
              <a:spcBef>
                <a:spcPts val="0"/>
              </a:spcBef>
              <a:spcAft>
                <a:spcPts val="0"/>
              </a:spcAft>
              <a:buSzPts val="1800"/>
              <a:buChar char="●"/>
            </a:pPr>
            <a:r>
              <a:rPr lang="en" dirty="0"/>
              <a:t>Análisis de GUI - ingeniería reversa</a:t>
            </a:r>
            <a:endParaRPr dirty="0"/>
          </a:p>
          <a:p>
            <a:pPr marL="457200" marR="0" lvl="0" indent="-342900" algn="l" rtl="0">
              <a:lnSpc>
                <a:spcPct val="150000"/>
              </a:lnSpc>
              <a:spcBef>
                <a:spcPts val="0"/>
              </a:spcBef>
              <a:spcAft>
                <a:spcPts val="0"/>
              </a:spcAft>
              <a:buSzPts val="1800"/>
              <a:buChar char="●"/>
            </a:pPr>
            <a:r>
              <a:rPr lang="en" sz="1800" dirty="0"/>
              <a:t>…</a:t>
            </a:r>
            <a:endParaRPr sz="2900" dirty="0">
              <a:solidFill>
                <a:schemeClr val="dk1"/>
              </a:solidFill>
              <a:latin typeface="Calibri"/>
              <a:ea typeface="Calibri"/>
              <a:cs typeface="Calibri"/>
              <a:sym typeface="Calibri"/>
            </a:endParaRPr>
          </a:p>
        </p:txBody>
      </p:sp>
      <p:sp>
        <p:nvSpPr>
          <p:cNvPr id="81" name="Google Shape;81;p17"/>
          <p:cNvSpPr txBox="1"/>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p>
            <a:pPr marL="0" marR="0" lvl="0" indent="-76200" algn="r" rtl="0">
              <a:lnSpc>
                <a:spcPct val="90000"/>
              </a:lnSpc>
              <a:spcBef>
                <a:spcPts val="0"/>
              </a:spcBef>
              <a:spcAft>
                <a:spcPts val="0"/>
              </a:spcAft>
              <a:buClr>
                <a:srgbClr val="898989"/>
              </a:buClr>
              <a:buSzPts val="1200"/>
              <a:buFont typeface="Calibri"/>
              <a:buChar char="–"/>
            </a:pPr>
            <a:fld id="{00000000-1234-1234-1234-123412341234}" type="slidenum">
              <a:rPr lang="en" sz="1200" b="0" i="0" u="none">
                <a:solidFill>
                  <a:srgbClr val="898989"/>
                </a:solidFill>
                <a:latin typeface="Calibri"/>
                <a:ea typeface="Calibri"/>
                <a:cs typeface="Calibri"/>
                <a:sym typeface="Calibri"/>
              </a:r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User Personas</a:t>
            </a:r>
            <a:endParaRPr dirty="0"/>
          </a:p>
        </p:txBody>
      </p:sp>
      <p:pic>
        <p:nvPicPr>
          <p:cNvPr id="87" name="Google Shape;87;p18"/>
          <p:cNvPicPr preferRelativeResize="0"/>
          <p:nvPr/>
        </p:nvPicPr>
        <p:blipFill>
          <a:blip r:embed="rId3">
            <a:alphaModFix/>
          </a:blip>
          <a:stretch>
            <a:fillRect/>
          </a:stretch>
        </p:blipFill>
        <p:spPr>
          <a:xfrm>
            <a:off x="2060094" y="948297"/>
            <a:ext cx="5138992" cy="39865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4" name="Google Shape;94;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Entrevistas</a:t>
            </a:r>
            <a:endParaRPr/>
          </a:p>
        </p:txBody>
      </p:sp>
      <p:sp>
        <p:nvSpPr>
          <p:cNvPr id="92" name="Google Shape;92;p19"/>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457200" marR="0" lvl="0" indent="-342900" algn="l" rtl="0">
              <a:lnSpc>
                <a:spcPct val="100000"/>
              </a:lnSpc>
              <a:spcBef>
                <a:spcPts val="560"/>
              </a:spcBef>
              <a:spcAft>
                <a:spcPts val="0"/>
              </a:spcAft>
              <a:buSzPts val="1800"/>
              <a:buChar char="•"/>
            </a:pPr>
            <a:r>
              <a:rPr lang="en" sz="1800"/>
              <a:t>Consiste en realizar entrevistas a distintos tipos de usuarios</a:t>
            </a:r>
            <a:endParaRPr sz="1800"/>
          </a:p>
          <a:p>
            <a:pPr marL="457200" marR="0" lvl="0" indent="-342900" algn="l" rtl="0">
              <a:lnSpc>
                <a:spcPct val="100000"/>
              </a:lnSpc>
              <a:spcBef>
                <a:spcPts val="560"/>
              </a:spcBef>
              <a:spcAft>
                <a:spcPts val="0"/>
              </a:spcAft>
              <a:buClr>
                <a:schemeClr val="dk1"/>
              </a:buClr>
              <a:buSzPts val="1800"/>
              <a:buChar char="•"/>
            </a:pPr>
            <a:r>
              <a:rPr lang="en" sz="1800"/>
              <a:t>Tipos de preguntas</a:t>
            </a:r>
            <a:endParaRPr sz="1800"/>
          </a:p>
          <a:p>
            <a:pPr marL="914400" marR="0" lvl="1" indent="-342900" algn="l" rtl="0">
              <a:lnSpc>
                <a:spcPct val="100000"/>
              </a:lnSpc>
              <a:spcBef>
                <a:spcPts val="480"/>
              </a:spcBef>
              <a:spcAft>
                <a:spcPts val="0"/>
              </a:spcAft>
              <a:buClr>
                <a:schemeClr val="dk1"/>
              </a:buClr>
              <a:buSzPts val="1800"/>
              <a:buChar char="–"/>
            </a:pPr>
            <a:r>
              <a:rPr lang="en" sz="1800"/>
              <a:t>Preguntas libres de contexto</a:t>
            </a:r>
            <a:endParaRPr sz="1800"/>
          </a:p>
          <a:p>
            <a:pPr marL="1371600" marR="0" lvl="2" indent="-342900" algn="l" rtl="0">
              <a:lnSpc>
                <a:spcPct val="100000"/>
              </a:lnSpc>
              <a:spcBef>
                <a:spcPts val="400"/>
              </a:spcBef>
              <a:spcAft>
                <a:spcPts val="0"/>
              </a:spcAft>
              <a:buClr>
                <a:schemeClr val="dk1"/>
              </a:buClr>
              <a:buSzPts val="1800"/>
              <a:buChar char="•"/>
            </a:pPr>
            <a:r>
              <a:rPr lang="en" sz="1800"/>
              <a:t>Refieren al problema del usuario sin referencias a posibles soluciones</a:t>
            </a:r>
            <a:endParaRPr sz="1800"/>
          </a:p>
          <a:p>
            <a:pPr marL="914400" marR="0" lvl="1" indent="-342900" algn="l" rtl="0">
              <a:lnSpc>
                <a:spcPct val="100000"/>
              </a:lnSpc>
              <a:spcBef>
                <a:spcPts val="480"/>
              </a:spcBef>
              <a:spcAft>
                <a:spcPts val="0"/>
              </a:spcAft>
              <a:buClr>
                <a:schemeClr val="dk1"/>
              </a:buClr>
              <a:buSzPts val="1800"/>
              <a:buChar char="–"/>
            </a:pPr>
            <a:r>
              <a:rPr lang="en" sz="1800"/>
              <a:t>Preguntas con contexto agregado</a:t>
            </a:r>
            <a:endParaRPr sz="1800"/>
          </a:p>
          <a:p>
            <a:pPr marL="1371600" marR="0" lvl="2" indent="-342900" algn="l" rtl="0">
              <a:lnSpc>
                <a:spcPct val="100000"/>
              </a:lnSpc>
              <a:spcBef>
                <a:spcPts val="400"/>
              </a:spcBef>
              <a:spcAft>
                <a:spcPts val="0"/>
              </a:spcAft>
              <a:buClr>
                <a:schemeClr val="dk1"/>
              </a:buClr>
              <a:buSzPts val="1800"/>
              <a:buChar char="•"/>
            </a:pPr>
            <a:r>
              <a:rPr lang="en" sz="1800"/>
              <a:t>Intenta explorar potenciales soluciones</a:t>
            </a:r>
            <a:endParaRPr sz="1800"/>
          </a:p>
        </p:txBody>
      </p:sp>
      <p:sp>
        <p:nvSpPr>
          <p:cNvPr id="93" name="Google Shape;93;p19"/>
          <p:cNvSpPr txBox="1"/>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p>
            <a:pPr marL="0" marR="0" lvl="0" indent="-76200" algn="r" rtl="0">
              <a:lnSpc>
                <a:spcPct val="90000"/>
              </a:lnSpc>
              <a:spcBef>
                <a:spcPts val="0"/>
              </a:spcBef>
              <a:spcAft>
                <a:spcPts val="0"/>
              </a:spcAft>
              <a:buClr>
                <a:srgbClr val="898989"/>
              </a:buClr>
              <a:buSzPts val="1200"/>
              <a:buFont typeface="Calibri"/>
              <a:buChar char="–"/>
            </a:pPr>
            <a:fld id="{00000000-1234-1234-1234-123412341234}" type="slidenum">
              <a:rPr lang="en" sz="1200" b="0" i="0" u="none">
                <a:solidFill>
                  <a:srgbClr val="898989"/>
                </a:solidFill>
                <a:latin typeface="Calibri"/>
                <a:ea typeface="Calibri"/>
                <a:cs typeface="Calibri"/>
                <a:sym typeface="Calibri"/>
              </a:r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Entrevistas</a:t>
            </a:r>
            <a:endParaRPr/>
          </a:p>
        </p:txBody>
      </p:sp>
      <p:sp>
        <p:nvSpPr>
          <p:cNvPr id="100" name="Google Shape;100;p20"/>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1.	Establecer una buena relación</a:t>
            </a:r>
            <a:endParaRPr/>
          </a:p>
          <a:p>
            <a:pPr marL="0" lvl="0" indent="0" algn="l" rtl="0">
              <a:spcBef>
                <a:spcPts val="1600"/>
              </a:spcBef>
              <a:spcAft>
                <a:spcPts val="0"/>
              </a:spcAft>
              <a:buClr>
                <a:schemeClr val="dk1"/>
              </a:buClr>
              <a:buSzPts val="1100"/>
              <a:buFont typeface="Arial"/>
              <a:buNone/>
            </a:pPr>
            <a:r>
              <a:rPr lang="en"/>
              <a:t>2.	Mantenerse dentro del alcance</a:t>
            </a:r>
            <a:endParaRPr/>
          </a:p>
          <a:p>
            <a:pPr marL="0" lvl="0" indent="0" algn="l" rtl="0">
              <a:spcBef>
                <a:spcPts val="1600"/>
              </a:spcBef>
              <a:spcAft>
                <a:spcPts val="0"/>
              </a:spcAft>
              <a:buClr>
                <a:schemeClr val="dk1"/>
              </a:buClr>
              <a:buSzPts val="1100"/>
              <a:buFont typeface="Arial"/>
              <a:buNone/>
            </a:pPr>
            <a:r>
              <a:rPr lang="en"/>
              <a:t>3.	Preparar una lista de preguntas con anticipación</a:t>
            </a:r>
            <a:endParaRPr/>
          </a:p>
          <a:p>
            <a:pPr marL="0" lvl="0" indent="0" algn="l" rtl="0">
              <a:spcBef>
                <a:spcPts val="1600"/>
              </a:spcBef>
              <a:spcAft>
                <a:spcPts val="0"/>
              </a:spcAft>
              <a:buClr>
                <a:schemeClr val="dk1"/>
              </a:buClr>
              <a:buSzPts val="1100"/>
              <a:buFont typeface="Arial"/>
              <a:buNone/>
            </a:pPr>
            <a:r>
              <a:rPr lang="en"/>
              <a:t>4.	Proponer ideas</a:t>
            </a:r>
            <a:endParaRPr/>
          </a:p>
          <a:p>
            <a:pPr marL="0" lvl="0" indent="0" algn="l" rtl="0">
              <a:spcBef>
                <a:spcPts val="1600"/>
              </a:spcBef>
              <a:spcAft>
                <a:spcPts val="1600"/>
              </a:spcAft>
              <a:buClr>
                <a:schemeClr val="dk1"/>
              </a:buClr>
              <a:buSzPts val="1100"/>
              <a:buFont typeface="Arial"/>
              <a:buNone/>
            </a:pPr>
            <a:r>
              <a:rPr lang="en"/>
              <a:t>5.	Escuchar activamente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Workshops</a:t>
            </a:r>
            <a:endParaRPr/>
          </a:p>
        </p:txBody>
      </p:sp>
      <p:sp>
        <p:nvSpPr>
          <p:cNvPr id="106" name="Google Shape;106;p21"/>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Promueven la </a:t>
            </a:r>
            <a:r>
              <a:rPr lang="en" b="1"/>
              <a:t>colaboración</a:t>
            </a:r>
            <a:r>
              <a:rPr lang="en"/>
              <a:t> de los interesados</a:t>
            </a:r>
            <a:endParaRPr/>
          </a:p>
          <a:p>
            <a:pPr marL="0" lvl="0" indent="0" algn="l" rtl="0">
              <a:spcBef>
                <a:spcPts val="1600"/>
              </a:spcBef>
              <a:spcAft>
                <a:spcPts val="0"/>
              </a:spcAft>
              <a:buNone/>
            </a:pPr>
            <a:r>
              <a:rPr lang="en"/>
              <a:t>Son </a:t>
            </a:r>
            <a:r>
              <a:rPr lang="en" b="1"/>
              <a:t>sesiones facilitadas</a:t>
            </a:r>
            <a:r>
              <a:rPr lang="en"/>
              <a:t> con múltiples partes interesadas y roles formales como facilitador y escriba</a:t>
            </a:r>
            <a:endParaRPr/>
          </a:p>
          <a:p>
            <a:pPr marL="0" lvl="0" indent="0" algn="l" rtl="0">
              <a:spcBef>
                <a:spcPts val="1600"/>
              </a:spcBef>
              <a:spcAft>
                <a:spcPts val="1600"/>
              </a:spcAft>
              <a:buNone/>
            </a:pPr>
            <a:r>
              <a:rPr lang="en"/>
              <a:t>Trabajar con un </a:t>
            </a:r>
            <a:r>
              <a:rPr lang="en" b="1"/>
              <a:t>grupo</a:t>
            </a:r>
            <a:r>
              <a:rPr lang="en"/>
              <a:t> es más efectivo para </a:t>
            </a:r>
            <a:r>
              <a:rPr lang="en" b="1"/>
              <a:t>resolver las diferencias</a:t>
            </a:r>
            <a:r>
              <a:rPr lang="en"/>
              <a:t> que trabajar con personas individualmente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Focus Group</a:t>
            </a:r>
            <a:endParaRPr/>
          </a:p>
        </p:txBody>
      </p:sp>
      <p:sp>
        <p:nvSpPr>
          <p:cNvPr id="112" name="Google Shape;112;p22"/>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 focus group es un </a:t>
            </a:r>
            <a:r>
              <a:rPr lang="en" b="1"/>
              <a:t>grupo representativo</a:t>
            </a:r>
            <a:r>
              <a:rPr lang="en"/>
              <a:t> de usuarios que son convocados a una actividad de elicitación para generar input e ideas acerca de los requerimientos</a:t>
            </a:r>
            <a:endParaRPr/>
          </a:p>
          <a:p>
            <a:pPr marL="0" lvl="0" indent="0" algn="l" rtl="0">
              <a:spcBef>
                <a:spcPts val="1600"/>
              </a:spcBef>
              <a:spcAft>
                <a:spcPts val="0"/>
              </a:spcAft>
              <a:buNone/>
            </a:pPr>
            <a:r>
              <a:rPr lang="en"/>
              <a:t>Las sesiones de focus group son </a:t>
            </a:r>
            <a:r>
              <a:rPr lang="en" b="1"/>
              <a:t>interactivas</a:t>
            </a:r>
            <a:r>
              <a:rPr lang="en"/>
              <a:t> dando a todos los participantes una oportunidad de </a:t>
            </a:r>
            <a:r>
              <a:rPr lang="en" b="1"/>
              <a:t>expresarse</a:t>
            </a:r>
            <a:endParaRPr b="1"/>
          </a:p>
          <a:p>
            <a:pPr marL="0" lvl="0" indent="0" algn="l" rtl="0">
              <a:spcBef>
                <a:spcPts val="1600"/>
              </a:spcBef>
              <a:spcAft>
                <a:spcPts val="0"/>
              </a:spcAft>
              <a:buNone/>
            </a:pPr>
            <a:r>
              <a:rPr lang="en"/>
              <a:t>Son útiles para explorar las </a:t>
            </a:r>
            <a:r>
              <a:rPr lang="en" b="1"/>
              <a:t>actitudes</a:t>
            </a:r>
            <a:r>
              <a:rPr lang="en"/>
              <a:t> de los usuarios, sus </a:t>
            </a:r>
            <a:r>
              <a:rPr lang="en" b="1"/>
              <a:t>preferencias</a:t>
            </a:r>
            <a:r>
              <a:rPr lang="en"/>
              <a:t> y necesidades, cuando se está desarrollando un producto comercial y no se tiene acceso a los usuarios finales</a:t>
            </a:r>
            <a:endParaRPr/>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Calibri"/>
              <a:buNone/>
            </a:pPr>
            <a:r>
              <a:rPr lang="en" sz="3000"/>
              <a:t>Observación</a:t>
            </a:r>
            <a:endParaRPr sz="3000"/>
          </a:p>
        </p:txBody>
      </p:sp>
      <p:sp>
        <p:nvSpPr>
          <p:cNvPr id="118" name="Google Shape;118;p23"/>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 sz="1800"/>
              <a:t>En forma directa observar la </a:t>
            </a:r>
            <a:r>
              <a:rPr lang="en" sz="1800" b="1"/>
              <a:t>operativa de una persona o de una organización</a:t>
            </a:r>
            <a:r>
              <a:rPr lang="en" sz="1800"/>
              <a:t>, sin intervenir en su trabajo</a:t>
            </a:r>
            <a:endParaRPr sz="1800"/>
          </a:p>
          <a:p>
            <a:pPr marL="0" marR="0" lvl="0" indent="0" algn="l" rtl="0">
              <a:lnSpc>
                <a:spcPct val="115000"/>
              </a:lnSpc>
              <a:spcBef>
                <a:spcPts val="1600"/>
              </a:spcBef>
              <a:spcAft>
                <a:spcPts val="0"/>
              </a:spcAft>
              <a:buNone/>
            </a:pPr>
            <a:r>
              <a:rPr lang="en" sz="1800"/>
              <a:t>Se pueden identificar elementos que no son mencionados directamente en una entrevista</a:t>
            </a:r>
            <a:endParaRPr sz="1800"/>
          </a:p>
          <a:p>
            <a:pPr marL="0" marR="0" lvl="0" indent="0" algn="l" rtl="0">
              <a:lnSpc>
                <a:spcPct val="115000"/>
              </a:lnSpc>
              <a:spcBef>
                <a:spcPts val="1600"/>
              </a:spcBef>
              <a:spcAft>
                <a:spcPts val="1600"/>
              </a:spcAft>
              <a:buNone/>
            </a:pPr>
            <a:r>
              <a:rPr lang="en" sz="1800"/>
              <a:t>Revela prácticas </a:t>
            </a:r>
            <a:r>
              <a:rPr lang="en" sz="1800" b="1"/>
              <a:t>implícitas</a:t>
            </a:r>
            <a:endParaRPr b="1"/>
          </a:p>
        </p:txBody>
      </p:sp>
      <p:sp>
        <p:nvSpPr>
          <p:cNvPr id="119" name="Google Shape;119;p23"/>
          <p:cNvSpPr txBox="1"/>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p>
            <a:pPr marL="0" marR="0" lvl="0" indent="-76200" algn="r" rtl="0">
              <a:lnSpc>
                <a:spcPct val="90000"/>
              </a:lnSpc>
              <a:spcBef>
                <a:spcPts val="0"/>
              </a:spcBef>
              <a:spcAft>
                <a:spcPts val="0"/>
              </a:spcAft>
              <a:buClr>
                <a:srgbClr val="898989"/>
              </a:buClr>
              <a:buSzPts val="1200"/>
              <a:buFont typeface="Calibri"/>
              <a:buChar char="–"/>
            </a:pPr>
            <a:fld id="{00000000-1234-1234-1234-123412341234}" type="slidenum">
              <a:rPr lang="en" sz="1200" b="0" i="0" u="none">
                <a:solidFill>
                  <a:srgbClr val="898989"/>
                </a:solidFill>
                <a:latin typeface="Calibri"/>
                <a:ea typeface="Calibri"/>
                <a:cs typeface="Calibri"/>
                <a:sym typeface="Calibri"/>
              </a:rPr>
              <a:t>9</a:t>
            </a:fld>
            <a:endParaRPr/>
          </a:p>
        </p:txBody>
      </p:sp>
    </p:spTree>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5042823A2F8F347B31C9038E98D0F33" ma:contentTypeVersion="16" ma:contentTypeDescription="Crear nuevo documento." ma:contentTypeScope="" ma:versionID="7a060c0b45a225eaf4af44c24ebf9e6c">
  <xsd:schema xmlns:xsd="http://www.w3.org/2001/XMLSchema" xmlns:xs="http://www.w3.org/2001/XMLSchema" xmlns:p="http://schemas.microsoft.com/office/2006/metadata/properties" xmlns:ns2="ea3ce02d-fa65-4bed-a0e6-64033a38ebdf" xmlns:ns3="a2e5b79f-e004-4954-84cc-c31d796606cf" targetNamespace="http://schemas.microsoft.com/office/2006/metadata/properties" ma:root="true" ma:fieldsID="8275953623dc864e2ca1507e7f57f597" ns2:_="" ns3:_="">
    <xsd:import namespace="ea3ce02d-fa65-4bed-a0e6-64033a38ebdf"/>
    <xsd:import namespace="a2e5b79f-e004-4954-84cc-c31d796606c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3ce02d-fa65-4bed-a0e6-64033a38eb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Etiquetas de imagen" ma:readOnly="false" ma:fieldId="{5cf76f15-5ced-4ddc-b409-7134ff3c332f}" ma:taxonomyMulti="true" ma:sspId="edf7f2bf-5573-42e3-b28f-b9b09d720d76" ma:termSetId="09814cd3-568e-fe90-9814-8d621ff8fb84" ma:anchorId="fba54fb3-c3e1-fe81-a776-ca4b69148c4d" ma:open="true" ma:isKeyword="false">
      <xsd:complexType>
        <xsd:sequence>
          <xsd:element ref="pc:Terms" minOccurs="0" maxOccurs="1"/>
        </xsd:sequence>
      </xsd:complexType>
    </xsd:element>
    <xsd:element name="MediaServiceDateTaken" ma:index="21" nillable="true" ma:displayName="MediaServiceDateTaken" ma:hidden="true" ma:internalName="MediaServiceDateTaken" ma:readOnly="true">
      <xsd:simpleType>
        <xsd:restriction base="dms:Text"/>
      </xsd:simpleType>
    </xsd:element>
    <xsd:element name="MediaServiceLocation" ma:index="22" nillable="true" ma:displayName="Location" ma:internalName="MediaServiceLocation" ma:readOnly="true">
      <xsd:simpleType>
        <xsd:restriction base="dms:Text"/>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2e5b79f-e004-4954-84cc-c31d796606cf"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TaxCatchAll" ma:index="20" nillable="true" ma:displayName="Taxonomy Catch All Column" ma:hidden="true" ma:list="{1f70cc60-b2c8-446a-a03d-8a7e9d09a95f}" ma:internalName="TaxCatchAll" ma:showField="CatchAllData" ma:web="a2e5b79f-e004-4954-84cc-c31d796606c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a2e5b79f-e004-4954-84cc-c31d796606cf" xsi:nil="true"/>
    <lcf76f155ced4ddcb4097134ff3c332f xmlns="ea3ce02d-fa65-4bed-a0e6-64033a38ebd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069FD54-D8A9-44C9-85F1-2C925BBAC4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3ce02d-fa65-4bed-a0e6-64033a38ebdf"/>
    <ds:schemaRef ds:uri="a2e5b79f-e004-4954-84cc-c31d796606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6944349-627A-4F6B-85AC-C850A4FEF2EB}">
  <ds:schemaRefs>
    <ds:schemaRef ds:uri="http://schemas.microsoft.com/sharepoint/v3/contenttype/forms"/>
  </ds:schemaRefs>
</ds:datastoreItem>
</file>

<file path=customXml/itemProps3.xml><?xml version="1.0" encoding="utf-8"?>
<ds:datastoreItem xmlns:ds="http://schemas.openxmlformats.org/officeDocument/2006/customXml" ds:itemID="{A982538A-57DD-47CD-A44C-4DE44F6DC3DB}">
  <ds:schemaRefs>
    <ds:schemaRef ds:uri="http://schemas.microsoft.com/office/2006/metadata/properties"/>
    <ds:schemaRef ds:uri="http://schemas.microsoft.com/office/infopath/2007/PartnerControls"/>
    <ds:schemaRef ds:uri="a2e5b79f-e004-4954-84cc-c31d796606cf"/>
    <ds:schemaRef ds:uri="ea3ce02d-fa65-4bed-a0e6-64033a38ebdf"/>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3</TotalTime>
  <Words>1092</Words>
  <Application>Microsoft Office PowerPoint</Application>
  <PresentationFormat>On-screen Show (16:9)</PresentationFormat>
  <Paragraphs>89</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Tema de Office</vt:lpstr>
      <vt:lpstr>2.1.Técnicas de elicitación</vt:lpstr>
      <vt:lpstr>Elicitación de requerimientos</vt:lpstr>
      <vt:lpstr>Técnicas de elicitación</vt:lpstr>
      <vt:lpstr>User Personas</vt:lpstr>
      <vt:lpstr>Entrevistas</vt:lpstr>
      <vt:lpstr>Entrevistas</vt:lpstr>
      <vt:lpstr>Workshops</vt:lpstr>
      <vt:lpstr>Focus Group</vt:lpstr>
      <vt:lpstr>Observación</vt:lpstr>
      <vt:lpstr>Observación - etnografía</vt:lpstr>
      <vt:lpstr>Cuestionarios</vt:lpstr>
      <vt:lpstr>Cuestionarios </vt:lpstr>
      <vt:lpstr>Análisis de GUI - ingeniería reversa</vt:lpstr>
      <vt:lpstr>Análisis de documentos</vt:lpstr>
      <vt:lpstr>Análisis de documentos</vt:lpstr>
      <vt:lpstr>Tormenta de ideas</vt:lpstr>
      <vt:lpstr>Ejercicio</vt:lpstr>
      <vt:lpstr>Ejercicio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2.1.Técnicas de elicitación</dc:title>
  <cp:lastModifiedBy>Martín Solari</cp:lastModifiedBy>
  <cp:revision>1</cp:revision>
  <dcterms:modified xsi:type="dcterms:W3CDTF">2023-08-08T18:09:35Z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0x01010075042823A2F8F347B31C9038E98D0F33</vt:lpwstr>
  </property>
</Properties>
</file>