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6" r:id="rId7"/>
    <p:sldId id="267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2D1-7FF5-40DB-893A-24241DB9FE1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1E3-82AB-4C51-AB2E-91BAF13B1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8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2D1-7FF5-40DB-893A-24241DB9FE1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1E3-82AB-4C51-AB2E-91BAF13B1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52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2D1-7FF5-40DB-893A-24241DB9FE1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1E3-82AB-4C51-AB2E-91BAF13B1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81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2D1-7FF5-40DB-893A-24241DB9FE1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1E3-82AB-4C51-AB2E-91BAF13B1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12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2D1-7FF5-40DB-893A-24241DB9FE1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1E3-82AB-4C51-AB2E-91BAF13B1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10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2D1-7FF5-40DB-893A-24241DB9FE1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1E3-82AB-4C51-AB2E-91BAF13B1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76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2D1-7FF5-40DB-893A-24241DB9FE1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1E3-82AB-4C51-AB2E-91BAF13B1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21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2D1-7FF5-40DB-893A-24241DB9FE1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1E3-82AB-4C51-AB2E-91BAF13B1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87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2D1-7FF5-40DB-893A-24241DB9FE1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1E3-82AB-4C51-AB2E-91BAF13B1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82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2D1-7FF5-40DB-893A-24241DB9FE1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1E3-82AB-4C51-AB2E-91BAF13B1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8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2D1-7FF5-40DB-893A-24241DB9FE1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1E3-82AB-4C51-AB2E-91BAF13B1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59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A92D1-7FF5-40DB-893A-24241DB9FE1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3E1E3-82AB-4C51-AB2E-91BAF13B1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79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8866" y="885695"/>
            <a:ext cx="10392613" cy="3426998"/>
          </a:xfrm>
        </p:spPr>
        <p:txBody>
          <a:bodyPr>
            <a:normAutofit/>
          </a:bodyPr>
          <a:lstStyle/>
          <a:p>
            <a:r>
              <a:rPr lang="pt-BR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WikiTech</a:t>
            </a: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FATEC ZONA SUL -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014949" y="4427061"/>
            <a:ext cx="4196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Ailton de Jesus Coelho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Diego de Jesus Coelho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Karine Amaral dos Santos</a:t>
            </a:r>
          </a:p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Luis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Henrique Feitosa Nunes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45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49" y="341195"/>
            <a:ext cx="3381867" cy="59981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3" t="398" r="31265"/>
          <a:stretch/>
        </p:blipFill>
        <p:spPr>
          <a:xfrm>
            <a:off x="6182436" y="341195"/>
            <a:ext cx="3331663" cy="59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" r="59840"/>
          <a:stretch/>
        </p:blipFill>
        <p:spPr>
          <a:xfrm rot="16200000">
            <a:off x="3899873" y="109181"/>
            <a:ext cx="3824759" cy="67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Modelo de Negócios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64" y="1500150"/>
            <a:ext cx="8689881" cy="506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Criar uma plataforma para oferecer a população informações sobre prevenção, controle de doenças, tratamentos e acompanhamentos de possíveis surtos. Com informações confiáveis e reais, mapeadas por região e personalizadas através de informações cadastradas pelo agente de saúde.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31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Falta de informação confiável a população sobre prevenção e controle de doenças da sua região</a:t>
            </a:r>
          </a:p>
          <a:p>
            <a:pPr algn="just"/>
            <a:r>
              <a:rPr lang="pt-BR" dirty="0" smtClean="0"/>
              <a:t>Demora na informação em tempo real sobre um problema que está acontecendo na região</a:t>
            </a:r>
          </a:p>
          <a:p>
            <a:pPr algn="just"/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190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aplicativo ajuda a população na prevenção e tomada de medidas necessários em caso de doenças e também possibilita aos postos de saúde  informações para tomada de decisões, como por exemplo campanhas de prevenção de determinadas doenças que estão em alta na região.</a:t>
            </a:r>
          </a:p>
          <a:p>
            <a:pPr algn="just"/>
            <a:r>
              <a:rPr lang="pt-BR" dirty="0" smtClean="0"/>
              <a:t>Conforme as noticias pesquisadas, a falta de informação contribui para o aumento exponencial de doenças nas regiões respectivas.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6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3" y="317272"/>
            <a:ext cx="4424121" cy="21251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15" y="1161307"/>
            <a:ext cx="5366628" cy="10002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33" y="2871916"/>
            <a:ext cx="8080687" cy="237078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15" y="4323885"/>
            <a:ext cx="5806368" cy="245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9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6" y="560337"/>
            <a:ext cx="8080517" cy="24625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6" y="3594420"/>
            <a:ext cx="8559709" cy="25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Interfaces de interação com o usuário</a:t>
            </a:r>
          </a:p>
          <a:p>
            <a:r>
              <a:rPr lang="pt-BR" dirty="0" smtClean="0"/>
              <a:t>Perfil de usuários (comum/agente de saúde)</a:t>
            </a:r>
          </a:p>
          <a:p>
            <a:r>
              <a:rPr lang="pt-BR" dirty="0" smtClean="0"/>
              <a:t>Possibilidade de integração de membros da família em um único usuário (chefe de família)</a:t>
            </a:r>
          </a:p>
          <a:p>
            <a:r>
              <a:rPr lang="pt-BR" dirty="0" smtClean="0"/>
              <a:t>Recebe dados de informações cadastradas pelo agente de saúde.</a:t>
            </a:r>
          </a:p>
          <a:p>
            <a:r>
              <a:rPr lang="pt-BR" dirty="0" smtClean="0"/>
              <a:t>Mapeia as regiões de acordo com os dados recebidos</a:t>
            </a:r>
          </a:p>
          <a:p>
            <a:r>
              <a:rPr lang="pt-BR" dirty="0" smtClean="0"/>
              <a:t>Usuário digita o destino e ele mostra as incidências da região</a:t>
            </a:r>
          </a:p>
          <a:p>
            <a:r>
              <a:rPr lang="pt-BR" dirty="0" smtClean="0"/>
              <a:t>Mensagens preventivas e de acordo com o seu perfil (exemplo usuário não tomou a vacina e está grande número de incidentes no local, sendo assim o usuário irá receber um alerta)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257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14" y="921337"/>
            <a:ext cx="2688887" cy="47572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0" t="512" r="31781" b="1"/>
          <a:stretch/>
        </p:blipFill>
        <p:spPr>
          <a:xfrm>
            <a:off x="6755643" y="835884"/>
            <a:ext cx="2725936" cy="49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254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WikiTech FATEC ZONA SUL - Hackathon  </vt:lpstr>
      <vt:lpstr>Modelo de Negócios</vt:lpstr>
      <vt:lpstr>Objetivo</vt:lpstr>
      <vt:lpstr>Problemática</vt:lpstr>
      <vt:lpstr>Justificativa</vt:lpstr>
      <vt:lpstr>Apresentação do PowerPoint</vt:lpstr>
      <vt:lpstr>Apresentação do PowerPoint</vt:lpstr>
      <vt:lpstr>Funcionamento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WikiTech FATEC ZONA SUL - Hackathon</dc:title>
  <dc:creator>lab7aluno</dc:creator>
  <cp:lastModifiedBy>lab7aluno</cp:lastModifiedBy>
  <cp:revision>10</cp:revision>
  <dcterms:created xsi:type="dcterms:W3CDTF">2020-03-07T17:56:53Z</dcterms:created>
  <dcterms:modified xsi:type="dcterms:W3CDTF">2020-03-07T19:37:06Z</dcterms:modified>
</cp:coreProperties>
</file>