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aleway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alewayMedium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italic.fntdata"/><Relationship Id="rId25" Type="http://schemas.openxmlformats.org/officeDocument/2006/relationships/font" Target="fonts/RalewayMedium-bold.fntdata"/><Relationship Id="rId27" Type="http://schemas.openxmlformats.org/officeDocument/2006/relationships/font" Target="fonts/Raleway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eaf858c5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eaf858c5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eaf858c5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eaf858c5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eaf858c5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eaf858c5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eaf858c5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eaf858c5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eaf858c5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eaf858c5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eaf858c5b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eaf858c5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eaf858c5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eaf858c5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eaf858c5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eaf858c5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eaf858c5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eaf858c5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eaf858c5b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eaf858c5b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438225"/>
            <a:ext cx="76881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7755"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s" sz="7755"/>
              <a:t>A S H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8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Notificador Automático Sensorial de Heces Excretadas</a:t>
            </a:r>
            <a:endParaRPr sz="5088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333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Correia Marcos- de la Cerda Brisa- Pezet Diego- Santacruz Lucas</a:t>
            </a:r>
            <a:endParaRPr b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25" y="1322450"/>
            <a:ext cx="2401873" cy="22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1413000" y="1755900"/>
            <a:ext cx="6318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Muchas gracias por su atención.</a:t>
            </a:r>
            <a:endParaRPr b="1" sz="4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025" y="3664250"/>
            <a:ext cx="1326178" cy="124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2"/>
          <p:cNvCxnSpPr/>
          <p:nvPr/>
        </p:nvCxnSpPr>
        <p:spPr>
          <a:xfrm>
            <a:off x="2912850" y="1755900"/>
            <a:ext cx="3318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3742350" y="3387600"/>
            <a:ext cx="1659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NASHE?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Un dispositivo que notifica </a:t>
            </a:r>
            <a:br>
              <a:rPr lang="es" sz="2000"/>
            </a:br>
            <a:r>
              <a:rPr lang="es" sz="2000"/>
              <a:t>cuando un pañal necesita un cambio.</a:t>
            </a:r>
            <a:endParaRPr sz="20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1" y="1934650"/>
            <a:ext cx="4046263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quienes es NASHE?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2865" t="33879"/>
          <a:stretch/>
        </p:blipFill>
        <p:spPr>
          <a:xfrm>
            <a:off x="1503475" y="1964050"/>
            <a:ext cx="6140351" cy="27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838" y="152400"/>
            <a:ext cx="56783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100" y="152400"/>
            <a:ext cx="591580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19350" y="297150"/>
            <a:ext cx="407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Lato"/>
                <a:ea typeface="Lato"/>
                <a:cs typeface="Lato"/>
                <a:sym typeface="Lato"/>
              </a:rPr>
              <a:t>Prototipado del circuito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234625"/>
            <a:ext cx="70212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 de uso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6199900" y="806425"/>
            <a:ext cx="241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NASHE sugiere un cambio de pañal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650" y="770188"/>
            <a:ext cx="5404699" cy="36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1638075" y="975775"/>
            <a:ext cx="241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Responsable a cargo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41350" y="3911625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Usuario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87925" y="1244250"/>
            <a:ext cx="59310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2040"/>
              <a:t>Utilizamos componentes con un </a:t>
            </a:r>
            <a:r>
              <a:rPr lang="es" sz="2040"/>
              <a:t>bajo nivel de voltaje</a:t>
            </a:r>
            <a:r>
              <a:rPr b="0" lang="es" sz="2040"/>
              <a:t>, para proteger al usuario de cualquier posible falla.</a:t>
            </a:r>
            <a:endParaRPr b="0"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2040"/>
              <a:t>Además, la carcasa del producto es de un </a:t>
            </a:r>
            <a:r>
              <a:rPr lang="es" sz="2040"/>
              <a:t>material aislante</a:t>
            </a:r>
            <a:r>
              <a:rPr b="0" lang="es" sz="2040"/>
              <a:t>, por lo que la seguridad del usuario está garantizada</a:t>
            </a:r>
            <a:endParaRPr b="0" sz="204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330" y="2831650"/>
            <a:ext cx="4896821" cy="21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87925" y="608450"/>
            <a:ext cx="407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Lato"/>
                <a:ea typeface="Lato"/>
                <a:cs typeface="Lato"/>
                <a:sym typeface="Lato"/>
              </a:rPr>
              <a:t>Seguridad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687925" y="1433950"/>
            <a:ext cx="78888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2040"/>
              <a:t>Logramos hacer que NASHE sea lo suficientemente </a:t>
            </a:r>
            <a:r>
              <a:rPr lang="es" sz="2040"/>
              <a:t>pequeño</a:t>
            </a:r>
            <a:r>
              <a:rPr b="0" lang="es" sz="2040"/>
              <a:t> para no incomodar al usuario.</a:t>
            </a:r>
            <a:endParaRPr b="0" sz="2040"/>
          </a:p>
        </p:txBody>
      </p:sp>
      <p:sp>
        <p:nvSpPr>
          <p:cNvPr id="134" name="Google Shape;134;p20"/>
          <p:cNvSpPr txBox="1"/>
          <p:nvPr/>
        </p:nvSpPr>
        <p:spPr>
          <a:xfrm>
            <a:off x="687925" y="608450"/>
            <a:ext cx="407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Lato"/>
                <a:ea typeface="Lato"/>
                <a:cs typeface="Lato"/>
                <a:sym typeface="Lato"/>
              </a:rPr>
              <a:t>Comodidad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649" y="2571750"/>
            <a:ext cx="3205102" cy="24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687925" y="2571600"/>
            <a:ext cx="48936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" sz="20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Nos encontramos en una fase Beta del producto, por lo que se espera </a:t>
            </a:r>
            <a:r>
              <a:rPr b="1" lang="es" sz="20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reducir todavía más el tamaño </a:t>
            </a:r>
            <a:r>
              <a:rPr lang="es" sz="20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 este.</a:t>
            </a:r>
            <a:endParaRPr sz="20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061400" y="913825"/>
            <a:ext cx="7021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Con NASHE:</a:t>
            </a:r>
            <a:endParaRPr b="0"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35849"/>
              <a:buChar char="-"/>
            </a:pPr>
            <a:r>
              <a:rPr lang="es"/>
              <a:t>Evitamos </a:t>
            </a:r>
            <a:r>
              <a:rPr b="0" lang="es" sz="2650"/>
              <a:t>posibles infecciones en la piel.</a:t>
            </a:r>
            <a:endParaRPr b="0" sz="2650"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35849"/>
              <a:buChar char="-"/>
            </a:pPr>
            <a:r>
              <a:rPr lang="es"/>
              <a:t>Facilitamos </a:t>
            </a:r>
            <a:r>
              <a:rPr b="0" lang="es" sz="2650"/>
              <a:t>la tarea de estar pendientes al pañal.</a:t>
            </a:r>
            <a:endParaRPr b="0" sz="2650"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32786"/>
              <a:buChar char="-"/>
            </a:pPr>
            <a:r>
              <a:rPr lang="es"/>
              <a:t>Ayudamos </a:t>
            </a:r>
            <a:r>
              <a:rPr b="0" lang="es" sz="2711"/>
              <a:t>a optimizar el tiempo del responsable a cargo.</a:t>
            </a:r>
            <a:endParaRPr b="0" sz="271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