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Raleway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Medium-italic.fntdata"/><Relationship Id="rId41" Type="http://schemas.openxmlformats.org/officeDocument/2006/relationships/font" Target="fonts/Raleway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aleway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3ce97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3ce97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921de8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921de8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921de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921de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921de8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2921de8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2921de8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2921de8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921de80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921de80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921de8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2921de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921de8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2921de8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921de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921de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921de8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921de8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8c0c57d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8c0c57d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2921de8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2921de8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457ef053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457ef053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921de8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2921de8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2921de8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2921de8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2921de80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2921de80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921de8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921de8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921de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2921de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921de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921de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921de8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921de8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921de8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921de8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921de80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921de80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921de8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921de8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57ef0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57ef0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921de8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2921de8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20175"/>
            <a:ext cx="76881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r>
              <a:rPr b="0" lang="es" sz="6755">
                <a:latin typeface="Raleway Medium"/>
                <a:ea typeface="Raleway Medium"/>
                <a:cs typeface="Raleway Medium"/>
                <a:sym typeface="Raleway Medium"/>
              </a:rPr>
              <a:t>ashe</a:t>
            </a:r>
            <a:endParaRPr b="0" sz="6755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22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Notificador Automático Sensorial de Heces Excretadas</a:t>
            </a:r>
            <a:endParaRPr sz="442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33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Correia Marcos- de la Cerda Brisa- Pezet Diego- Santacruz Lucas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5" y="1322450"/>
            <a:ext cx="1326178" cy="12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346650" y="386400"/>
            <a:ext cx="20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nterconexión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00" y="971050"/>
            <a:ext cx="6145800" cy="341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debería invertir en NASHE?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852475"/>
            <a:ext cx="6781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864300"/>
            <a:ext cx="70212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Agilización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1878" l="470" r="24891" t="52753"/>
          <a:stretch/>
        </p:blipFill>
        <p:spPr>
          <a:xfrm>
            <a:off x="2780775" y="1379625"/>
            <a:ext cx="5801150" cy="35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39" y="0"/>
            <a:ext cx="79009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</a:t>
            </a:r>
            <a:r>
              <a:rPr lang="es"/>
              <a:t>deberíamos</a:t>
            </a:r>
            <a:r>
              <a:rPr lang="es"/>
              <a:t> hacerlo?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4294967295" type="title"/>
          </p:nvPr>
        </p:nvSpPr>
        <p:spPr>
          <a:xfrm>
            <a:off x="404000" y="6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Traslado del mercado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61" y="541313"/>
            <a:ext cx="6734475" cy="40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Adaptable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49" y="450337"/>
            <a:ext cx="5296900" cy="42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clientes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998" y="626777"/>
            <a:ext cx="4500150" cy="42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NASHE?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Un dispositivo que notifica </a:t>
            </a:r>
            <a:br>
              <a:rPr lang="es" sz="2000"/>
            </a:br>
            <a:r>
              <a:rPr lang="es" sz="2000"/>
              <a:t>cuando un pañal necesita un cambio.</a:t>
            </a:r>
            <a:endParaRPr sz="2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47" y="1318650"/>
            <a:ext cx="3837723" cy="34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566725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Tiempo de cambio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25" y="1071600"/>
            <a:ext cx="6996751" cy="39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852475"/>
            <a:ext cx="67818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/>
          <p:nvPr/>
        </p:nvSpPr>
        <p:spPr>
          <a:xfrm>
            <a:off x="1471950" y="403050"/>
            <a:ext cx="6200100" cy="4337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727650" y="56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Batería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5" y="1170975"/>
            <a:ext cx="7185750" cy="3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651" y="1573825"/>
            <a:ext cx="2325575" cy="30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729450" y="1322450"/>
            <a:ext cx="7688400" cy="21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Posibilidad a </a:t>
            </a:r>
            <a:br>
              <a:rPr lang="es"/>
            </a:br>
            <a:r>
              <a:rPr lang="es"/>
              <a:t>estrategias de </a:t>
            </a:r>
            <a:br>
              <a:rPr lang="es"/>
            </a:br>
            <a:r>
              <a:rPr lang="es"/>
              <a:t>marketing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25" y="316600"/>
            <a:ext cx="5085550" cy="45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727650" y="56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37" y="1103900"/>
            <a:ext cx="8709724" cy="3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Términos y condiciones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846" y="1256521"/>
            <a:ext cx="4147425" cy="3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>
            <p:ph type="title"/>
          </p:nvPr>
        </p:nvSpPr>
        <p:spPr>
          <a:xfrm>
            <a:off x="810650" y="382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Viabilidad Legal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1413000" y="1755900"/>
            <a:ext cx="6318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gracias por su atención.</a:t>
            </a:r>
            <a:endParaRPr b="1"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025" y="3664250"/>
            <a:ext cx="1326178" cy="124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8"/>
          <p:cNvCxnSpPr/>
          <p:nvPr/>
        </p:nvCxnSpPr>
        <p:spPr>
          <a:xfrm>
            <a:off x="2912850" y="1755900"/>
            <a:ext cx="3318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8"/>
          <p:cNvCxnSpPr/>
          <p:nvPr/>
        </p:nvCxnSpPr>
        <p:spPr>
          <a:xfrm>
            <a:off x="3742350" y="3387600"/>
            <a:ext cx="1659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quienes es NASHE?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2865" t="33879"/>
          <a:stretch/>
        </p:blipFill>
        <p:spPr>
          <a:xfrm>
            <a:off x="1503475" y="1964050"/>
            <a:ext cx="6140351" cy="2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85" y="0"/>
            <a:ext cx="72648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234625"/>
            <a:ext cx="70212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de uso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63" y="806425"/>
            <a:ext cx="4165575" cy="41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709500" y="1676775"/>
            <a:ext cx="30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enviará una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notificación al celular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cuando se requiera un cambio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Especificaciones </a:t>
            </a:r>
            <a:r>
              <a:rPr lang="es"/>
              <a:t>técnicas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171288" y="1089919"/>
            <a:ext cx="227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Sensor de humedad</a:t>
            </a:r>
            <a:endParaRPr sz="15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71" y="639825"/>
            <a:ext cx="4508190" cy="3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6358813" y="1673025"/>
            <a:ext cx="26139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Sensor de gas metano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36475"/>
          <a:stretch/>
        </p:blipFill>
        <p:spPr>
          <a:xfrm>
            <a:off x="2449800" y="1034863"/>
            <a:ext cx="4838700" cy="3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204475" y="3213588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Bluetooth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21250" y="300700"/>
            <a:ext cx="8440400" cy="4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