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56" r:id="rId9"/>
    <p:sldId id="257" r:id="rId10"/>
    <p:sldId id="258" r:id="rId11"/>
    <p:sldId id="259" r:id="rId12"/>
    <p:sldId id="260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13/04/2010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Propuesta de algoritmos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b="1" dirty="0" err="1" smtClean="0"/>
              <a:t>Antiplagium</a:t>
            </a:r>
            <a:endParaRPr lang="es-PE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Ejemplo:</a:t>
            </a:r>
            <a:endParaRPr lang="es-ES" dirty="0" smtClean="0"/>
          </a:p>
          <a:p>
            <a:r>
              <a:rPr lang="es-ES" dirty="0"/>
              <a:t>w</a:t>
            </a:r>
            <a:r>
              <a:rPr lang="es-ES" dirty="0" smtClean="0"/>
              <a:t> = 4 </a:t>
            </a:r>
          </a:p>
          <a:p>
            <a:r>
              <a:rPr lang="es-ES" dirty="0" smtClean="0"/>
              <a:t>Lista de números L:</a:t>
            </a:r>
          </a:p>
          <a:p>
            <a:r>
              <a:rPr lang="es-ES" dirty="0" smtClean="0"/>
              <a:t>L = {06, 36, 74 , 85 , 89, 65 , 15, 25 , 46 , 84 , 	 98 , 23, 21}</a:t>
            </a:r>
          </a:p>
          <a:p>
            <a:r>
              <a:rPr lang="es-ES" dirty="0" smtClean="0"/>
              <a:t>Para i = 1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b="1" dirty="0" smtClean="0">
                <a:solidFill>
                  <a:srgbClr val="FF0000"/>
                </a:solidFill>
              </a:rPr>
              <a:t>06</a:t>
            </a:r>
            <a:r>
              <a:rPr lang="es-ES" dirty="0" smtClean="0">
                <a:solidFill>
                  <a:srgbClr val="FF0000"/>
                </a:solidFill>
              </a:rPr>
              <a:t> 36 74 85 </a:t>
            </a:r>
            <a:r>
              <a:rPr lang="es-ES" dirty="0" smtClean="0"/>
              <a:t>89 65 15 25</a:t>
            </a:r>
          </a:p>
          <a:p>
            <a:r>
              <a:rPr lang="es-ES" dirty="0" smtClean="0"/>
              <a:t>Escogemos 25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Para i = 2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36</a:t>
            </a:r>
            <a:r>
              <a:rPr lang="es-ES" dirty="0" smtClean="0">
                <a:solidFill>
                  <a:srgbClr val="FF0000"/>
                </a:solidFill>
              </a:rPr>
              <a:t> 74 85 89</a:t>
            </a:r>
            <a:r>
              <a:rPr lang="es-ES" dirty="0" smtClean="0"/>
              <a:t> 65 15 25</a:t>
            </a:r>
          </a:p>
          <a:p>
            <a:pPr>
              <a:buNone/>
            </a:pPr>
            <a:r>
              <a:rPr lang="es-ES" dirty="0" smtClean="0"/>
              <a:t>     Escogemos 36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3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74</a:t>
            </a:r>
            <a:r>
              <a:rPr lang="es-ES" dirty="0" smtClean="0">
                <a:solidFill>
                  <a:srgbClr val="FF0000"/>
                </a:solidFill>
              </a:rPr>
              <a:t> 85 89 65 </a:t>
            </a:r>
            <a:r>
              <a:rPr lang="es-ES" dirty="0" smtClean="0"/>
              <a:t>15 25</a:t>
            </a:r>
          </a:p>
          <a:p>
            <a:pPr>
              <a:buNone/>
            </a:pPr>
            <a:r>
              <a:rPr lang="es-ES" dirty="0" smtClean="0"/>
              <a:t>     Escogemos 25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4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5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15, pero como fue el escogido en el paso anterior. No se guarda en la tabla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6</a:t>
            </a:r>
          </a:p>
          <a:p>
            <a:pPr>
              <a:buNone/>
            </a:pPr>
            <a:r>
              <a:rPr lang="es-ES" dirty="0" smtClean="0"/>
              <a:t>    25 36 74 85 </a:t>
            </a:r>
            <a:r>
              <a:rPr lang="es-ES" dirty="0" smtClean="0">
                <a:solidFill>
                  <a:srgbClr val="FF0000"/>
                </a:solidFill>
              </a:rPr>
              <a:t>89 65 15 </a:t>
            </a:r>
            <a:r>
              <a:rPr lang="es-ES" b="1" dirty="0" smtClean="0">
                <a:solidFill>
                  <a:srgbClr val="FF0000"/>
                </a:solidFill>
              </a:rPr>
              <a:t>25</a:t>
            </a:r>
            <a:endParaRPr lang="es-ES" dirty="0" smtClean="0"/>
          </a:p>
          <a:p>
            <a:r>
              <a:rPr lang="es-ES" dirty="0" smtClean="0"/>
              <a:t>Escogemos 25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Finalmente, elementos escogidos:</a:t>
            </a:r>
          </a:p>
          <a:p>
            <a:pPr>
              <a:buNone/>
            </a:pPr>
            <a:r>
              <a:rPr lang="es-ES" dirty="0" smtClean="0"/>
              <a:t>			06 </a:t>
            </a:r>
            <a:r>
              <a:rPr lang="es-ES" dirty="0" smtClean="0"/>
              <a:t>36 74 15 15 25</a:t>
            </a:r>
          </a:p>
          <a:p>
            <a:r>
              <a:rPr lang="es-ES" dirty="0" smtClean="0"/>
              <a:t>Entonces para el texto, los fragmentos significativos son: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Bibliografía</a:t>
            </a:r>
            <a:endParaRPr lang="es-PE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5400684" cy="1143000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Kim Alvarado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Patricia Natividad</a:t>
            </a:r>
            <a:endParaRPr lang="es-P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85728"/>
            <a:ext cx="4972056" cy="1143000"/>
          </a:xfrm>
        </p:spPr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4900618" cy="2714644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s-PE" dirty="0" smtClean="0"/>
              <a:t>Definición del problema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Algoritmos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Conclusión</a:t>
            </a:r>
            <a:endParaRPr lang="es-PE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71462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Definición del problema</a:t>
            </a:r>
            <a:endParaRPr lang="es-PE" sz="4800" dirty="0"/>
          </a:p>
        </p:txBody>
      </p:sp>
      <p:pic>
        <p:nvPicPr>
          <p:cNvPr id="2050" name="Picture 2" descr="http://blog.pucp.edu.pe/media/1876/20080425-no%20plagi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642918"/>
            <a:ext cx="2105694" cy="294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plagio hoy en día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</a:t>
            </a:r>
            <a:r>
              <a:rPr lang="es-PE" dirty="0" smtClean="0"/>
              <a:t>olución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100382" cy="1826363"/>
          </a:xfrm>
        </p:spPr>
        <p:txBody>
          <a:bodyPr>
            <a:normAutofit/>
          </a:bodyPr>
          <a:lstStyle/>
          <a:p>
            <a:r>
              <a:rPr lang="es-PE" sz="4800" dirty="0" smtClean="0"/>
              <a:t>Algoritmos</a:t>
            </a:r>
            <a:endParaRPr lang="es-PE" sz="4800" dirty="0"/>
          </a:p>
        </p:txBody>
      </p:sp>
      <p:pic>
        <p:nvPicPr>
          <p:cNvPr id="34818" name="Picture 2" descr="http://www.moveyourmind.es/wp-content/uploads/2009/02/era_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571480"/>
            <a:ext cx="3503894" cy="2566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Método </a:t>
            </a:r>
            <a:r>
              <a:rPr lang="es-ES" sz="4000" dirty="0" err="1" smtClean="0"/>
              <a:t>FingerPrint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0100" y="1714488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firma o huella digital de un documento se define como un conjunto de valores que representan la información más relevante en un texto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857224" y="2857496"/>
            <a:ext cx="150019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Kldflkjfgmdmjfdkfjdsfkdfjslksdjfldgjfksgdlkbmbm,dbdbm,db,dbnn,mvmnb </a:t>
            </a:r>
            <a:r>
              <a:rPr lang="es-ES" dirty="0" err="1" smtClean="0"/>
              <a:t>xnvbm,cv,cmb,mvcb,vcnm</a:t>
            </a:r>
            <a:r>
              <a:rPr lang="es-ES" dirty="0" smtClean="0"/>
              <a:t>,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857488" y="3500438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929058" y="2857496"/>
            <a:ext cx="150019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25 46  65 47 85 126 285 369 21 1 46 21 65 46 65 47 21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786446" y="3643314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929454" y="3143248"/>
            <a:ext cx="150019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46 47 21 65</a:t>
            </a:r>
            <a:endParaRPr lang="es-ES" dirty="0"/>
          </a:p>
        </p:txBody>
      </p:sp>
      <p:sp>
        <p:nvSpPr>
          <p:cNvPr id="11" name="10 Esquina doblada"/>
          <p:cNvSpPr/>
          <p:nvPr/>
        </p:nvSpPr>
        <p:spPr>
          <a:xfrm>
            <a:off x="7215206" y="5786454"/>
            <a:ext cx="1285884" cy="8572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FingerPrint</a:t>
            </a:r>
            <a:r>
              <a:rPr lang="es-ES" dirty="0" smtClean="0"/>
              <a:t> del documento</a:t>
            </a:r>
            <a:endParaRPr lang="es-ES" dirty="0"/>
          </a:p>
        </p:txBody>
      </p:sp>
      <p:sp>
        <p:nvSpPr>
          <p:cNvPr id="13" name="12 Flecha arriba y abajo"/>
          <p:cNvSpPr/>
          <p:nvPr/>
        </p:nvSpPr>
        <p:spPr>
          <a:xfrm>
            <a:off x="7500958" y="4929198"/>
            <a:ext cx="500066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Sirve para seleccionar las </a:t>
            </a:r>
            <a:r>
              <a:rPr lang="es-ES" sz="2000" dirty="0" err="1" smtClean="0"/>
              <a:t>fingerprint</a:t>
            </a:r>
            <a:r>
              <a:rPr lang="es-ES" sz="2000" dirty="0" smtClean="0"/>
              <a:t> de un documento.</a:t>
            </a:r>
          </a:p>
          <a:p>
            <a:r>
              <a:rPr lang="es-ES" sz="2000" dirty="0" smtClean="0"/>
              <a:t>Utiliza los parámetros K (tamaño de la partición) y W (tamaño de la ventana).</a:t>
            </a:r>
          </a:p>
          <a:p>
            <a:r>
              <a:rPr lang="es-ES" sz="2000" dirty="0" smtClean="0"/>
              <a:t>Se necesita </a:t>
            </a:r>
            <a:r>
              <a:rPr lang="es-ES" sz="2000" dirty="0" smtClean="0"/>
              <a:t>pre </a:t>
            </a:r>
            <a:r>
              <a:rPr lang="es-ES" sz="2000" dirty="0" smtClean="0"/>
              <a:t>procesamiento del documento y de la conversión del los elementos del texto en números.</a:t>
            </a:r>
          </a:p>
          <a:p>
            <a:r>
              <a:rPr lang="es-ES" sz="2000" dirty="0" smtClean="0"/>
              <a:t>Algoritmo:</a:t>
            </a:r>
          </a:p>
          <a:p>
            <a:pPr marL="857250" lvl="1" indent="-457200">
              <a:buNone/>
            </a:pPr>
            <a:r>
              <a:rPr lang="es-ES" sz="1600" dirty="0" smtClean="0"/>
              <a:t>Pre: Se tiene una lista de n números = L.</a:t>
            </a:r>
          </a:p>
          <a:p>
            <a:pPr marL="857250" lvl="1" indent="-457200">
              <a:buNone/>
            </a:pPr>
            <a:r>
              <a:rPr lang="es-ES" sz="1600" dirty="0" smtClean="0"/>
              <a:t>Para i</a:t>
            </a:r>
            <a:r>
              <a:rPr lang="es-ES" sz="1600" dirty="0"/>
              <a:t>	</a:t>
            </a:r>
            <a:r>
              <a:rPr lang="es-ES" sz="1600" dirty="0" smtClean="0"/>
              <a:t> :=1 hasta n – w - 1 hacer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Tomar w números de L comenzando en la posición i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De los w números escoger el valor mínimo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Guardar el numero en una tabla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138</TotalTime>
  <Words>289</Words>
  <Application>Microsoft Office PowerPoint</Application>
  <PresentationFormat>Presentación en pantalla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Propuesta de algoritmos</vt:lpstr>
      <vt:lpstr>Integrantes</vt:lpstr>
      <vt:lpstr>Agenda</vt:lpstr>
      <vt:lpstr>Definición del problema</vt:lpstr>
      <vt:lpstr>El plagio hoy en día</vt:lpstr>
      <vt:lpstr>Solución</vt:lpstr>
      <vt:lpstr>Algoritmos</vt:lpstr>
      <vt:lpstr>Método FingerPrint</vt:lpstr>
      <vt:lpstr>Algoritmo Winowing</vt:lpstr>
      <vt:lpstr>Algoritmo Winnowing</vt:lpstr>
      <vt:lpstr>Algoritmo Winnowing</vt:lpstr>
      <vt:lpstr>Algoritmo Winnowing</vt:lpstr>
      <vt:lpstr>Conclusiones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19</cp:revision>
  <dcterms:created xsi:type="dcterms:W3CDTF">2010-04-13T21:12:19Z</dcterms:created>
  <dcterms:modified xsi:type="dcterms:W3CDTF">2010-04-14T05:11:53Z</dcterms:modified>
</cp:coreProperties>
</file>