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6BDA-2D8D-490E-BDD1-00490F8D0F70}" type="datetimeFigureOut">
              <a:rPr lang="es-ES" smtClean="0"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/>
          <a:lstStyle/>
          <a:p>
            <a:r>
              <a:rPr lang="es-ES" dirty="0" smtClean="0"/>
              <a:t>Método </a:t>
            </a:r>
            <a:r>
              <a:rPr lang="es-ES" dirty="0" err="1" smtClean="0"/>
              <a:t>FingerPrint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00100" y="1714488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firma o huella digital de un documento se define como un conjunto de valores que representan la información más relevante en un texto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857224" y="2857496"/>
            <a:ext cx="1500198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Kldflkjfgmdmjfdkfjdsfkdfjslksdjfldgjfksgdlkbmbm,dbdbm,db,dbnn,mvmnb </a:t>
            </a:r>
            <a:r>
              <a:rPr lang="es-ES" dirty="0" err="1" smtClean="0"/>
              <a:t>xnvbm,cv,cmb,mvcb,vcnm</a:t>
            </a:r>
            <a:r>
              <a:rPr lang="es-ES" dirty="0" smtClean="0"/>
              <a:t>, 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2857488" y="3500438"/>
            <a:ext cx="785818" cy="1071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3929058" y="2857496"/>
            <a:ext cx="1500198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25 46  65 47 85 126 285 369 21 1 46 21 65 46 65 47 21</a:t>
            </a:r>
            <a:endParaRPr lang="es-ES" dirty="0"/>
          </a:p>
        </p:txBody>
      </p:sp>
      <p:sp>
        <p:nvSpPr>
          <p:cNvPr id="9" name="8 Flecha derecha"/>
          <p:cNvSpPr/>
          <p:nvPr/>
        </p:nvSpPr>
        <p:spPr>
          <a:xfrm>
            <a:off x="5786446" y="3643314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929454" y="3143248"/>
            <a:ext cx="1500198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46 47 21 65</a:t>
            </a:r>
            <a:endParaRPr lang="es-ES" dirty="0"/>
          </a:p>
        </p:txBody>
      </p:sp>
      <p:sp>
        <p:nvSpPr>
          <p:cNvPr id="11" name="10 Esquina doblada"/>
          <p:cNvSpPr/>
          <p:nvPr/>
        </p:nvSpPr>
        <p:spPr>
          <a:xfrm>
            <a:off x="7215206" y="5786454"/>
            <a:ext cx="1285884" cy="85725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FingerPrint</a:t>
            </a:r>
            <a:r>
              <a:rPr lang="es-ES" dirty="0" smtClean="0"/>
              <a:t> del documento</a:t>
            </a:r>
            <a:endParaRPr lang="es-ES" dirty="0"/>
          </a:p>
        </p:txBody>
      </p:sp>
      <p:sp>
        <p:nvSpPr>
          <p:cNvPr id="13" name="12 Flecha arriba y abajo"/>
          <p:cNvSpPr/>
          <p:nvPr/>
        </p:nvSpPr>
        <p:spPr>
          <a:xfrm>
            <a:off x="7500958" y="4929198"/>
            <a:ext cx="500066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Sirve para seleccionar las </a:t>
            </a:r>
            <a:r>
              <a:rPr lang="es-ES" sz="2000" dirty="0" err="1" smtClean="0"/>
              <a:t>fingerprint</a:t>
            </a:r>
            <a:r>
              <a:rPr lang="es-ES" sz="2000" dirty="0" smtClean="0"/>
              <a:t> de un documento.</a:t>
            </a:r>
          </a:p>
          <a:p>
            <a:r>
              <a:rPr lang="es-ES" sz="2000" dirty="0" smtClean="0"/>
              <a:t>Utiliza los parámetros K (tamaño de la partición) y W (tamaño de la ventana).</a:t>
            </a:r>
          </a:p>
          <a:p>
            <a:r>
              <a:rPr lang="es-ES" sz="2000" dirty="0" smtClean="0"/>
              <a:t>Se necesita de pre procesamiento del documento y de la conversión del los elementos del texto en números.</a:t>
            </a:r>
          </a:p>
          <a:p>
            <a:r>
              <a:rPr lang="es-ES" sz="2000" dirty="0" smtClean="0"/>
              <a:t>Algoritmo:</a:t>
            </a:r>
          </a:p>
          <a:p>
            <a:pPr marL="857250" lvl="1" indent="-457200">
              <a:buNone/>
            </a:pPr>
            <a:r>
              <a:rPr lang="es-ES" sz="1600" dirty="0" smtClean="0"/>
              <a:t>Pre: Se tiene una lista de n números = L.</a:t>
            </a:r>
          </a:p>
          <a:p>
            <a:pPr marL="857250" lvl="1" indent="-457200">
              <a:buNone/>
            </a:pPr>
            <a:r>
              <a:rPr lang="es-ES" sz="1600" dirty="0" smtClean="0"/>
              <a:t>Para i</a:t>
            </a:r>
            <a:r>
              <a:rPr lang="es-ES" sz="1600" dirty="0"/>
              <a:t>	</a:t>
            </a:r>
            <a:r>
              <a:rPr lang="es-ES" sz="1600" dirty="0" smtClean="0"/>
              <a:t> :=1 hasta n – w - 1 hacer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Tomar w números de L comenzando en la posición i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De los w números escoger el valor mínimo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Guardar el numero en una tabla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s-ES" dirty="0" smtClean="0"/>
              <a:t>Ejemplo.</a:t>
            </a:r>
          </a:p>
          <a:p>
            <a:r>
              <a:rPr lang="es-ES" dirty="0"/>
              <a:t>w</a:t>
            </a:r>
            <a:r>
              <a:rPr lang="es-ES" dirty="0" smtClean="0"/>
              <a:t> = 4 </a:t>
            </a:r>
          </a:p>
          <a:p>
            <a:r>
              <a:rPr lang="es-ES" dirty="0" smtClean="0"/>
              <a:t>Lista de números L:</a:t>
            </a:r>
          </a:p>
          <a:p>
            <a:r>
              <a:rPr lang="es-ES" dirty="0" smtClean="0"/>
              <a:t>L = {06, 36, 74 , 85 , 89, 65 , 15, 25 , 46 , 84 , 	 98 , 23, 21}</a:t>
            </a:r>
          </a:p>
          <a:p>
            <a:r>
              <a:rPr lang="es-ES" dirty="0" smtClean="0"/>
              <a:t>Para i = 1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</a:t>
            </a:r>
            <a:r>
              <a:rPr lang="es-ES" b="1" dirty="0" smtClean="0">
                <a:solidFill>
                  <a:srgbClr val="FF0000"/>
                </a:solidFill>
              </a:rPr>
              <a:t>06</a:t>
            </a:r>
            <a:r>
              <a:rPr lang="es-ES" dirty="0" smtClean="0">
                <a:solidFill>
                  <a:srgbClr val="FF0000"/>
                </a:solidFill>
              </a:rPr>
              <a:t> 36 74 85 </a:t>
            </a:r>
            <a:r>
              <a:rPr lang="es-ES" dirty="0" smtClean="0"/>
              <a:t>89 65 15 25</a:t>
            </a:r>
          </a:p>
          <a:p>
            <a:r>
              <a:rPr lang="es-ES" dirty="0" smtClean="0"/>
              <a:t>Escogemos 25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Para i = 2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36</a:t>
            </a:r>
            <a:r>
              <a:rPr lang="es-ES" dirty="0" smtClean="0">
                <a:solidFill>
                  <a:srgbClr val="FF0000"/>
                </a:solidFill>
              </a:rPr>
              <a:t> 74 85 89</a:t>
            </a:r>
            <a:r>
              <a:rPr lang="es-ES" dirty="0" smtClean="0"/>
              <a:t> 65 15 25</a:t>
            </a:r>
          </a:p>
          <a:p>
            <a:pPr>
              <a:buNone/>
            </a:pPr>
            <a:r>
              <a:rPr lang="es-ES" dirty="0" smtClean="0"/>
              <a:t>     Escogemos 36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3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74</a:t>
            </a:r>
            <a:r>
              <a:rPr lang="es-ES" dirty="0" smtClean="0">
                <a:solidFill>
                  <a:srgbClr val="FF0000"/>
                </a:solidFill>
              </a:rPr>
              <a:t> 85 89 65 </a:t>
            </a:r>
            <a:r>
              <a:rPr lang="es-ES" dirty="0" smtClean="0"/>
              <a:t>15 25</a:t>
            </a:r>
          </a:p>
          <a:p>
            <a:pPr>
              <a:buNone/>
            </a:pPr>
            <a:r>
              <a:rPr lang="es-ES" dirty="0" smtClean="0"/>
              <a:t>     Escogemos 25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4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25 36 74 </a:t>
            </a:r>
            <a:r>
              <a:rPr lang="es-ES" dirty="0" smtClean="0">
                <a:solidFill>
                  <a:srgbClr val="FF0000"/>
                </a:solidFill>
              </a:rPr>
              <a:t>85 89 65 </a:t>
            </a:r>
            <a:r>
              <a:rPr lang="es-ES" b="1" dirty="0" smtClean="0">
                <a:solidFill>
                  <a:srgbClr val="FF0000"/>
                </a:solidFill>
              </a:rPr>
              <a:t>15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25</a:t>
            </a:r>
          </a:p>
          <a:p>
            <a:pPr>
              <a:buNone/>
            </a:pPr>
            <a:r>
              <a:rPr lang="es-ES" dirty="0" smtClean="0"/>
              <a:t>     Escogemos 15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5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25 36 74 </a:t>
            </a:r>
            <a:r>
              <a:rPr lang="es-ES" dirty="0" smtClean="0">
                <a:solidFill>
                  <a:srgbClr val="FF0000"/>
                </a:solidFill>
              </a:rPr>
              <a:t>85 89 65 </a:t>
            </a:r>
            <a:r>
              <a:rPr lang="es-ES" b="1" dirty="0" smtClean="0">
                <a:solidFill>
                  <a:srgbClr val="FF0000"/>
                </a:solidFill>
              </a:rPr>
              <a:t>15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25</a:t>
            </a:r>
          </a:p>
          <a:p>
            <a:pPr>
              <a:buNone/>
            </a:pPr>
            <a:r>
              <a:rPr lang="es-ES" dirty="0" smtClean="0"/>
              <a:t>     Escogemos 15, pero como fue el escogido en el paso anterior. No se guarda en la tabla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6</a:t>
            </a:r>
          </a:p>
          <a:p>
            <a:pPr>
              <a:buNone/>
            </a:pPr>
            <a:r>
              <a:rPr lang="es-ES" dirty="0" smtClean="0"/>
              <a:t>    25 36 74 85 </a:t>
            </a:r>
            <a:r>
              <a:rPr lang="es-ES" dirty="0" smtClean="0">
                <a:solidFill>
                  <a:srgbClr val="FF0000"/>
                </a:solidFill>
              </a:rPr>
              <a:t>89 65 15 </a:t>
            </a:r>
            <a:r>
              <a:rPr lang="es-ES" b="1" dirty="0" smtClean="0">
                <a:solidFill>
                  <a:srgbClr val="FF0000"/>
                </a:solidFill>
              </a:rPr>
              <a:t>25</a:t>
            </a:r>
            <a:endParaRPr lang="es-ES" dirty="0" smtClean="0"/>
          </a:p>
          <a:p>
            <a:r>
              <a:rPr lang="es-ES" dirty="0" smtClean="0"/>
              <a:t>Escogemos 25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Finalmente, elementos escogidos:</a:t>
            </a:r>
          </a:p>
          <a:p>
            <a:r>
              <a:rPr lang="es-ES" dirty="0" smtClean="0"/>
              <a:t>06 36 74 15 15 25</a:t>
            </a:r>
          </a:p>
          <a:p>
            <a:r>
              <a:rPr lang="es-ES" dirty="0" smtClean="0"/>
              <a:t>Entonces para el texto, los </a:t>
            </a:r>
            <a:r>
              <a:rPr lang="es-ES" smtClean="0"/>
              <a:t>fragmentos significativos son: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273</Words>
  <Application>Microsoft Office PowerPoint</Application>
  <PresentationFormat>Presentación en pantalla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Método FingerPrint</vt:lpstr>
      <vt:lpstr>Algoritmo Winowing</vt:lpstr>
      <vt:lpstr>Algoritmo Winnowing</vt:lpstr>
      <vt:lpstr>Algoritmo Winnowing</vt:lpstr>
      <vt:lpstr>Algoritmo Winnowing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Renzo</cp:lastModifiedBy>
  <cp:revision>10</cp:revision>
  <dcterms:created xsi:type="dcterms:W3CDTF">2010-04-13T21:12:19Z</dcterms:created>
  <dcterms:modified xsi:type="dcterms:W3CDTF">2010-04-13T22:49:28Z</dcterms:modified>
</cp:coreProperties>
</file>