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68" r:id="rId19"/>
    <p:sldId id="290" r:id="rId20"/>
    <p:sldId id="269" r:id="rId21"/>
    <p:sldId id="288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>
      <p:cViewPr>
        <p:scale>
          <a:sx n="50" d="100"/>
          <a:sy n="50" d="100"/>
        </p:scale>
        <p:origin x="-84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800" b="1" dirty="0" err="1" smtClean="0"/>
              <a:t>Antiplagium</a:t>
            </a:r>
            <a:endParaRPr lang="es-PE" sz="2800" b="1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8101042" cy="1752600"/>
          </a:xfrm>
        </p:spPr>
        <p:txBody>
          <a:bodyPr/>
          <a:lstStyle/>
          <a:p>
            <a:r>
              <a:rPr lang="es-PE" b="1" dirty="0" smtClean="0"/>
              <a:t>Experimentación Numérica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 Experimental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r>
              <a:rPr lang="es-ES" dirty="0" smtClean="0"/>
              <a:t>Se utilizará el estadístico T-</a:t>
            </a:r>
            <a:r>
              <a:rPr lang="es-ES" dirty="0" err="1" smtClean="0"/>
              <a:t>Student</a:t>
            </a:r>
            <a:r>
              <a:rPr lang="es-ES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Análisis con la distribución Normal.</a:t>
            </a:r>
          </a:p>
          <a:p>
            <a:pPr>
              <a:buNone/>
            </a:pPr>
            <a:endParaRPr lang="es-PE" dirty="0" smtClean="0"/>
          </a:p>
          <a:p>
            <a:r>
              <a:rPr lang="es-PE" dirty="0" smtClean="0"/>
              <a:t>Análisis de las medias con desviación </a:t>
            </a:r>
            <a:r>
              <a:rPr lang="es-PE" dirty="0" smtClean="0"/>
              <a:t>estándar </a:t>
            </a:r>
            <a:r>
              <a:rPr lang="es-PE" dirty="0" smtClean="0"/>
              <a:t>conocidas</a:t>
            </a:r>
            <a:endParaRPr lang="es-ES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evaluación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Media </a:t>
            </a:r>
            <a:r>
              <a:rPr lang="es-ES" dirty="0" err="1" smtClean="0"/>
              <a:t>muestral</a:t>
            </a:r>
            <a:r>
              <a:rPr lang="es-ES" dirty="0" smtClean="0"/>
              <a:t> </a:t>
            </a:r>
            <a:r>
              <a:rPr lang="es-ES" dirty="0" smtClean="0">
                <a:cs typeface="Arial" charset="0"/>
              </a:rPr>
              <a:t>µ</a:t>
            </a:r>
          </a:p>
          <a:p>
            <a:pPr>
              <a:buNone/>
            </a:pPr>
            <a:endParaRPr lang="es-ES" dirty="0" smtClean="0">
              <a:cs typeface="Arial" charset="0"/>
            </a:endParaRPr>
          </a:p>
          <a:p>
            <a:r>
              <a:rPr lang="es-ES" dirty="0" smtClean="0"/>
              <a:t>Varianza </a:t>
            </a:r>
            <a:r>
              <a:rPr lang="es-ES" dirty="0" err="1" smtClean="0"/>
              <a:t>muestral</a:t>
            </a:r>
            <a:r>
              <a:rPr lang="es-ES" dirty="0" smtClean="0"/>
              <a:t> δ</a:t>
            </a:r>
            <a:r>
              <a:rPr lang="es-ES" baseline="30000" dirty="0" smtClean="0"/>
              <a:t>2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Sirve para comparar medias de muestras independientes.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Su objetivo es demostrar por hipótesis una muestra es mejor que otra.</a:t>
            </a:r>
          </a:p>
          <a:p>
            <a:endParaRPr lang="es-MX" dirty="0" smtClean="0"/>
          </a:p>
          <a:p>
            <a:r>
              <a:rPr lang="es-MX" dirty="0" smtClean="0"/>
              <a:t>Trabaja con la media y la varianza.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Requiere saber si las varianzas son iguales o no.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Alpha</a:t>
            </a:r>
            <a:r>
              <a:rPr lang="es-MX" dirty="0" smtClean="0"/>
              <a:t>: Grado de confianza o de certeza.</a:t>
            </a:r>
          </a:p>
          <a:p>
            <a:endParaRPr lang="es-MX" dirty="0" smtClean="0"/>
          </a:p>
          <a:p>
            <a:r>
              <a:rPr lang="es-MX" dirty="0" smtClean="0"/>
              <a:t>Utilizaremos 95% como grado de certeza.</a:t>
            </a:r>
          </a:p>
          <a:p>
            <a:endParaRPr lang="es-MX" dirty="0" smtClean="0"/>
          </a:p>
          <a:p>
            <a:r>
              <a:rPr lang="es-MX" dirty="0" smtClean="0"/>
              <a:t>C: Punto crítico que separa la región a rechazar y la región de aceptación.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Sean: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s-ES" dirty="0" smtClean="0"/>
              <a:t>Si: Varianza </a:t>
            </a:r>
            <a:r>
              <a:rPr lang="es-ES" dirty="0" err="1" smtClean="0"/>
              <a:t>muestral</a:t>
            </a:r>
            <a:r>
              <a:rPr lang="es-ES" dirty="0" smtClean="0"/>
              <a:t> del algoritmo i</a:t>
            </a:r>
          </a:p>
          <a:p>
            <a:r>
              <a:rPr lang="pt-BR" dirty="0" err="1" smtClean="0"/>
              <a:t>g.l.</a:t>
            </a:r>
            <a:r>
              <a:rPr lang="pt-BR" dirty="0" smtClean="0"/>
              <a:t>: Grados de </a:t>
            </a:r>
            <a:r>
              <a:rPr lang="pt-BR" dirty="0" err="1" smtClean="0"/>
              <a:t>libertad</a:t>
            </a:r>
            <a:r>
              <a:rPr lang="pt-BR" dirty="0" smtClean="0"/>
              <a:t> (n1+n2-2)</a:t>
            </a:r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dirty="0" smtClean="0"/>
              <a:t>y la formula para hallar el estadístico t: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500570"/>
            <a:ext cx="2382833" cy="176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Hipótesis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Hipótesis para el tiempo de ejecución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785926"/>
            <a:ext cx="8503920" cy="4313122"/>
          </a:xfrm>
        </p:spPr>
        <p:txBody>
          <a:bodyPr>
            <a:normAutofit/>
          </a:bodyPr>
          <a:lstStyle/>
          <a:p>
            <a:r>
              <a:rPr lang="es-ES" dirty="0" smtClean="0"/>
              <a:t>H0: X1 &lt; X2 : "Secuencia de </a:t>
            </a:r>
            <a:r>
              <a:rPr lang="es-ES" dirty="0" err="1" smtClean="0"/>
              <a:t>Maximales</a:t>
            </a:r>
            <a:r>
              <a:rPr lang="es-ES" dirty="0" smtClean="0"/>
              <a:t> requiere un mayor tiempo  de ejecución que Lenguaje </a:t>
            </a:r>
            <a:r>
              <a:rPr lang="es-ES" dirty="0" smtClean="0"/>
              <a:t>Natural“</a:t>
            </a:r>
          </a:p>
          <a:p>
            <a:pPr>
              <a:buNone/>
            </a:pPr>
            <a:endParaRPr lang="es-PE" dirty="0" smtClean="0"/>
          </a:p>
          <a:p>
            <a:r>
              <a:rPr lang="es-ES" dirty="0" smtClean="0"/>
              <a:t>H1: X1 &gt;= X2: " Lenguaje Natural requiere un mayor tiempo  de ejecución que Secuencia </a:t>
            </a:r>
            <a:r>
              <a:rPr lang="es-ES" dirty="0" err="1" smtClean="0"/>
              <a:t>Maximales</a:t>
            </a:r>
            <a:r>
              <a:rPr lang="es-ES" dirty="0" smtClean="0"/>
              <a:t> </a:t>
            </a:r>
            <a:r>
              <a:rPr lang="es-ES" dirty="0" smtClean="0"/>
              <a:t>”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r>
              <a:rPr lang="es-ES" sz="2400" dirty="0" smtClean="0"/>
              <a:t>Siendo: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X1: Media de tiempo de ejecución de Lenguaje </a:t>
            </a:r>
            <a:r>
              <a:rPr lang="es-ES" sz="2400" dirty="0" smtClean="0"/>
              <a:t>	Natural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X2: Media de tiempo de ejecución de Secuencia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7361"/>
          </a:xfrm>
        </p:spPr>
        <p:txBody>
          <a:bodyPr>
            <a:normAutofit/>
          </a:bodyPr>
          <a:lstStyle/>
          <a:p>
            <a:r>
              <a:rPr lang="es-ES" sz="1400" dirty="0" err="1" smtClean="0"/>
              <a:t>xxxxxxxx</a:t>
            </a:r>
            <a:endParaRPr lang="es-ES" sz="1400" dirty="0" smtClean="0"/>
          </a:p>
        </p:txBody>
      </p:sp>
      <p:pic>
        <p:nvPicPr>
          <p:cNvPr id="50178" name="Picture 2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638" y="3808413"/>
            <a:ext cx="1814512" cy="152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43174" y="142836"/>
            <a:ext cx="3929122" cy="785834"/>
          </a:xfrm>
        </p:spPr>
        <p:txBody>
          <a:bodyPr/>
          <a:lstStyle/>
          <a:p>
            <a:r>
              <a:rPr lang="es-PE" b="1" dirty="0" smtClean="0"/>
              <a:t>Integrantes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Patricia Natividad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Kim Alvarado</a:t>
            </a:r>
          </a:p>
        </p:txBody>
      </p:sp>
      <p:pic>
        <p:nvPicPr>
          <p:cNvPr id="20482" name="Picture 2" descr="http://www.eseune.edu/executivemba/perso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857364"/>
            <a:ext cx="3192470" cy="3192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> Bibliografía </a:t>
            </a:r>
            <a:br>
              <a:rPr lang="es-PE" sz="4800" dirty="0" smtClean="0"/>
            </a:b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90063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ACM </a:t>
            </a:r>
            <a:r>
              <a:rPr lang="es-ES" sz="2400" dirty="0" err="1" smtClean="0"/>
              <a:t>Journal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Educational</a:t>
            </a:r>
            <a:r>
              <a:rPr lang="es-ES" sz="2400" dirty="0" smtClean="0"/>
              <a:t> </a:t>
            </a:r>
            <a:r>
              <a:rPr lang="es-ES" sz="2400" dirty="0" err="1" smtClean="0"/>
              <a:t>Resources</a:t>
            </a:r>
            <a:r>
              <a:rPr lang="es-ES" sz="2400" dirty="0" smtClean="0"/>
              <a:t> in Computing Vol. 4 No. 4, </a:t>
            </a:r>
            <a:r>
              <a:rPr lang="es-ES" sz="2400" dirty="0" err="1" smtClean="0"/>
              <a:t>December</a:t>
            </a:r>
            <a:r>
              <a:rPr lang="es-ES" sz="2400" dirty="0" smtClean="0"/>
              <a:t> 2004.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err="1" smtClean="0"/>
              <a:t>Saul</a:t>
            </a:r>
            <a:r>
              <a:rPr lang="es-ES" sz="2400" dirty="0" smtClean="0"/>
              <a:t> </a:t>
            </a:r>
            <a:r>
              <a:rPr lang="es-ES" sz="2400" dirty="0" err="1" smtClean="0"/>
              <a:t>Schleimer</a:t>
            </a:r>
            <a:r>
              <a:rPr lang="es-ES" sz="2400" dirty="0" smtClean="0"/>
              <a:t>, Daniel S. </a:t>
            </a:r>
            <a:r>
              <a:rPr lang="es-ES" sz="2400" dirty="0" err="1" smtClean="0"/>
              <a:t>Wilkerson</a:t>
            </a:r>
            <a:r>
              <a:rPr lang="es-ES" sz="2400" dirty="0" smtClean="0"/>
              <a:t>, and Alex </a:t>
            </a:r>
            <a:r>
              <a:rPr lang="es-ES" sz="2400" dirty="0" err="1" smtClean="0"/>
              <a:t>Aiken</a:t>
            </a:r>
            <a:r>
              <a:rPr lang="es-ES" sz="2400" dirty="0" smtClean="0"/>
              <a:t>, "</a:t>
            </a:r>
            <a:r>
              <a:rPr lang="es-ES" sz="2400" dirty="0" err="1" smtClean="0"/>
              <a:t>Winnowing</a:t>
            </a:r>
            <a:r>
              <a:rPr lang="es-ES" sz="2400" dirty="0" smtClean="0"/>
              <a:t>: local </a:t>
            </a:r>
            <a:r>
              <a:rPr lang="es-ES" sz="2400" dirty="0" err="1" smtClean="0"/>
              <a:t>algorithms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document</a:t>
            </a:r>
            <a:r>
              <a:rPr lang="es-ES" sz="2400" dirty="0" smtClean="0"/>
              <a:t> </a:t>
            </a:r>
            <a:r>
              <a:rPr lang="es-ES" sz="2400" dirty="0" err="1" smtClean="0"/>
              <a:t>fingerprinting</a:t>
            </a:r>
            <a:r>
              <a:rPr lang="es-ES" sz="2400" dirty="0" smtClean="0"/>
              <a:t>," </a:t>
            </a:r>
            <a:r>
              <a:rPr lang="es-ES" sz="2400" i="1" dirty="0" err="1" smtClean="0"/>
              <a:t>Proceedings</a:t>
            </a:r>
            <a:r>
              <a:rPr lang="es-ES" sz="2400" i="1" dirty="0" smtClean="0"/>
              <a:t> of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2003 ACM SIGMOD </a:t>
            </a:r>
            <a:r>
              <a:rPr lang="es-ES" sz="2400" i="1" dirty="0" err="1" smtClean="0"/>
              <a:t>international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conference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on</a:t>
            </a:r>
            <a:r>
              <a:rPr lang="es-ES" sz="2400" i="1" dirty="0" smtClean="0"/>
              <a:t> Management of data, pp. 76-85, 2003. 	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71778" y="214298"/>
            <a:ext cx="3829048" cy="714372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6357982" cy="464347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Objetivo de la Experimentación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Selección del Método Experimental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Hipótesis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Ejecución del Experimento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Resultados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Conclusiones</a:t>
            </a:r>
            <a:endParaRPr lang="es-PE" sz="2800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78619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Objetivo de la Experimentación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Objetivo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214554"/>
            <a:ext cx="8503920" cy="3884494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Encontrar el algoritmo </a:t>
            </a:r>
            <a:r>
              <a:rPr lang="es-PE" sz="2800" dirty="0" smtClean="0"/>
              <a:t>más </a:t>
            </a:r>
            <a:r>
              <a:rPr lang="es-PE" sz="2800" dirty="0" smtClean="0"/>
              <a:t>eficiente para la detección de plagio de documentos.</a:t>
            </a:r>
          </a:p>
          <a:p>
            <a:r>
              <a:rPr lang="es-PE" sz="2800" dirty="0" smtClean="0"/>
              <a:t>Comparar dos algoritmos según tiempo de ejecución y porcentaje de plagio.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Algoritmos a Comparar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428868"/>
            <a:ext cx="8503920" cy="367018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Secuencia de </a:t>
            </a:r>
            <a:r>
              <a:rPr lang="es-PE" sz="3200" dirty="0" err="1" smtClean="0"/>
              <a:t>M</a:t>
            </a:r>
            <a:r>
              <a:rPr lang="es-PE" sz="3200" dirty="0" err="1" smtClean="0"/>
              <a:t>aximales</a:t>
            </a:r>
            <a:endParaRPr lang="es-PE" sz="3200" dirty="0" smtClean="0"/>
          </a:p>
          <a:p>
            <a:endParaRPr lang="es-PE" sz="3200" dirty="0" smtClean="0"/>
          </a:p>
          <a:p>
            <a:r>
              <a:rPr lang="es-PE" sz="3200" dirty="0" smtClean="0"/>
              <a:t>Lenguaje Natural</a:t>
            </a:r>
            <a:endParaRPr lang="es-PE" sz="3200" dirty="0" smtClean="0"/>
          </a:p>
        </p:txBody>
      </p:sp>
      <p:pic>
        <p:nvPicPr>
          <p:cNvPr id="16385" name="Picture 1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3927475"/>
            <a:ext cx="1773238" cy="1824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Factores Experimentales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Variables de Respuesta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000240"/>
            <a:ext cx="8503920" cy="4098808"/>
          </a:xfrm>
        </p:spPr>
        <p:txBody>
          <a:bodyPr/>
          <a:lstStyle/>
          <a:p>
            <a:r>
              <a:rPr lang="es-ES" dirty="0" smtClean="0"/>
              <a:t>El porcentaje de plagio de un documento contra los documentos de la base de datos.</a:t>
            </a:r>
            <a:endParaRPr lang="es-PE" dirty="0" smtClean="0"/>
          </a:p>
          <a:p>
            <a:r>
              <a:rPr lang="es-ES" dirty="0" smtClean="0"/>
              <a:t>El tiempo de ejecución del algoritmo de detección de plagio. 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Selección del Método Experimental</a:t>
            </a:r>
            <a:endParaRPr lang="es-P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823</TotalTime>
  <Words>353</Words>
  <Application>Microsoft Office PowerPoint</Application>
  <PresentationFormat>Presentación en pantalla 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Civil</vt:lpstr>
      <vt:lpstr>Experimentación Numérica</vt:lpstr>
      <vt:lpstr>Integrantes</vt:lpstr>
      <vt:lpstr>Agenda</vt:lpstr>
      <vt:lpstr>Objetivo de la Experimentación</vt:lpstr>
      <vt:lpstr>Objetivo</vt:lpstr>
      <vt:lpstr>Algoritmos a Comparar</vt:lpstr>
      <vt:lpstr>Factores Experimentales</vt:lpstr>
      <vt:lpstr>Variables de Respuesta</vt:lpstr>
      <vt:lpstr>Selección del Método Experimental</vt:lpstr>
      <vt:lpstr>Método Experimental</vt:lpstr>
      <vt:lpstr>Criterios de evaluación</vt:lpstr>
      <vt:lpstr>T-student</vt:lpstr>
      <vt:lpstr>T-student</vt:lpstr>
      <vt:lpstr>T-student</vt:lpstr>
      <vt:lpstr>Hipótesis</vt:lpstr>
      <vt:lpstr>Hipótesis para el tiempo de ejecución</vt:lpstr>
      <vt:lpstr>Diapositiva 17</vt:lpstr>
      <vt:lpstr>Conclusiones</vt:lpstr>
      <vt:lpstr>Conclusiones</vt:lpstr>
      <vt:lpstr>   Bibliografía  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PATTY</cp:lastModifiedBy>
  <cp:revision>77</cp:revision>
  <dcterms:created xsi:type="dcterms:W3CDTF">2010-04-13T21:12:19Z</dcterms:created>
  <dcterms:modified xsi:type="dcterms:W3CDTF">2010-04-29T15:30:21Z</dcterms:modified>
</cp:coreProperties>
</file>