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68" r:id="rId8"/>
    <p:sldId id="290" r:id="rId9"/>
    <p:sldId id="269" r:id="rId10"/>
    <p:sldId id="288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>
      <p:cViewPr>
        <p:scale>
          <a:sx n="50" d="100"/>
          <a:sy n="50" d="100"/>
        </p:scale>
        <p:origin x="-84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B66BDA-2D8D-490E-BDD1-00490F8D0F70}" type="datetimeFigureOut">
              <a:rPr lang="es-ES" smtClean="0"/>
              <a:pPr/>
              <a:t>28/04/2010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B3013D-FEAE-42A0-A762-260558C00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2800" b="1" dirty="0" err="1" smtClean="0"/>
              <a:t>Antiplagium</a:t>
            </a:r>
            <a:endParaRPr lang="es-PE" sz="2800" b="1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8101042" cy="1752600"/>
          </a:xfrm>
        </p:spPr>
        <p:txBody>
          <a:bodyPr/>
          <a:lstStyle/>
          <a:p>
            <a:r>
              <a:rPr lang="es-PE" b="1" dirty="0" smtClean="0"/>
              <a:t>Experimentación Numérica</a:t>
            </a:r>
            <a:endParaRPr lang="es-P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Bibliografía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90063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ACM </a:t>
            </a:r>
            <a:r>
              <a:rPr lang="es-ES" sz="2400" dirty="0" err="1" smtClean="0"/>
              <a:t>Journal</a:t>
            </a:r>
            <a:r>
              <a:rPr lang="es-ES" sz="2400" dirty="0" smtClean="0"/>
              <a:t>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Educational</a:t>
            </a:r>
            <a:r>
              <a:rPr lang="es-ES" sz="2400" dirty="0" smtClean="0"/>
              <a:t> </a:t>
            </a:r>
            <a:r>
              <a:rPr lang="es-ES" sz="2400" dirty="0" err="1" smtClean="0"/>
              <a:t>Resources</a:t>
            </a:r>
            <a:r>
              <a:rPr lang="es-ES" sz="2400" dirty="0" smtClean="0"/>
              <a:t> in Computing Vol. 4 No. 4, </a:t>
            </a:r>
            <a:r>
              <a:rPr lang="es-ES" sz="2400" dirty="0" err="1" smtClean="0"/>
              <a:t>December</a:t>
            </a:r>
            <a:r>
              <a:rPr lang="es-ES" sz="2400" dirty="0" smtClean="0"/>
              <a:t> 2004.</a:t>
            </a:r>
          </a:p>
          <a:p>
            <a:pPr>
              <a:buNone/>
            </a:pPr>
            <a:endParaRPr lang="es-ES" sz="2400" dirty="0" smtClean="0"/>
          </a:p>
          <a:p>
            <a:r>
              <a:rPr lang="es-ES" sz="2400" dirty="0" err="1" smtClean="0"/>
              <a:t>Saul</a:t>
            </a:r>
            <a:r>
              <a:rPr lang="es-ES" sz="2400" dirty="0" smtClean="0"/>
              <a:t> </a:t>
            </a:r>
            <a:r>
              <a:rPr lang="es-ES" sz="2400" dirty="0" err="1" smtClean="0"/>
              <a:t>Schleimer</a:t>
            </a:r>
            <a:r>
              <a:rPr lang="es-ES" sz="2400" dirty="0" smtClean="0"/>
              <a:t>, Daniel S. </a:t>
            </a:r>
            <a:r>
              <a:rPr lang="es-ES" sz="2400" dirty="0" err="1" smtClean="0"/>
              <a:t>Wilkerson</a:t>
            </a:r>
            <a:r>
              <a:rPr lang="es-ES" sz="2400" dirty="0" smtClean="0"/>
              <a:t>, and Alex </a:t>
            </a:r>
            <a:r>
              <a:rPr lang="es-ES" sz="2400" dirty="0" err="1" smtClean="0"/>
              <a:t>Aiken</a:t>
            </a:r>
            <a:r>
              <a:rPr lang="es-ES" sz="2400" dirty="0" smtClean="0"/>
              <a:t>, "</a:t>
            </a:r>
            <a:r>
              <a:rPr lang="es-ES" sz="2400" dirty="0" err="1" smtClean="0"/>
              <a:t>Winnowing</a:t>
            </a:r>
            <a:r>
              <a:rPr lang="es-ES" sz="2400" dirty="0" smtClean="0"/>
              <a:t>: local </a:t>
            </a:r>
            <a:r>
              <a:rPr lang="es-ES" sz="2400" dirty="0" err="1" smtClean="0"/>
              <a:t>algorithms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document</a:t>
            </a:r>
            <a:r>
              <a:rPr lang="es-ES" sz="2400" dirty="0" smtClean="0"/>
              <a:t> </a:t>
            </a:r>
            <a:r>
              <a:rPr lang="es-ES" sz="2400" dirty="0" err="1" smtClean="0"/>
              <a:t>fingerprinting</a:t>
            </a:r>
            <a:r>
              <a:rPr lang="es-ES" sz="2400" dirty="0" smtClean="0"/>
              <a:t>," </a:t>
            </a:r>
            <a:r>
              <a:rPr lang="es-ES" sz="2400" i="1" dirty="0" err="1" smtClean="0"/>
              <a:t>Proceedings</a:t>
            </a:r>
            <a:r>
              <a:rPr lang="es-ES" sz="2400" i="1" dirty="0" smtClean="0"/>
              <a:t> of </a:t>
            </a:r>
            <a:r>
              <a:rPr lang="es-ES" sz="2400" i="1" dirty="0" err="1" smtClean="0"/>
              <a:t>the</a:t>
            </a:r>
            <a:r>
              <a:rPr lang="es-ES" sz="2400" i="1" dirty="0" smtClean="0"/>
              <a:t> 2003 ACM SIGMOD </a:t>
            </a:r>
            <a:r>
              <a:rPr lang="es-ES" sz="2400" i="1" dirty="0" err="1" smtClean="0"/>
              <a:t>international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conference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on</a:t>
            </a:r>
            <a:r>
              <a:rPr lang="es-ES" sz="2400" i="1" dirty="0" smtClean="0"/>
              <a:t> Management of data, pp. 76-85, 2003. 	</a:t>
            </a:r>
          </a:p>
          <a:p>
            <a:endParaRPr lang="es-ES" sz="2000" dirty="0" smtClean="0"/>
          </a:p>
          <a:p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43174" y="142836"/>
            <a:ext cx="3929122" cy="785834"/>
          </a:xfrm>
        </p:spPr>
        <p:txBody>
          <a:bodyPr/>
          <a:lstStyle/>
          <a:p>
            <a:r>
              <a:rPr lang="es-PE" b="1" dirty="0" smtClean="0"/>
              <a:t>Integrantes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PE" sz="2400" dirty="0" err="1" smtClean="0"/>
              <a:t>Piere</a:t>
            </a:r>
            <a:r>
              <a:rPr lang="es-PE" sz="2400" dirty="0" smtClean="0"/>
              <a:t> Cordero</a:t>
            </a:r>
          </a:p>
          <a:p>
            <a:r>
              <a:rPr lang="es-PE" sz="2400" dirty="0" smtClean="0"/>
              <a:t>Patricia Natividad</a:t>
            </a:r>
          </a:p>
          <a:p>
            <a:r>
              <a:rPr lang="es-PE" sz="2400" dirty="0" smtClean="0"/>
              <a:t>Gustavo Barrenechea</a:t>
            </a:r>
          </a:p>
          <a:p>
            <a:r>
              <a:rPr lang="es-PE" sz="2400" dirty="0" smtClean="0"/>
              <a:t>Renzo Gómez</a:t>
            </a:r>
          </a:p>
          <a:p>
            <a:r>
              <a:rPr lang="es-PE" sz="2400" dirty="0" smtClean="0"/>
              <a:t>Kim Alvarado</a:t>
            </a:r>
          </a:p>
        </p:txBody>
      </p:sp>
      <p:pic>
        <p:nvPicPr>
          <p:cNvPr id="20482" name="Picture 2" descr="http://www.eseune.edu/executivemba/perso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857364"/>
            <a:ext cx="3192470" cy="3192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71778" y="214298"/>
            <a:ext cx="3829048" cy="714372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6357982" cy="464347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Objetivo de la Experimentación</a:t>
            </a:r>
            <a:endParaRPr lang="es-PE" sz="2800" dirty="0" smtClean="0"/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Selección del Método Experimental</a:t>
            </a:r>
            <a:endParaRPr lang="es-PE" sz="2800" dirty="0" smtClean="0"/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Hipótesis</a:t>
            </a:r>
            <a:endParaRPr lang="es-PE" sz="2800" dirty="0" smtClean="0"/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Ejecución del Experimento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Resultados</a:t>
            </a:r>
          </a:p>
          <a:p>
            <a:pPr marL="550926" indent="-514350">
              <a:buFont typeface="+mj-lt"/>
              <a:buAutoNum type="arabicPeriod"/>
            </a:pPr>
            <a:r>
              <a:rPr lang="es-PE" sz="2800" dirty="0" smtClean="0"/>
              <a:t>Conclusiones</a:t>
            </a:r>
            <a:endParaRPr lang="es-PE" sz="2800" dirty="0"/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786190"/>
            <a:ext cx="1952625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Objetivo de la Experimentación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Objetivo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2214554"/>
            <a:ext cx="8503920" cy="3884494"/>
          </a:xfrm>
        </p:spPr>
        <p:txBody>
          <a:bodyPr>
            <a:normAutofit/>
          </a:bodyPr>
          <a:lstStyle/>
          <a:p>
            <a:r>
              <a:rPr lang="es-PE" sz="2800" dirty="0" smtClean="0"/>
              <a:t>Encontrar el algoritmo mas eficiente para la detección de plagio de documentos.</a:t>
            </a:r>
          </a:p>
          <a:p>
            <a:r>
              <a:rPr lang="es-PE" sz="2800" dirty="0" smtClean="0"/>
              <a:t>Comparar dos algoritmos según tiempo de ejecución y porcentaje de plagio.</a:t>
            </a:r>
            <a:endParaRPr lang="es-P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Solución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PE" dirty="0" smtClean="0"/>
              <a:t>ANTIPLAGIUM</a:t>
            </a:r>
          </a:p>
          <a:p>
            <a:endParaRPr lang="es-PE" dirty="0" smtClean="0"/>
          </a:p>
          <a:p>
            <a:r>
              <a:rPr lang="es-PE" sz="2000" dirty="0" smtClean="0"/>
              <a:t>Implementación de algoritmos conocidos, de efectividad comprobada, para detección de plagio.</a:t>
            </a:r>
          </a:p>
          <a:p>
            <a:endParaRPr lang="es-PE" sz="2000" dirty="0" smtClean="0"/>
          </a:p>
          <a:p>
            <a:r>
              <a:rPr lang="es-PE" sz="2000" dirty="0" smtClean="0"/>
              <a:t>Presentación de 3 diferentes opciones:</a:t>
            </a:r>
          </a:p>
        </p:txBody>
      </p:sp>
      <p:pic>
        <p:nvPicPr>
          <p:cNvPr id="16385" name="Picture 1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3927475"/>
            <a:ext cx="1773238" cy="1824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Conclusiones</a:t>
            </a: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7361"/>
          </a:xfrm>
        </p:spPr>
        <p:txBody>
          <a:bodyPr>
            <a:normAutofit/>
          </a:bodyPr>
          <a:lstStyle/>
          <a:p>
            <a:r>
              <a:rPr lang="es-ES" sz="1400" dirty="0" err="1" smtClean="0"/>
              <a:t>xxxxxxxx</a:t>
            </a:r>
            <a:endParaRPr lang="es-ES" sz="1400" dirty="0" smtClean="0"/>
          </a:p>
        </p:txBody>
      </p:sp>
      <p:pic>
        <p:nvPicPr>
          <p:cNvPr id="50178" name="Picture 2" descr="C:\Program Files\Microsoft Office\MEDIA\CAGCAT10\j030084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7638" y="3808413"/>
            <a:ext cx="1814512" cy="152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/>
            </a:r>
            <a:br>
              <a:rPr lang="es-PE" sz="4800" dirty="0" smtClean="0"/>
            </a:br>
            <a:r>
              <a:rPr lang="es-PE" sz="4800" dirty="0" smtClean="0"/>
              <a:t> Bibliografía </a:t>
            </a:r>
            <a:r>
              <a:rPr lang="es-PE" sz="4800" dirty="0" smtClean="0"/>
              <a:t/>
            </a:r>
            <a:br>
              <a:rPr lang="es-PE" sz="4800" dirty="0" smtClean="0"/>
            </a:br>
            <a:endParaRPr lang="es-P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789</TotalTime>
  <Words>142</Words>
  <Application>Microsoft Office PowerPoint</Application>
  <PresentationFormat>Presentación en pantalla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Civil</vt:lpstr>
      <vt:lpstr>Experimentación Numérica</vt:lpstr>
      <vt:lpstr>Integrantes</vt:lpstr>
      <vt:lpstr>Agenda</vt:lpstr>
      <vt:lpstr>Objetivo de la Experimentación</vt:lpstr>
      <vt:lpstr>Objetivo</vt:lpstr>
      <vt:lpstr>Solución</vt:lpstr>
      <vt:lpstr>Conclusiones</vt:lpstr>
      <vt:lpstr>Conclusiones</vt:lpstr>
      <vt:lpstr>   Bibliografía  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FingerPrint</dc:title>
  <dc:creator>Renzo</dc:creator>
  <cp:lastModifiedBy>PATTY</cp:lastModifiedBy>
  <cp:revision>72</cp:revision>
  <dcterms:created xsi:type="dcterms:W3CDTF">2010-04-13T21:12:19Z</dcterms:created>
  <dcterms:modified xsi:type="dcterms:W3CDTF">2010-04-28T23:00:02Z</dcterms:modified>
</cp:coreProperties>
</file>