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62" r:id="rId3"/>
    <p:sldId id="263" r:id="rId4"/>
    <p:sldId id="264" r:id="rId5"/>
    <p:sldId id="266" r:id="rId6"/>
    <p:sldId id="265" r:id="rId7"/>
    <p:sldId id="292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68" r:id="rId22"/>
    <p:sldId id="290" r:id="rId23"/>
    <p:sldId id="269" r:id="rId24"/>
    <p:sldId id="288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60"/>
  </p:normalViewPr>
  <p:slideViewPr>
    <p:cSldViewPr>
      <p:cViewPr>
        <p:scale>
          <a:sx n="50" d="100"/>
          <a:sy n="50" d="100"/>
        </p:scale>
        <p:origin x="-846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sz="2800" b="1" dirty="0" err="1" smtClean="0"/>
              <a:t>Antiplagium</a:t>
            </a:r>
            <a:endParaRPr lang="es-PE" sz="2800" b="1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500034" y="428604"/>
            <a:ext cx="8101042" cy="1752600"/>
          </a:xfrm>
        </p:spPr>
        <p:txBody>
          <a:bodyPr/>
          <a:lstStyle/>
          <a:p>
            <a:r>
              <a:rPr lang="es-PE" b="1" dirty="0" smtClean="0"/>
              <a:t>Experimentación Numérica</a:t>
            </a:r>
            <a:endParaRPr lang="es-P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Método Experimental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857364"/>
            <a:ext cx="8503920" cy="4241684"/>
          </a:xfrm>
        </p:spPr>
        <p:txBody>
          <a:bodyPr/>
          <a:lstStyle/>
          <a:p>
            <a:r>
              <a:rPr lang="es-ES" dirty="0" smtClean="0"/>
              <a:t>Se utilizará el estadístico T-</a:t>
            </a:r>
            <a:r>
              <a:rPr lang="es-ES" dirty="0" err="1" smtClean="0"/>
              <a:t>Student</a:t>
            </a:r>
            <a:r>
              <a:rPr lang="es-ES" dirty="0" smtClean="0"/>
              <a:t>.</a:t>
            </a:r>
          </a:p>
          <a:p>
            <a:endParaRPr lang="es-PE" dirty="0" smtClean="0"/>
          </a:p>
          <a:p>
            <a:r>
              <a:rPr lang="es-PE" dirty="0" smtClean="0"/>
              <a:t>Análisis con la distribución Normal.</a:t>
            </a:r>
          </a:p>
          <a:p>
            <a:pPr>
              <a:buNone/>
            </a:pPr>
            <a:endParaRPr lang="es-PE" dirty="0" smtClean="0"/>
          </a:p>
          <a:p>
            <a:r>
              <a:rPr lang="es-PE" dirty="0" smtClean="0"/>
              <a:t>Análisis de las medias con desviación estándar conocidas</a:t>
            </a:r>
            <a:endParaRPr lang="es-ES" dirty="0" smtClean="0"/>
          </a:p>
          <a:p>
            <a:pPr>
              <a:buNone/>
            </a:pPr>
            <a:endParaRPr lang="es-P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Criterios de evaluación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ES" dirty="0" smtClean="0"/>
          </a:p>
          <a:p>
            <a:r>
              <a:rPr lang="es-ES" dirty="0" smtClean="0"/>
              <a:t>Media </a:t>
            </a:r>
            <a:r>
              <a:rPr lang="es-ES" dirty="0" err="1" smtClean="0"/>
              <a:t>muestral</a:t>
            </a:r>
            <a:r>
              <a:rPr lang="es-ES" dirty="0" smtClean="0"/>
              <a:t> </a:t>
            </a:r>
            <a:r>
              <a:rPr lang="es-ES" dirty="0" smtClean="0">
                <a:cs typeface="Arial" charset="0"/>
              </a:rPr>
              <a:t>µ</a:t>
            </a:r>
          </a:p>
          <a:p>
            <a:pPr>
              <a:buNone/>
            </a:pPr>
            <a:endParaRPr lang="es-ES" dirty="0" smtClean="0">
              <a:cs typeface="Arial" charset="0"/>
            </a:endParaRPr>
          </a:p>
          <a:p>
            <a:r>
              <a:rPr lang="es-ES" dirty="0" smtClean="0"/>
              <a:t>Varianza </a:t>
            </a:r>
            <a:r>
              <a:rPr lang="es-ES" dirty="0" err="1" smtClean="0"/>
              <a:t>muestral</a:t>
            </a:r>
            <a:r>
              <a:rPr lang="es-ES" dirty="0" smtClean="0"/>
              <a:t> δ</a:t>
            </a:r>
            <a:r>
              <a:rPr lang="es-ES" baseline="30000" dirty="0" smtClean="0"/>
              <a:t>2</a:t>
            </a:r>
            <a:endParaRPr lang="es-P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T-</a:t>
            </a:r>
            <a:r>
              <a:rPr lang="es-PE" dirty="0" err="1" smtClean="0"/>
              <a:t>student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Sirve para comparar medias de muestras independientes.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Su objetivo es demostrar por hipótesis una muestra es mejor que otra.</a:t>
            </a:r>
          </a:p>
          <a:p>
            <a:endParaRPr lang="es-MX" dirty="0" smtClean="0"/>
          </a:p>
          <a:p>
            <a:r>
              <a:rPr lang="es-MX" dirty="0" smtClean="0"/>
              <a:t>Trabaja con la media y la varianza.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Requiere saber si las varianzas son iguales o no.</a:t>
            </a:r>
            <a:endParaRPr lang="es-ES" dirty="0" smtClean="0"/>
          </a:p>
          <a:p>
            <a:endParaRPr lang="es-P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T-</a:t>
            </a:r>
            <a:r>
              <a:rPr lang="es-PE" dirty="0" err="1" smtClean="0"/>
              <a:t>student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err="1" smtClean="0"/>
              <a:t>Alpha</a:t>
            </a:r>
            <a:r>
              <a:rPr lang="es-MX" dirty="0" smtClean="0"/>
              <a:t>: Grado de confianza o de certeza.</a:t>
            </a:r>
          </a:p>
          <a:p>
            <a:endParaRPr lang="es-MX" dirty="0" smtClean="0"/>
          </a:p>
          <a:p>
            <a:r>
              <a:rPr lang="es-MX" dirty="0" smtClean="0"/>
              <a:t>Utilizaremos 95% como grado de certeza.</a:t>
            </a:r>
          </a:p>
          <a:p>
            <a:endParaRPr lang="es-MX" dirty="0" smtClean="0"/>
          </a:p>
          <a:p>
            <a:r>
              <a:rPr lang="es-MX" dirty="0" smtClean="0"/>
              <a:t>C: Punto crítico que separa la región a rechazar y la región de aceptación.</a:t>
            </a:r>
            <a:endParaRPr lang="es-ES" dirty="0" smtClean="0"/>
          </a:p>
          <a:p>
            <a:endParaRPr lang="es-P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T-</a:t>
            </a:r>
            <a:r>
              <a:rPr lang="es-PE" dirty="0" err="1" smtClean="0"/>
              <a:t>student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Sean: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s-ES" dirty="0" smtClean="0"/>
              <a:t>Si: Varianza </a:t>
            </a:r>
            <a:r>
              <a:rPr lang="es-ES" dirty="0" err="1" smtClean="0"/>
              <a:t>muestral</a:t>
            </a:r>
            <a:r>
              <a:rPr lang="es-ES" dirty="0" smtClean="0"/>
              <a:t> del algoritmo i</a:t>
            </a:r>
          </a:p>
          <a:p>
            <a:r>
              <a:rPr lang="pt-BR" dirty="0" err="1" smtClean="0"/>
              <a:t>g.l.</a:t>
            </a:r>
            <a:r>
              <a:rPr lang="pt-BR" dirty="0" smtClean="0"/>
              <a:t>: Grados de </a:t>
            </a:r>
            <a:r>
              <a:rPr lang="pt-BR" dirty="0" err="1" smtClean="0"/>
              <a:t>libertad</a:t>
            </a:r>
            <a:r>
              <a:rPr lang="pt-BR" dirty="0" smtClean="0"/>
              <a:t> (n1+n2-2)</a:t>
            </a:r>
          </a:p>
          <a:p>
            <a:pPr>
              <a:buFont typeface="Wingdings" pitchFamily="2" charset="2"/>
              <a:buNone/>
            </a:pPr>
            <a:endParaRPr lang="es-ES" dirty="0" smtClean="0"/>
          </a:p>
          <a:p>
            <a:pPr>
              <a:buFont typeface="Wingdings" pitchFamily="2" charset="2"/>
              <a:buNone/>
            </a:pPr>
            <a:r>
              <a:rPr lang="es-ES" dirty="0" smtClean="0"/>
              <a:t>y la formula para hallar el estadístico t: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4500570"/>
            <a:ext cx="2382833" cy="1763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Hipótesis</a:t>
            </a:r>
            <a:endParaRPr lang="es-P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Hipótesis para el tiempo de ejecución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785926"/>
            <a:ext cx="8503920" cy="4313122"/>
          </a:xfrm>
        </p:spPr>
        <p:txBody>
          <a:bodyPr>
            <a:normAutofit/>
          </a:bodyPr>
          <a:lstStyle/>
          <a:p>
            <a:r>
              <a:rPr lang="es-ES" dirty="0" smtClean="0"/>
              <a:t>H0: X1 &lt; X2 : "Secuencia de </a:t>
            </a:r>
            <a:r>
              <a:rPr lang="es-ES" dirty="0" err="1" smtClean="0"/>
              <a:t>Maximales</a:t>
            </a:r>
            <a:r>
              <a:rPr lang="es-ES" dirty="0" smtClean="0"/>
              <a:t> requiere un mayor tiempo  de ejecución que Lenguaje Natural“</a:t>
            </a:r>
          </a:p>
          <a:p>
            <a:pPr>
              <a:buNone/>
            </a:pPr>
            <a:endParaRPr lang="es-PE" dirty="0" smtClean="0"/>
          </a:p>
          <a:p>
            <a:r>
              <a:rPr lang="es-ES" dirty="0" smtClean="0"/>
              <a:t>H1: X1 &gt;= X2: " Lenguaje Natural requiere un mayor tiempo  de ejecución que Secuencia </a:t>
            </a:r>
            <a:r>
              <a:rPr lang="es-ES" dirty="0" err="1" smtClean="0"/>
              <a:t>Maximales</a:t>
            </a:r>
            <a:r>
              <a:rPr lang="es-ES" dirty="0" smtClean="0"/>
              <a:t> ”</a:t>
            </a:r>
          </a:p>
          <a:p>
            <a:pPr>
              <a:buNone/>
            </a:pPr>
            <a:endParaRPr lang="es-PE" dirty="0" smtClean="0"/>
          </a:p>
          <a:p>
            <a:pPr>
              <a:buNone/>
            </a:pPr>
            <a:r>
              <a:rPr lang="es-ES" sz="2400" dirty="0" smtClean="0"/>
              <a:t>Siendo:</a:t>
            </a:r>
            <a:endParaRPr lang="es-PE" sz="2400" dirty="0" smtClean="0"/>
          </a:p>
          <a:p>
            <a:pPr>
              <a:buNone/>
            </a:pPr>
            <a:r>
              <a:rPr lang="es-ES" sz="2400" dirty="0" smtClean="0"/>
              <a:t>X1: Media de tiempo de ejecución de Lenguaje 	Natural.</a:t>
            </a:r>
            <a:endParaRPr lang="es-PE" sz="2400" dirty="0" smtClean="0"/>
          </a:p>
          <a:p>
            <a:pPr>
              <a:buNone/>
            </a:pPr>
            <a:r>
              <a:rPr lang="es-ES" sz="2400" dirty="0" smtClean="0"/>
              <a:t>X2: Media de tiempo de ejecución de Secuencia </a:t>
            </a:r>
            <a:r>
              <a:rPr lang="es-ES" sz="2400" dirty="0" err="1" smtClean="0"/>
              <a:t>Maximales</a:t>
            </a:r>
            <a:r>
              <a:rPr lang="es-ES" sz="2400" dirty="0" smtClean="0"/>
              <a:t>.</a:t>
            </a:r>
            <a:endParaRPr lang="es-PE" sz="2400" dirty="0" smtClean="0"/>
          </a:p>
          <a:p>
            <a:pPr>
              <a:buNone/>
            </a:pPr>
            <a:endParaRPr lang="es-P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Hipótesis para el porcentaje de plagio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785926"/>
            <a:ext cx="8503920" cy="431312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H0: X1 &lt; X2 : "Secuencia de </a:t>
            </a:r>
            <a:r>
              <a:rPr lang="es-ES" dirty="0" err="1" smtClean="0"/>
              <a:t>Maximales</a:t>
            </a:r>
            <a:r>
              <a:rPr lang="es-ES" dirty="0" smtClean="0"/>
              <a:t> detecta mayor porcentaje de plagio que Lenguaje </a:t>
            </a:r>
            <a:r>
              <a:rPr lang="es-ES" dirty="0" smtClean="0"/>
              <a:t>Natural“</a:t>
            </a:r>
          </a:p>
          <a:p>
            <a:pPr>
              <a:buNone/>
            </a:pPr>
            <a:endParaRPr lang="es-PE" dirty="0" smtClean="0"/>
          </a:p>
          <a:p>
            <a:r>
              <a:rPr lang="es-ES" dirty="0" smtClean="0"/>
              <a:t>H1: X1 &gt;= X2: " Lenguaje Natural detecta mayor porcentaje de plagio que Secuencia </a:t>
            </a:r>
            <a:r>
              <a:rPr lang="es-ES" dirty="0" err="1" smtClean="0"/>
              <a:t>Maximales</a:t>
            </a:r>
            <a:r>
              <a:rPr lang="es-ES" dirty="0" smtClean="0"/>
              <a:t> </a:t>
            </a:r>
            <a:r>
              <a:rPr lang="es-ES" dirty="0" smtClean="0"/>
              <a:t>”</a:t>
            </a:r>
            <a:endParaRPr lang="es-PE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Siendo</a:t>
            </a:r>
            <a:r>
              <a:rPr lang="es-ES" sz="2400" dirty="0" smtClean="0"/>
              <a:t>:</a:t>
            </a:r>
            <a:endParaRPr lang="es-PE" sz="2400" dirty="0" smtClean="0"/>
          </a:p>
          <a:p>
            <a:pPr>
              <a:buNone/>
            </a:pPr>
            <a:r>
              <a:rPr lang="es-ES" sz="2400" dirty="0" smtClean="0"/>
              <a:t>X1: Media de porcentaje de Lenguaje Natural.</a:t>
            </a:r>
            <a:endParaRPr lang="es-PE" sz="2400" dirty="0" smtClean="0"/>
          </a:p>
          <a:p>
            <a:pPr>
              <a:buNone/>
            </a:pPr>
            <a:r>
              <a:rPr lang="es-ES" sz="2400" dirty="0" smtClean="0"/>
              <a:t>X2: Media de porcentaje de plagio de Secuencia </a:t>
            </a:r>
            <a:r>
              <a:rPr lang="es-ES" sz="2400" dirty="0" err="1" smtClean="0"/>
              <a:t>Maximales</a:t>
            </a:r>
            <a:r>
              <a:rPr lang="es-ES" sz="2400" dirty="0" smtClean="0"/>
              <a:t>.</a:t>
            </a:r>
            <a:endParaRPr lang="es-PE" sz="2400" dirty="0" smtClean="0"/>
          </a:p>
          <a:p>
            <a:pPr>
              <a:buNone/>
            </a:pPr>
            <a:endParaRPr lang="es-P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Ejecución del Experimento</a:t>
            </a:r>
            <a:endParaRPr lang="es-P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Muestra de ejecución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PE" dirty="0" smtClean="0"/>
              <a:t>Datos Utilizados.</a:t>
            </a:r>
          </a:p>
          <a:p>
            <a:endParaRPr lang="es-PE" dirty="0" smtClean="0"/>
          </a:p>
          <a:p>
            <a:r>
              <a:rPr lang="es-PE" dirty="0" smtClean="0"/>
              <a:t>Ejecución del algoritmo </a:t>
            </a:r>
            <a:r>
              <a:rPr lang="es-PE" dirty="0" smtClean="0"/>
              <a:t>Secuencia </a:t>
            </a:r>
            <a:r>
              <a:rPr lang="es-PE" dirty="0" err="1" smtClean="0"/>
              <a:t>Maximales</a:t>
            </a:r>
            <a:r>
              <a:rPr lang="es-PE" dirty="0" smtClean="0"/>
              <a:t>.</a:t>
            </a:r>
          </a:p>
          <a:p>
            <a:pPr>
              <a:buNone/>
            </a:pPr>
            <a:endParaRPr lang="es-PE" dirty="0" smtClean="0"/>
          </a:p>
          <a:p>
            <a:r>
              <a:rPr lang="es-PE" dirty="0" smtClean="0"/>
              <a:t>Ejecución del algoritmo </a:t>
            </a:r>
            <a:r>
              <a:rPr lang="es-PE" dirty="0" smtClean="0"/>
              <a:t>Lenguaje Natural.</a:t>
            </a:r>
            <a:endParaRPr lang="es-P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43174" y="142836"/>
            <a:ext cx="3929122" cy="785834"/>
          </a:xfrm>
        </p:spPr>
        <p:txBody>
          <a:bodyPr/>
          <a:lstStyle/>
          <a:p>
            <a:r>
              <a:rPr lang="es-PE" b="1" dirty="0" smtClean="0"/>
              <a:t>Integrantes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r>
              <a:rPr lang="es-PE" sz="2400" dirty="0" err="1" smtClean="0"/>
              <a:t>Piere</a:t>
            </a:r>
            <a:r>
              <a:rPr lang="es-PE" sz="2400" dirty="0" smtClean="0"/>
              <a:t> Cordero</a:t>
            </a:r>
          </a:p>
          <a:p>
            <a:r>
              <a:rPr lang="es-PE" sz="2400" dirty="0" smtClean="0"/>
              <a:t>Patricia Natividad</a:t>
            </a:r>
          </a:p>
          <a:p>
            <a:r>
              <a:rPr lang="es-PE" sz="2400" dirty="0" smtClean="0"/>
              <a:t>Gustavo Barrenechea</a:t>
            </a:r>
          </a:p>
          <a:p>
            <a:r>
              <a:rPr lang="es-PE" sz="2400" dirty="0" smtClean="0"/>
              <a:t>Renzo Gómez</a:t>
            </a:r>
          </a:p>
          <a:p>
            <a:r>
              <a:rPr lang="es-PE" sz="2400" dirty="0" smtClean="0"/>
              <a:t>Kim Alvarado</a:t>
            </a:r>
          </a:p>
        </p:txBody>
      </p:sp>
      <p:pic>
        <p:nvPicPr>
          <p:cNvPr id="20482" name="Picture 2" descr="http://www.eseune.edu/executivemba/person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1857364"/>
            <a:ext cx="3192470" cy="3192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Datos utilizados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2071678"/>
            <a:ext cx="8503920" cy="4027370"/>
          </a:xfrm>
        </p:spPr>
        <p:txBody>
          <a:bodyPr/>
          <a:lstStyle/>
          <a:p>
            <a:r>
              <a:rPr lang="es-PE" dirty="0" smtClean="0"/>
              <a:t>50 documentos  de extensión .</a:t>
            </a:r>
            <a:r>
              <a:rPr lang="es-PE" dirty="0" err="1" smtClean="0"/>
              <a:t>txt</a:t>
            </a:r>
            <a:r>
              <a:rPr lang="es-PE" dirty="0" smtClean="0"/>
              <a:t> que serán comparados cada uno contra la los 49 restantes.</a:t>
            </a:r>
            <a:endParaRPr lang="es-P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Conclusiones</a:t>
            </a:r>
            <a:endParaRPr lang="es-P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Conclusiones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757361"/>
          </a:xfrm>
        </p:spPr>
        <p:txBody>
          <a:bodyPr>
            <a:normAutofit/>
          </a:bodyPr>
          <a:lstStyle/>
          <a:p>
            <a:r>
              <a:rPr lang="es-ES" sz="1400" dirty="0" err="1" smtClean="0"/>
              <a:t>xxxxxxxx</a:t>
            </a:r>
            <a:endParaRPr lang="es-ES" sz="1400" dirty="0" smtClean="0"/>
          </a:p>
        </p:txBody>
      </p:sp>
      <p:pic>
        <p:nvPicPr>
          <p:cNvPr id="50178" name="Picture 2" descr="C:\Program Files\Microsoft Office\MEDIA\CAGCAT10\j030084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7638" y="3808413"/>
            <a:ext cx="1814512" cy="1528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sz="4800" dirty="0" smtClean="0"/>
              <a:t/>
            </a:r>
            <a:br>
              <a:rPr lang="es-PE" sz="4800" dirty="0" smtClean="0"/>
            </a:br>
            <a:r>
              <a:rPr lang="es-PE" sz="4800" dirty="0" smtClean="0"/>
              <a:t/>
            </a:r>
            <a:br>
              <a:rPr lang="es-PE" sz="4800" dirty="0" smtClean="0"/>
            </a:br>
            <a:r>
              <a:rPr lang="es-PE" sz="4800" dirty="0" smtClean="0"/>
              <a:t> Bibliografía </a:t>
            </a:r>
            <a:br>
              <a:rPr lang="es-PE" sz="4800" dirty="0" smtClean="0"/>
            </a:br>
            <a:endParaRPr lang="es-P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Bibliografía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58204" cy="4900634"/>
          </a:xfrm>
        </p:spPr>
        <p:txBody>
          <a:bodyPr>
            <a:normAutofit/>
          </a:bodyPr>
          <a:lstStyle/>
          <a:p>
            <a:r>
              <a:rPr lang="es-ES" sz="2400" dirty="0" smtClean="0"/>
              <a:t>ACM </a:t>
            </a:r>
            <a:r>
              <a:rPr lang="es-ES" sz="2400" dirty="0" err="1" smtClean="0"/>
              <a:t>Journal</a:t>
            </a:r>
            <a:r>
              <a:rPr lang="es-ES" sz="2400" dirty="0" smtClean="0"/>
              <a:t> </a:t>
            </a:r>
            <a:r>
              <a:rPr lang="es-ES" sz="2400" dirty="0" err="1" smtClean="0"/>
              <a:t>on</a:t>
            </a:r>
            <a:r>
              <a:rPr lang="es-ES" sz="2400" dirty="0" smtClean="0"/>
              <a:t> </a:t>
            </a:r>
            <a:r>
              <a:rPr lang="es-ES" sz="2400" dirty="0" err="1" smtClean="0"/>
              <a:t>Educational</a:t>
            </a:r>
            <a:r>
              <a:rPr lang="es-ES" sz="2400" dirty="0" smtClean="0"/>
              <a:t> </a:t>
            </a:r>
            <a:r>
              <a:rPr lang="es-ES" sz="2400" dirty="0" err="1" smtClean="0"/>
              <a:t>Resources</a:t>
            </a:r>
            <a:r>
              <a:rPr lang="es-ES" sz="2400" dirty="0" smtClean="0"/>
              <a:t> in Computing Vol. 4 No. 4, </a:t>
            </a:r>
            <a:r>
              <a:rPr lang="es-ES" sz="2400" dirty="0" err="1" smtClean="0"/>
              <a:t>December</a:t>
            </a:r>
            <a:r>
              <a:rPr lang="es-ES" sz="2400" dirty="0" smtClean="0"/>
              <a:t> 2004.</a:t>
            </a:r>
          </a:p>
          <a:p>
            <a:pPr>
              <a:buNone/>
            </a:pPr>
            <a:endParaRPr lang="es-ES" sz="2400" dirty="0" smtClean="0"/>
          </a:p>
          <a:p>
            <a:r>
              <a:rPr lang="es-ES" sz="2400" dirty="0" err="1" smtClean="0"/>
              <a:t>Saul</a:t>
            </a:r>
            <a:r>
              <a:rPr lang="es-ES" sz="2400" dirty="0" smtClean="0"/>
              <a:t> </a:t>
            </a:r>
            <a:r>
              <a:rPr lang="es-ES" sz="2400" dirty="0" err="1" smtClean="0"/>
              <a:t>Schleimer</a:t>
            </a:r>
            <a:r>
              <a:rPr lang="es-ES" sz="2400" dirty="0" smtClean="0"/>
              <a:t>, Daniel S. </a:t>
            </a:r>
            <a:r>
              <a:rPr lang="es-ES" sz="2400" dirty="0" err="1" smtClean="0"/>
              <a:t>Wilkerson</a:t>
            </a:r>
            <a:r>
              <a:rPr lang="es-ES" sz="2400" dirty="0" smtClean="0"/>
              <a:t>, and Alex </a:t>
            </a:r>
            <a:r>
              <a:rPr lang="es-ES" sz="2400" dirty="0" err="1" smtClean="0"/>
              <a:t>Aiken</a:t>
            </a:r>
            <a:r>
              <a:rPr lang="es-ES" sz="2400" dirty="0" smtClean="0"/>
              <a:t>, "</a:t>
            </a:r>
            <a:r>
              <a:rPr lang="es-ES" sz="2400" dirty="0" err="1" smtClean="0"/>
              <a:t>Winnowing</a:t>
            </a:r>
            <a:r>
              <a:rPr lang="es-ES" sz="2400" dirty="0" smtClean="0"/>
              <a:t>: local </a:t>
            </a:r>
            <a:r>
              <a:rPr lang="es-ES" sz="2400" dirty="0" err="1" smtClean="0"/>
              <a:t>algorithms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</a:t>
            </a:r>
            <a:r>
              <a:rPr lang="es-ES" sz="2400" dirty="0" err="1" smtClean="0"/>
              <a:t>document</a:t>
            </a:r>
            <a:r>
              <a:rPr lang="es-ES" sz="2400" dirty="0" smtClean="0"/>
              <a:t> </a:t>
            </a:r>
            <a:r>
              <a:rPr lang="es-ES" sz="2400" dirty="0" err="1" smtClean="0"/>
              <a:t>fingerprinting</a:t>
            </a:r>
            <a:r>
              <a:rPr lang="es-ES" sz="2400" dirty="0" smtClean="0"/>
              <a:t>," </a:t>
            </a:r>
            <a:r>
              <a:rPr lang="es-ES" sz="2400" i="1" dirty="0" err="1" smtClean="0"/>
              <a:t>Proceedings</a:t>
            </a:r>
            <a:r>
              <a:rPr lang="es-ES" sz="2400" i="1" dirty="0" smtClean="0"/>
              <a:t> of </a:t>
            </a:r>
            <a:r>
              <a:rPr lang="es-ES" sz="2400" i="1" dirty="0" err="1" smtClean="0"/>
              <a:t>the</a:t>
            </a:r>
            <a:r>
              <a:rPr lang="es-ES" sz="2400" i="1" dirty="0" smtClean="0"/>
              <a:t> 2003 ACM SIGMOD </a:t>
            </a:r>
            <a:r>
              <a:rPr lang="es-ES" sz="2400" i="1" dirty="0" err="1" smtClean="0"/>
              <a:t>international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conference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on</a:t>
            </a:r>
            <a:r>
              <a:rPr lang="es-ES" sz="2400" i="1" dirty="0" smtClean="0"/>
              <a:t> Management of data, pp. 76-85, 2003. 	</a:t>
            </a:r>
          </a:p>
          <a:p>
            <a:endParaRPr lang="es-ES" sz="2000" dirty="0" smtClean="0"/>
          </a:p>
          <a:p>
            <a:endParaRPr lang="es-E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71778" y="214298"/>
            <a:ext cx="3829048" cy="714372"/>
          </a:xfrm>
        </p:spPr>
        <p:txBody>
          <a:bodyPr/>
          <a:lstStyle/>
          <a:p>
            <a:r>
              <a:rPr lang="es-PE" b="1" dirty="0" smtClean="0"/>
              <a:t>Agenda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6357982" cy="464347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Objetivo de la Experimentación</a:t>
            </a:r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Selección del Método Experimental</a:t>
            </a:r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Hipótesis</a:t>
            </a:r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Ejecución del Experimento</a:t>
            </a:r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Resultados</a:t>
            </a:r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Conclusiones</a:t>
            </a:r>
            <a:endParaRPr lang="es-PE" sz="2800" dirty="0"/>
          </a:p>
        </p:txBody>
      </p:sp>
      <p:pic>
        <p:nvPicPr>
          <p:cNvPr id="1026" name="Picture 2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3786190"/>
            <a:ext cx="1952625" cy="2076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Objetivo de la Experimentación</a:t>
            </a:r>
            <a:endParaRPr lang="es-P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Objetivo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2214554"/>
            <a:ext cx="8503920" cy="3884494"/>
          </a:xfrm>
        </p:spPr>
        <p:txBody>
          <a:bodyPr>
            <a:normAutofit/>
          </a:bodyPr>
          <a:lstStyle/>
          <a:p>
            <a:r>
              <a:rPr lang="es-PE" sz="2800" dirty="0" smtClean="0"/>
              <a:t>Encontrar el algoritmo más eficiente para la detección de plagio de documentos.</a:t>
            </a:r>
          </a:p>
          <a:p>
            <a:r>
              <a:rPr lang="es-PE" sz="2800" dirty="0" smtClean="0"/>
              <a:t>Comparar dos algoritmos según tiempo de ejecución y porcentaje de plagio.</a:t>
            </a:r>
            <a:endParaRPr lang="es-P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Algoritmos a Comparar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2428868"/>
            <a:ext cx="8503920" cy="367018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Secuencia de </a:t>
            </a:r>
            <a:r>
              <a:rPr lang="es-PE" sz="3200" dirty="0" err="1" smtClean="0"/>
              <a:t>Maximales</a:t>
            </a:r>
            <a:endParaRPr lang="es-PE" sz="3200" dirty="0" smtClean="0"/>
          </a:p>
          <a:p>
            <a:endParaRPr lang="es-PE" sz="3200" dirty="0" smtClean="0"/>
          </a:p>
          <a:p>
            <a:r>
              <a:rPr lang="es-PE" sz="3200" dirty="0" smtClean="0"/>
              <a:t>Lenguaje Natural</a:t>
            </a:r>
          </a:p>
        </p:txBody>
      </p:sp>
      <p:pic>
        <p:nvPicPr>
          <p:cNvPr id="19458" name="Picture 2" descr="click to zoom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2786058"/>
            <a:ext cx="3333750" cy="333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Factores Experimentales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Variables de Respuesta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2000240"/>
            <a:ext cx="8503920" cy="4098808"/>
          </a:xfrm>
        </p:spPr>
        <p:txBody>
          <a:bodyPr/>
          <a:lstStyle/>
          <a:p>
            <a:r>
              <a:rPr lang="es-ES" dirty="0" smtClean="0"/>
              <a:t>El porcentaje de plagio de un documento contra los documentos de la base de datos.</a:t>
            </a:r>
            <a:endParaRPr lang="es-PE" dirty="0" smtClean="0"/>
          </a:p>
          <a:p>
            <a:r>
              <a:rPr lang="es-ES" dirty="0" smtClean="0"/>
              <a:t>El tiempo de ejecución del algoritmo de detección de plagio. </a:t>
            </a:r>
            <a:endParaRPr lang="es-P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Selección del Método Experimental</a:t>
            </a:r>
            <a:endParaRPr lang="es-P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844</TotalTime>
  <Words>458</Words>
  <Application>Microsoft Office PowerPoint</Application>
  <PresentationFormat>Presentación en pantalla (4:3)</PresentationFormat>
  <Paragraphs>95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Civil</vt:lpstr>
      <vt:lpstr>Experimentación Numérica</vt:lpstr>
      <vt:lpstr>Integrantes</vt:lpstr>
      <vt:lpstr>Agenda</vt:lpstr>
      <vt:lpstr>Objetivo de la Experimentación</vt:lpstr>
      <vt:lpstr>Objetivo</vt:lpstr>
      <vt:lpstr>Algoritmos a Comparar</vt:lpstr>
      <vt:lpstr>Factores Experimentales</vt:lpstr>
      <vt:lpstr>Variables de Respuesta</vt:lpstr>
      <vt:lpstr>Selección del Método Experimental</vt:lpstr>
      <vt:lpstr>Método Experimental</vt:lpstr>
      <vt:lpstr>Criterios de evaluación</vt:lpstr>
      <vt:lpstr>T-student</vt:lpstr>
      <vt:lpstr>T-student</vt:lpstr>
      <vt:lpstr>T-student</vt:lpstr>
      <vt:lpstr>Hipótesis</vt:lpstr>
      <vt:lpstr>Hipótesis para el tiempo de ejecución</vt:lpstr>
      <vt:lpstr>Hipótesis para el porcentaje de plagio</vt:lpstr>
      <vt:lpstr>Ejecución del Experimento</vt:lpstr>
      <vt:lpstr>Muestra de ejecución</vt:lpstr>
      <vt:lpstr>Datos utilizados</vt:lpstr>
      <vt:lpstr>Conclusiones</vt:lpstr>
      <vt:lpstr>Conclusiones</vt:lpstr>
      <vt:lpstr>   Bibliografía  </vt:lpstr>
      <vt:lpstr>Bibliografía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FingerPrint</dc:title>
  <dc:creator>Renzo</dc:creator>
  <cp:lastModifiedBy>PATTY</cp:lastModifiedBy>
  <cp:revision>80</cp:revision>
  <dcterms:created xsi:type="dcterms:W3CDTF">2010-04-13T21:12:19Z</dcterms:created>
  <dcterms:modified xsi:type="dcterms:W3CDTF">2010-04-29T16:04:35Z</dcterms:modified>
</cp:coreProperties>
</file>