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44" r:id="rId3"/>
    <p:sldId id="343" r:id="rId4"/>
    <p:sldId id="366" r:id="rId5"/>
    <p:sldId id="259" r:id="rId6"/>
    <p:sldId id="260" r:id="rId7"/>
    <p:sldId id="367" r:id="rId8"/>
    <p:sldId id="298" r:id="rId9"/>
    <p:sldId id="307" r:id="rId10"/>
    <p:sldId id="348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8C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-684" y="-18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Franja diagonal 5"/>
          <p:cNvSpPr/>
          <p:nvPr userDrawn="1"/>
        </p:nvSpPr>
        <p:spPr>
          <a:xfrm>
            <a:off x="-12192" y="-12192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Franja diagonal 5"/>
          <p:cNvSpPr/>
          <p:nvPr userDrawn="1"/>
        </p:nvSpPr>
        <p:spPr>
          <a:xfrm rot="10800000">
            <a:off x="10741152" y="3553968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/>
          <p:cNvSpPr/>
          <p:nvPr userDrawn="1"/>
        </p:nvSpPr>
        <p:spPr>
          <a:xfrm>
            <a:off x="0" y="0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Franja diagonal 5"/>
          <p:cNvSpPr/>
          <p:nvPr userDrawn="1"/>
        </p:nvSpPr>
        <p:spPr>
          <a:xfrm rot="10800000">
            <a:off x="10728960" y="3541776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5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29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anja diagonal 5"/>
          <p:cNvSpPr/>
          <p:nvPr userDrawn="1"/>
        </p:nvSpPr>
        <p:spPr>
          <a:xfrm>
            <a:off x="0" y="0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Franja diagonal 5"/>
          <p:cNvSpPr/>
          <p:nvPr userDrawn="1"/>
        </p:nvSpPr>
        <p:spPr>
          <a:xfrm rot="10800000">
            <a:off x="10728960" y="3541776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xmlns="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xmlns="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xmlns="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xmlns="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xmlns="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xmlns="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xmlns="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xmlns="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xmlns="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5638728" y="1394381"/>
            <a:ext cx="914400" cy="8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073800" y="2425200"/>
            <a:ext cx="8044400" cy="109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55878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4000" i="1">
                <a:solidFill>
                  <a:schemeClr val="accent1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8pPr>
            <a:lvl9pPr marL="5486263" lvl="8" indent="-55878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069067" y="1139695"/>
            <a:ext cx="205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algn="ctr"/>
            <a:fld id="{00000000-1234-1234-1234-123412341234}" type="slidenum">
              <a:rPr lang="es-ES" smtClean="0"/>
              <a:pPr algn="ctr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483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0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" name="Medio marco 3"/>
          <p:cNvSpPr/>
          <p:nvPr userDrawn="1"/>
        </p:nvSpPr>
        <p:spPr>
          <a:xfrm rot="16200000">
            <a:off x="-1207008" y="3570217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Medio marco 3"/>
          <p:cNvSpPr/>
          <p:nvPr userDrawn="1"/>
        </p:nvSpPr>
        <p:spPr>
          <a:xfrm rot="5400000">
            <a:off x="8939270" y="1182624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8" b="3580"/>
          <a:stretch/>
        </p:blipFill>
        <p:spPr>
          <a:xfrm>
            <a:off x="-12193" y="-1"/>
            <a:ext cx="12228578" cy="6850967"/>
          </a:xfrm>
          <a:prstGeom prst="rect">
            <a:avLst/>
          </a:prstGeom>
        </p:spPr>
      </p:pic>
      <p:sp>
        <p:nvSpPr>
          <p:cNvPr id="3" name="Medio marco 3"/>
          <p:cNvSpPr/>
          <p:nvPr userDrawn="1"/>
        </p:nvSpPr>
        <p:spPr>
          <a:xfrm rot="16200000">
            <a:off x="-1207008" y="3570217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Medio marco 3"/>
          <p:cNvSpPr/>
          <p:nvPr userDrawn="1"/>
        </p:nvSpPr>
        <p:spPr>
          <a:xfrm rot="5400000">
            <a:off x="8916410" y="1182624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o marco 3"/>
          <p:cNvSpPr/>
          <p:nvPr userDrawn="1"/>
        </p:nvSpPr>
        <p:spPr>
          <a:xfrm rot="16200000">
            <a:off x="-1194816" y="3558025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Medio marco 3"/>
          <p:cNvSpPr/>
          <p:nvPr userDrawn="1"/>
        </p:nvSpPr>
        <p:spPr>
          <a:xfrm rot="5400000">
            <a:off x="8892025" y="1194816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2"/>
            <a:ext cx="12194087" cy="6856828"/>
          </a:xfrm>
          <a:prstGeom prst="rect">
            <a:avLst/>
          </a:prstGeom>
        </p:spPr>
      </p:pic>
      <p:sp>
        <p:nvSpPr>
          <p:cNvPr id="4" name="Medio marco 3"/>
          <p:cNvSpPr/>
          <p:nvPr userDrawn="1"/>
        </p:nvSpPr>
        <p:spPr>
          <a:xfrm rot="16200000">
            <a:off x="-1194816" y="3558025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Medio marco 3"/>
          <p:cNvSpPr/>
          <p:nvPr userDrawn="1"/>
        </p:nvSpPr>
        <p:spPr>
          <a:xfrm rot="5400000">
            <a:off x="8892025" y="1194816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6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2" b="32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Medio marco 3"/>
          <p:cNvSpPr/>
          <p:nvPr userDrawn="1"/>
        </p:nvSpPr>
        <p:spPr>
          <a:xfrm rot="16200000">
            <a:off x="-1194816" y="3558025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Medio marco 3"/>
          <p:cNvSpPr/>
          <p:nvPr userDrawn="1"/>
        </p:nvSpPr>
        <p:spPr>
          <a:xfrm rot="5400000">
            <a:off x="8892025" y="1194816"/>
            <a:ext cx="4494791" cy="2105159"/>
          </a:xfrm>
          <a:custGeom>
            <a:avLst/>
            <a:gdLst>
              <a:gd name="connsiteX0" fmla="*/ 0 w 2097024"/>
              <a:gd name="connsiteY0" fmla="*/ 0 h 2097024"/>
              <a:gd name="connsiteX1" fmla="*/ 2097024 w 2097024"/>
              <a:gd name="connsiteY1" fmla="*/ 0 h 2097024"/>
              <a:gd name="connsiteX2" fmla="*/ 1398023 w 2097024"/>
              <a:gd name="connsiteY2" fmla="*/ 699001 h 2097024"/>
              <a:gd name="connsiteX3" fmla="*/ 699001 w 2097024"/>
              <a:gd name="connsiteY3" fmla="*/ 699001 h 2097024"/>
              <a:gd name="connsiteX4" fmla="*/ 699001 w 2097024"/>
              <a:gd name="connsiteY4" fmla="*/ 1398023 h 2097024"/>
              <a:gd name="connsiteX5" fmla="*/ 0 w 2097024"/>
              <a:gd name="connsiteY5" fmla="*/ 2097024 h 2097024"/>
              <a:gd name="connsiteX6" fmla="*/ 0 w 2097024"/>
              <a:gd name="connsiteY6" fmla="*/ 0 h 2097024"/>
              <a:gd name="connsiteX0" fmla="*/ 0 w 1398023"/>
              <a:gd name="connsiteY0" fmla="*/ 0 h 2097024"/>
              <a:gd name="connsiteX1" fmla="*/ 1398023 w 1398023"/>
              <a:gd name="connsiteY1" fmla="*/ 699001 h 2097024"/>
              <a:gd name="connsiteX2" fmla="*/ 699001 w 1398023"/>
              <a:gd name="connsiteY2" fmla="*/ 699001 h 2097024"/>
              <a:gd name="connsiteX3" fmla="*/ 699001 w 1398023"/>
              <a:gd name="connsiteY3" fmla="*/ 1398023 h 2097024"/>
              <a:gd name="connsiteX4" fmla="*/ 0 w 1398023"/>
              <a:gd name="connsiteY4" fmla="*/ 2097024 h 2097024"/>
              <a:gd name="connsiteX5" fmla="*/ 0 w 1398023"/>
              <a:gd name="connsiteY5" fmla="*/ 0 h 2097024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699001 w 4494791"/>
              <a:gd name="connsiteY3" fmla="*/ 1406158 h 2105159"/>
              <a:gd name="connsiteX4" fmla="*/ 0 w 4494791"/>
              <a:gd name="connsiteY4" fmla="*/ 2105159 h 2105159"/>
              <a:gd name="connsiteX5" fmla="*/ 0 w 4494791"/>
              <a:gd name="connsiteY5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99001 w 4494791"/>
              <a:gd name="connsiteY2" fmla="*/ 70713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406393 w 4494791"/>
              <a:gd name="connsiteY2" fmla="*/ 292608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  <a:gd name="connsiteX0" fmla="*/ 0 w 4494791"/>
              <a:gd name="connsiteY0" fmla="*/ 8135 h 5620512"/>
              <a:gd name="connsiteX1" fmla="*/ 4494791 w 4494791"/>
              <a:gd name="connsiteY1" fmla="*/ 0 h 5620512"/>
              <a:gd name="connsiteX2" fmla="*/ 3186169 w 4494791"/>
              <a:gd name="connsiteY2" fmla="*/ 5620512 h 5620512"/>
              <a:gd name="connsiteX3" fmla="*/ 0 w 4494791"/>
              <a:gd name="connsiteY3" fmla="*/ 2105159 h 5620512"/>
              <a:gd name="connsiteX4" fmla="*/ 0 w 4494791"/>
              <a:gd name="connsiteY4" fmla="*/ 8135 h 5620512"/>
              <a:gd name="connsiteX0" fmla="*/ 0 w 4494791"/>
              <a:gd name="connsiteY0" fmla="*/ 8135 h 2105159"/>
              <a:gd name="connsiteX1" fmla="*/ 4494791 w 4494791"/>
              <a:gd name="connsiteY1" fmla="*/ 0 h 2105159"/>
              <a:gd name="connsiteX2" fmla="*/ 613657 w 4494791"/>
              <a:gd name="connsiteY2" fmla="*/ 524256 h 2105159"/>
              <a:gd name="connsiteX3" fmla="*/ 0 w 4494791"/>
              <a:gd name="connsiteY3" fmla="*/ 2105159 h 2105159"/>
              <a:gd name="connsiteX4" fmla="*/ 0 w 4494791"/>
              <a:gd name="connsiteY4" fmla="*/ 8135 h 210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791" h="2105159">
                <a:moveTo>
                  <a:pt x="0" y="8135"/>
                </a:moveTo>
                <a:lnTo>
                  <a:pt x="4494791" y="0"/>
                </a:lnTo>
                <a:lnTo>
                  <a:pt x="613657" y="524256"/>
                </a:lnTo>
                <a:lnTo>
                  <a:pt x="0" y="2105159"/>
                </a:lnTo>
                <a:lnTo>
                  <a:pt x="0" y="8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702" r:id="rId3"/>
    <p:sldLayoutId id="2147483703" r:id="rId4"/>
    <p:sldLayoutId id="2147483697" r:id="rId5"/>
    <p:sldLayoutId id="2147483699" r:id="rId6"/>
    <p:sldLayoutId id="2147483696" r:id="rId7"/>
    <p:sldLayoutId id="2147483700" r:id="rId8"/>
    <p:sldLayoutId id="2147483698" r:id="rId9"/>
    <p:sldLayoutId id="2147483695" r:id="rId10"/>
    <p:sldLayoutId id="2147483694" r:id="rId11"/>
    <p:sldLayoutId id="2147483701" r:id="rId12"/>
    <p:sldLayoutId id="2147483675" r:id="rId13"/>
    <p:sldLayoutId id="2147483676" r:id="rId14"/>
    <p:sldLayoutId id="2147483690" r:id="rId15"/>
    <p:sldLayoutId id="2147483678" r:id="rId16"/>
    <p:sldLayoutId id="2147483680" r:id="rId17"/>
    <p:sldLayoutId id="2147483681" r:id="rId18"/>
    <p:sldLayoutId id="2147483682" r:id="rId19"/>
    <p:sldLayoutId id="2147483684" r:id="rId20"/>
    <p:sldLayoutId id="2147483686" r:id="rId21"/>
    <p:sldLayoutId id="2147483689" r:id="rId22"/>
    <p:sldLayoutId id="2147483687" r:id="rId23"/>
    <p:sldLayoutId id="2147483688" r:id="rId24"/>
    <p:sldLayoutId id="2147483671" r:id="rId25"/>
    <p:sldLayoutId id="2147483672" r:id="rId26"/>
    <p:sldLayoutId id="2147483704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-155579" y="2707100"/>
            <a:ext cx="616641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60000"/>
            <a:r>
              <a:rPr lang="es-ES" sz="36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Tu </a:t>
            </a:r>
            <a:r>
              <a:rPr lang="es-ES" sz="3600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seguridad y </a:t>
            </a:r>
            <a:endParaRPr lang="es-ES" sz="3600" dirty="0" smtClean="0">
              <a:solidFill>
                <a:schemeClr val="bg1"/>
              </a:solidFill>
              <a:latin typeface="Arial Black" pitchFamily="34" charset="0"/>
              <a:cs typeface="Aharoni" pitchFamily="2" charset="-79"/>
            </a:endParaRPr>
          </a:p>
          <a:p>
            <a:pPr algn="ctr" defTabSz="360000"/>
            <a:r>
              <a:rPr lang="es-ES" sz="3600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rPr>
              <a:t>privacidad</a:t>
            </a:r>
            <a:endParaRPr lang="ko-KR" altLang="en-US" sz="9600" dirty="0">
              <a:solidFill>
                <a:srgbClr val="F8C97A"/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027" name="Picture 3" descr="C:\Users\admin\Desktop\x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5" b="23893"/>
          <a:stretch/>
        </p:blipFill>
        <p:spPr bwMode="auto">
          <a:xfrm>
            <a:off x="5724617" y="1594535"/>
            <a:ext cx="5558949" cy="40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6">
            <a:extLst>
              <a:ext uri="{FF2B5EF4-FFF2-40B4-BE49-F238E27FC236}">
                <a16:creationId xmlns:a16="http://schemas.microsoft.com/office/drawing/2014/main" xmlns="" id="{BB56AB70-34F2-41B1-9287-38CB99DCBCFA}"/>
              </a:ext>
            </a:extLst>
          </p:cNvPr>
          <p:cNvGrpSpPr/>
          <p:nvPr/>
        </p:nvGrpSpPr>
        <p:grpSpPr>
          <a:xfrm flipV="1">
            <a:off x="4123432" y="1909356"/>
            <a:ext cx="3977233" cy="4244798"/>
            <a:chOff x="4292232" y="1987216"/>
            <a:chExt cx="3628351" cy="38724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C20DF1A9-948A-4D3D-B972-41E408E90A40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6C9FAAD7-A667-413E-AA3D-82A5DAF2A5AB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3F1E4E5-97EE-4606-A5B0-219129A1294F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83E2FA10-DC89-45C9-8326-68C90AFA0BDB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99537E52-D204-4D41-BF8F-49C9E1CBB97F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3CE5F04-C623-42BB-9708-F3AEEDBBF517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E44658E-5B7A-4682-9FAB-03C786ED48CC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868128-E925-4D50-8B93-DE0EE869C1ED}"/>
              </a:ext>
            </a:extLst>
          </p:cNvPr>
          <p:cNvSpPr txBox="1"/>
          <p:nvPr/>
        </p:nvSpPr>
        <p:spPr>
          <a:xfrm>
            <a:off x="8274873" y="1592769"/>
            <a:ext cx="296284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PT Serif" charset="0"/>
                <a:cs typeface="Arial" pitchFamily="34" charset="0"/>
              </a:rPr>
              <a:t>Proteger la informacion del usuario</a:t>
            </a:r>
            <a:endParaRPr lang="ko-KR" altLang="en-US" sz="280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PT Serif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C3BE30-4203-4015-81C6-DD1B9A98C560}"/>
              </a:ext>
            </a:extLst>
          </p:cNvPr>
          <p:cNvSpPr txBox="1"/>
          <p:nvPr/>
        </p:nvSpPr>
        <p:spPr>
          <a:xfrm>
            <a:off x="-121330" y="1333823"/>
            <a:ext cx="439718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latin typeface="PT Serif" charset="0"/>
                <a:cs typeface="Arial" pitchFamily="34" charset="0"/>
              </a:rPr>
              <a:t>Crear una identidad temporal para conocer las intenciones de la pagina web</a:t>
            </a:r>
            <a:endParaRPr lang="ko-KR" altLang="en-US" sz="2800" b="1" dirty="0">
              <a:ln>
                <a:solidFill>
                  <a:schemeClr val="tx1"/>
                </a:solidFill>
              </a:ln>
              <a:latin typeface="PT Serif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3072B73-B5D0-40A9-9245-F5A637AD395F}"/>
              </a:ext>
            </a:extLst>
          </p:cNvPr>
          <p:cNvSpPr txBox="1"/>
          <p:nvPr/>
        </p:nvSpPr>
        <p:spPr>
          <a:xfrm rot="5400000" flipV="1">
            <a:off x="4861525" y="3637499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Objetivos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7255007" y="2897263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4533132" y="3069634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87246" y="517196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Resourses\x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2" y="2075662"/>
            <a:ext cx="6799543" cy="42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Rectángulo"/>
          <p:cNvSpPr/>
          <p:nvPr/>
        </p:nvSpPr>
        <p:spPr>
          <a:xfrm>
            <a:off x="4295500" y="787182"/>
            <a:ext cx="7318277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s-ES" sz="3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tserrat" charset="0"/>
                <a:ea typeface="PT Serif"/>
                <a:cs typeface="PT Serif"/>
                <a:sym typeface="PT Serif"/>
              </a:rPr>
              <a:t>HOY EN DIA UNA GRAN PARTE DE LA POBLACION DESCONFIA DE APPS Y SITIOS WEB</a:t>
            </a:r>
            <a:endParaRPr lang="es-ES" sz="360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tserrat" charset="0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51497" y="2321264"/>
            <a:ext cx="5416538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32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tserrat" charset="0"/>
                <a:cs typeface="Aharoni" pitchFamily="2" charset="-79"/>
              </a:rPr>
              <a:t>ADEMAS, EXISTEN UNA GRAN VARIEDAD DE SITIOS WEB QUE TIENEN COMO INTENSION ROBAR NUESTRA INFORMACION</a:t>
            </a:r>
            <a:endParaRPr lang="es-ES" sz="320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tserrat" charset="0"/>
              <a:ea typeface="PT Serif"/>
              <a:cs typeface="PT Serif"/>
              <a:sym typeface="PT Serif"/>
            </a:endParaRPr>
          </a:p>
        </p:txBody>
      </p:sp>
      <p:pic>
        <p:nvPicPr>
          <p:cNvPr id="3076" name="Picture 4" descr="C:\Users\admin\Desktop\Resourses\xd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r="17209"/>
          <a:stretch/>
        </p:blipFill>
        <p:spPr bwMode="auto">
          <a:xfrm>
            <a:off x="6562165" y="1045837"/>
            <a:ext cx="446442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95282" y="2476928"/>
            <a:ext cx="7207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 ES NUESTRO PROPOSITO</a:t>
            </a:r>
            <a:r>
              <a:rPr lang="es-E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\Desktop\Resourses\xd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873" r="96575">
                        <a14:backgroundMark x1="25746" y1="28767" x2="40442" y2="28767"/>
                        <a14:backgroundMark x1="25746" y1="32329" x2="40663" y2="32329"/>
                        <a14:backgroundMark x1="25856" y1="50822" x2="40552" y2="50822"/>
                        <a14:backgroundMark x1="25746" y1="54521" x2="40552" y2="54247"/>
                        <a14:backgroundMark x1="25746" y1="72740" x2="39669" y2="72603"/>
                        <a14:backgroundMark x1="25856" y1="76712" x2="40663" y2="76301"/>
                        <a14:backgroundMark x1="39779" y1="73151" x2="40773" y2="72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3866" r="49532" b="210"/>
          <a:stretch/>
        </p:blipFill>
        <p:spPr bwMode="auto">
          <a:xfrm rot="16200000">
            <a:off x="1546410" y="-1454171"/>
            <a:ext cx="5540190" cy="1108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18211" y="2074394"/>
            <a:ext cx="4370599" cy="341200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s-ES" sz="3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tserrat" charset="0"/>
              </a:rPr>
              <a:t>EL PRINCIPAL OBJETIVO ES RESGUARDAR LA INFORMACIÓN DEL USUARIO</a:t>
            </a:r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939722"/>
            <a:ext cx="827436" cy="817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073800" y="2425200"/>
            <a:ext cx="8044400" cy="3404067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  <a:latin typeface="PT Serif" charset="0"/>
              </a:rPr>
              <a:t>Y dime, si tu enemigo fuera invisible</a:t>
            </a:r>
          </a:p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  <a:latin typeface="PT Serif" charset="0"/>
              </a:rPr>
              <a:t> ¿donde golpearias?</a:t>
            </a:r>
            <a:endParaRPr dirty="0">
              <a:solidFill>
                <a:schemeClr val="tx1"/>
              </a:solidFill>
              <a:latin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32965" y="2041507"/>
            <a:ext cx="5916706" cy="2703749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600"/>
              </a:spcBef>
              <a:buNone/>
            </a:pPr>
            <a:r>
              <a:rPr lang="es-E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PT Serif" charset="0"/>
              </a:rPr>
              <a:t>¿HACIA DONDE VAMOS?</a:t>
            </a:r>
            <a:endParaRPr lang="es-E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PT Serif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1602AB1-AE19-4ABD-A721-C4095BECC8A8}"/>
              </a:ext>
            </a:extLst>
          </p:cNvPr>
          <p:cNvSpPr/>
          <p:nvPr/>
        </p:nvSpPr>
        <p:spPr>
          <a:xfrm>
            <a:off x="6614002" y="6599976"/>
            <a:ext cx="5577998" cy="258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102;p17"/>
          <p:cNvSpPr/>
          <p:nvPr/>
        </p:nvSpPr>
        <p:spPr>
          <a:xfrm>
            <a:off x="8941669" y="3508627"/>
            <a:ext cx="2369532" cy="19498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39" name="Google Shape;103;p17"/>
          <p:cNvGrpSpPr/>
          <p:nvPr/>
        </p:nvGrpSpPr>
        <p:grpSpPr>
          <a:xfrm>
            <a:off x="9465034" y="3954239"/>
            <a:ext cx="1385069" cy="1016555"/>
            <a:chOff x="3927500" y="301425"/>
            <a:chExt cx="461550" cy="411625"/>
          </a:xfrm>
        </p:grpSpPr>
        <p:sp>
          <p:nvSpPr>
            <p:cNvPr id="40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BFE60A4-B12B-4D1C-8E68-F1E0468A4437}"/>
              </a:ext>
            </a:extLst>
          </p:cNvPr>
          <p:cNvSpPr txBox="1"/>
          <p:nvPr/>
        </p:nvSpPr>
        <p:spPr>
          <a:xfrm>
            <a:off x="276101" y="2194626"/>
            <a:ext cx="507582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>
              <a:spcBef>
                <a:spcPts val="600"/>
              </a:spcBef>
            </a:pPr>
            <a:r>
              <a:rPr lang="es-E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tserrat" charset="0"/>
                <a:cs typeface="Aharoni" pitchFamily="2" charset="-79"/>
              </a:rPr>
              <a:t>Nuestro porvenir es ayudar a conservar tus datos personales, no perder tu información valiosa o/y importante</a:t>
            </a:r>
          </a:p>
        </p:txBody>
      </p:sp>
      <p:pic>
        <p:nvPicPr>
          <p:cNvPr id="6147" name="Picture 3" descr="C:\Users\admin\Desktop\Resourses\xd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"/>
          <a:stretch/>
        </p:blipFill>
        <p:spPr bwMode="auto">
          <a:xfrm>
            <a:off x="5561386" y="632480"/>
            <a:ext cx="5819775" cy="50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903;p46"/>
          <p:cNvSpPr/>
          <p:nvPr/>
        </p:nvSpPr>
        <p:spPr>
          <a:xfrm>
            <a:off x="11134165" y="3471898"/>
            <a:ext cx="564775" cy="60232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chemeClr val="tx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nja diagonal 5"/>
          <p:cNvSpPr/>
          <p:nvPr/>
        </p:nvSpPr>
        <p:spPr>
          <a:xfrm rot="10800000">
            <a:off x="10737933" y="3541776"/>
            <a:ext cx="1463040" cy="3316224"/>
          </a:xfrm>
          <a:custGeom>
            <a:avLst/>
            <a:gdLst>
              <a:gd name="connsiteX0" fmla="*/ 0 w 1463040"/>
              <a:gd name="connsiteY0" fmla="*/ 731520 h 1463040"/>
              <a:gd name="connsiteX1" fmla="*/ 731520 w 1463040"/>
              <a:gd name="connsiteY1" fmla="*/ 0 h 1463040"/>
              <a:gd name="connsiteX2" fmla="*/ 1463040 w 1463040"/>
              <a:gd name="connsiteY2" fmla="*/ 0 h 1463040"/>
              <a:gd name="connsiteX3" fmla="*/ 0 w 1463040"/>
              <a:gd name="connsiteY3" fmla="*/ 1463040 h 1463040"/>
              <a:gd name="connsiteX4" fmla="*/ 0 w 1463040"/>
              <a:gd name="connsiteY4" fmla="*/ 731520 h 1463040"/>
              <a:gd name="connsiteX0" fmla="*/ 0 w 1463040"/>
              <a:gd name="connsiteY0" fmla="*/ 731520 h 3316224"/>
              <a:gd name="connsiteX1" fmla="*/ 731520 w 1463040"/>
              <a:gd name="connsiteY1" fmla="*/ 0 h 3316224"/>
              <a:gd name="connsiteX2" fmla="*/ 1463040 w 1463040"/>
              <a:gd name="connsiteY2" fmla="*/ 0 h 3316224"/>
              <a:gd name="connsiteX3" fmla="*/ 0 w 1463040"/>
              <a:gd name="connsiteY3" fmla="*/ 3316224 h 3316224"/>
              <a:gd name="connsiteX4" fmla="*/ 0 w 1463040"/>
              <a:gd name="connsiteY4" fmla="*/ 731520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" h="3316224">
                <a:moveTo>
                  <a:pt x="0" y="731520"/>
                </a:moveTo>
                <a:lnTo>
                  <a:pt x="731520" y="0"/>
                </a:lnTo>
                <a:lnTo>
                  <a:pt x="1463040" y="0"/>
                </a:lnTo>
                <a:lnTo>
                  <a:pt x="0" y="3316224"/>
                </a:lnTo>
                <a:lnTo>
                  <a:pt x="0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C08269-59EB-40CC-8EE9-DA77EB1363B5}"/>
              </a:ext>
            </a:extLst>
          </p:cNvPr>
          <p:cNvSpPr txBox="1"/>
          <p:nvPr/>
        </p:nvSpPr>
        <p:spPr>
          <a:xfrm>
            <a:off x="4892761" y="560923"/>
            <a:ext cx="673015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Arial" pitchFamily="34" charset="0"/>
              </a:rPr>
              <a:t>NUESTROS OBJETIVOS</a:t>
            </a:r>
            <a:endParaRPr lang="ko-KR" altLang="en-US" sz="540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7173" name="Picture 5" descr="C:\Users\admin\Desktop\Resourses\xd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49" y="1038225"/>
            <a:ext cx="61817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105</Words>
  <Application>Microsoft Office PowerPoint</Application>
  <PresentationFormat>Personalizado</PresentationFormat>
  <Paragraphs>14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132</cp:revision>
  <dcterms:created xsi:type="dcterms:W3CDTF">2020-01-20T05:08:25Z</dcterms:created>
  <dcterms:modified xsi:type="dcterms:W3CDTF">2022-11-24T15:32:32Z</dcterms:modified>
</cp:coreProperties>
</file>