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2" d="100"/>
          <a:sy n="142" d="100"/>
        </p:scale>
        <p:origin x="-756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803D3-B00B-A0CA-645E-43976AE32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7DD6B-9E54-EC54-318B-57F5005F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22FE1-2A29-88D9-773E-11DAC912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EC508-E331-5F5F-A497-60DB19EA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81FE4-05E9-6788-F7A0-57B367DE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3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5198D-BFBD-5028-65DF-45F80030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1212A-43D2-1CE5-4922-F1B79E33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DC971-0F09-8EF6-C6AD-155DC6FA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D4E65-E05E-79B1-5437-66836ACF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51EBB-F532-6386-7DBB-869ECF8F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4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8EACCF-49EE-D725-879B-2FEBF59E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9FFC73-86FE-7F93-2B19-F207ADF8F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EE3EB-1FEF-C692-7301-2851A413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BB15F-7B9E-9B68-0B84-47269EB5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FCECE-16E1-6859-2470-C0D37B2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8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803EB-052C-54DD-D254-4E8EF60C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EA9B1-E9D2-B2D1-18C4-6E7782B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98315-454A-9876-32FA-7868DFED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0F16-AB4B-DBB8-588F-38EF23E9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35E8F-86B2-858B-CC8F-813D596E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61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F32C5-F627-DF8E-E596-23863BBC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7D787-D482-38CA-3FBC-11CC6D1B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D183B-5017-5443-8C74-F16603AB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09770-9B99-6CA3-247D-5FEA92DF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65D53-22E5-C290-058C-609CC513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1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404D-4C83-4DB5-AE70-725BDC12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9CAF8-2B33-9D92-2C99-6AD87F7B4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F4B82E-A988-74E9-85F6-3E98CFA1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45DC21-B352-C5CF-2DE0-8E5CCE3F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093B8-5A94-5097-8F17-85A3155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8AD43-3DF6-EDE5-6E31-C48BBABF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6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4E8E5-3ED9-F4F7-9046-755F1B67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16D648-1B69-954F-8557-B207A6A3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3997BA-1F47-AD66-E22E-F19CA5F8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B4F6F0-2752-F70E-607F-B29B56547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DAEF3F-91B8-CD2C-903C-21B27D722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07601C-6302-B9C6-F39E-CAAB642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EA88DD-CAF9-2288-09B3-9F27DB5B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898EDB-FBB2-0373-B8CB-DF4C9A7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0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3AB7-B6AB-C381-EAE5-7D865012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F1DB70-FE60-93F4-638A-4B383C3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AB1BF1-3CA7-133F-9F57-FD7F60B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4E5E39-1D86-C5A3-F442-1F786D8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9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A353D7-A972-53D2-CDFF-CFA0CFE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331F8-3E35-CBAB-2C5C-99413953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FC8BE-6663-DE6C-7ECB-BA084D36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9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CA749-8FD6-582A-79C8-248FF493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D0A65-7C34-B880-5125-FAAAAB58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7333D4-1D39-5D53-65CE-9E36D6D1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59CA82-743F-BD9B-C004-73AF026C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7CDE0-CA6B-2FFD-8389-0DD926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05DD11-0E7B-16F2-3F4B-21ED2968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3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0A8C1-8D18-3C0A-7A54-884905D2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481BEF-F25A-A70D-6792-FBD921F32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D9EC0-D900-ADD9-2397-F1458DBE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08D5F3-4205-1E62-E2A2-DE42B2D0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7D5494-442E-25AD-E441-FF5DD3CA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58847-DB00-FE89-DBE9-329371D4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3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1BB0DD-20A8-58B0-E947-1B8E95E5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CF969-0289-D746-FD01-ED4504D6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D6573-BFA9-D14F-F450-2CA183750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BFA5-7E06-4EF4-8913-4814E71B8A80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BD0E8-4A0B-1C4A-5453-44FFBFDE4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DFCED-9857-0F33-171C-77223B78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006E-30AF-42CC-B772-70816E1D5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3D71A66-68D8-FA38-9103-884C2270AAC0}"/>
              </a:ext>
            </a:extLst>
          </p:cNvPr>
          <p:cNvGrpSpPr/>
          <p:nvPr/>
        </p:nvGrpSpPr>
        <p:grpSpPr>
          <a:xfrm>
            <a:off x="1062446" y="618309"/>
            <a:ext cx="9326880" cy="5451565"/>
            <a:chOff x="1062446" y="618309"/>
            <a:chExt cx="9326880" cy="545156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84BD7D0-A44E-2FEF-EE05-EE2F697B6A60}"/>
                </a:ext>
              </a:extLst>
            </p:cNvPr>
            <p:cNvSpPr/>
            <p:nvPr/>
          </p:nvSpPr>
          <p:spPr>
            <a:xfrm>
              <a:off x="1062446" y="618309"/>
              <a:ext cx="9326880" cy="5451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5B77EEF-067A-4477-D0A1-6B067191FB73}"/>
                </a:ext>
              </a:extLst>
            </p:cNvPr>
            <p:cNvSpPr/>
            <p:nvPr/>
          </p:nvSpPr>
          <p:spPr>
            <a:xfrm>
              <a:off x="1062446" y="862149"/>
              <a:ext cx="9326880" cy="520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6EAF5ED-102C-A369-8F32-E10025FCD4CE}"/>
              </a:ext>
            </a:extLst>
          </p:cNvPr>
          <p:cNvSpPr txBox="1"/>
          <p:nvPr/>
        </p:nvSpPr>
        <p:spPr>
          <a:xfrm>
            <a:off x="1062446" y="61830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073114-8880-378D-DA12-1E92DA48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535" y="649729"/>
            <a:ext cx="828791" cy="181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D6AC689-560A-CFC8-F95B-55C0A919E337}"/>
              </a:ext>
            </a:extLst>
          </p:cNvPr>
          <p:cNvSpPr/>
          <p:nvPr/>
        </p:nvSpPr>
        <p:spPr>
          <a:xfrm>
            <a:off x="1062446" y="862149"/>
            <a:ext cx="9326880" cy="21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0243E6-D881-764C-3DCD-6DAF34703DB0}"/>
              </a:ext>
            </a:extLst>
          </p:cNvPr>
          <p:cNvSpPr/>
          <p:nvPr/>
        </p:nvSpPr>
        <p:spPr>
          <a:xfrm>
            <a:off x="1062446" y="1074569"/>
            <a:ext cx="1393371" cy="4995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0A14C-BB22-3F59-6816-00CAEBC13C92}"/>
              </a:ext>
            </a:extLst>
          </p:cNvPr>
          <p:cNvSpPr txBox="1"/>
          <p:nvPr/>
        </p:nvSpPr>
        <p:spPr>
          <a:xfrm>
            <a:off x="975360" y="1032505"/>
            <a:ext cx="139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s-MX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DEA6E75F-CCC1-D871-A505-B350E52A328C}"/>
              </a:ext>
            </a:extLst>
          </p:cNvPr>
          <p:cNvSpPr/>
          <p:nvPr/>
        </p:nvSpPr>
        <p:spPr>
          <a:xfrm rot="16200000">
            <a:off x="2266491" y="1141590"/>
            <a:ext cx="174171" cy="116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407A4C-905C-780A-7CCF-C48D8D477FC6}"/>
              </a:ext>
            </a:extLst>
          </p:cNvPr>
          <p:cNvSpPr txBox="1"/>
          <p:nvPr/>
        </p:nvSpPr>
        <p:spPr>
          <a:xfrm>
            <a:off x="1062446" y="862149"/>
            <a:ext cx="8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521D11-6E39-B7A9-BE4C-71A631E650D0}"/>
              </a:ext>
            </a:extLst>
          </p:cNvPr>
          <p:cNvSpPr txBox="1"/>
          <p:nvPr/>
        </p:nvSpPr>
        <p:spPr>
          <a:xfrm>
            <a:off x="1748594" y="864514"/>
            <a:ext cx="8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941DC8-5169-C0BB-FCD6-B03CC442CA31}"/>
              </a:ext>
            </a:extLst>
          </p:cNvPr>
          <p:cNvSpPr txBox="1"/>
          <p:nvPr/>
        </p:nvSpPr>
        <p:spPr>
          <a:xfrm>
            <a:off x="2275051" y="860730"/>
            <a:ext cx="8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Ajustes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A3612A1-8942-B868-649D-F9B8F7277B28}"/>
              </a:ext>
            </a:extLst>
          </p:cNvPr>
          <p:cNvSpPr/>
          <p:nvPr/>
        </p:nvSpPr>
        <p:spPr>
          <a:xfrm>
            <a:off x="1143000" y="1371059"/>
            <a:ext cx="1225731" cy="4622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B6FEC77-6B19-23F5-E848-D6C03F7FB7FC}"/>
              </a:ext>
            </a:extLst>
          </p:cNvPr>
          <p:cNvSpPr/>
          <p:nvPr/>
        </p:nvSpPr>
        <p:spPr>
          <a:xfrm>
            <a:off x="2307857" y="1455129"/>
            <a:ext cx="45719" cy="684847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AF7E83-EB5B-3055-702F-B660E848BEB9}"/>
              </a:ext>
            </a:extLst>
          </p:cNvPr>
          <p:cNvSpPr/>
          <p:nvPr/>
        </p:nvSpPr>
        <p:spPr>
          <a:xfrm>
            <a:off x="2542903" y="1384118"/>
            <a:ext cx="7555838" cy="4412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94A700-A667-6A6E-748D-88827859DAC9}"/>
              </a:ext>
            </a:extLst>
          </p:cNvPr>
          <p:cNvSpPr/>
          <p:nvPr/>
        </p:nvSpPr>
        <p:spPr>
          <a:xfrm>
            <a:off x="2615508" y="1106951"/>
            <a:ext cx="1140806" cy="273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605E99B-7E3F-6D79-4FDF-67AFFFFF1415}"/>
              </a:ext>
            </a:extLst>
          </p:cNvPr>
          <p:cNvSpPr txBox="1"/>
          <p:nvPr/>
        </p:nvSpPr>
        <p:spPr>
          <a:xfrm>
            <a:off x="2591774" y="1124316"/>
            <a:ext cx="1140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es-E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  <a:r>
              <a:rPr lang="es-E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)*</a:t>
            </a:r>
            <a:endParaRPr lang="es-MX" sz="800" i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A1AB3E-EFE3-DFE6-EA90-C2E71932F97D}"/>
              </a:ext>
            </a:extLst>
          </p:cNvPr>
          <p:cNvSpPr txBox="1"/>
          <p:nvPr/>
        </p:nvSpPr>
        <p:spPr>
          <a:xfrm>
            <a:off x="3525418" y="1039236"/>
            <a:ext cx="19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MX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D63CF44-C733-A1C5-3391-10615D255DF2}"/>
              </a:ext>
            </a:extLst>
          </p:cNvPr>
          <p:cNvSpPr/>
          <p:nvPr/>
        </p:nvSpPr>
        <p:spPr>
          <a:xfrm>
            <a:off x="3285667" y="1555029"/>
            <a:ext cx="1035424" cy="5849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Diagrama de flujo: datos 26">
            <a:extLst>
              <a:ext uri="{FF2B5EF4-FFF2-40B4-BE49-F238E27FC236}">
                <a16:creationId xmlns:a16="http://schemas.microsoft.com/office/drawing/2014/main" id="{B6927DF5-A5A3-2F84-E8DA-41A9DEE87274}"/>
              </a:ext>
            </a:extLst>
          </p:cNvPr>
          <p:cNvSpPr/>
          <p:nvPr/>
        </p:nvSpPr>
        <p:spPr>
          <a:xfrm>
            <a:off x="2904139" y="2478041"/>
            <a:ext cx="1640542" cy="705971"/>
          </a:xfrm>
          <a:prstGeom prst="flowChartInputOutpu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8C0936C-6E27-2CB2-7ECF-C1A50B51DF9D}"/>
              </a:ext>
            </a:extLst>
          </p:cNvPr>
          <p:cNvCxnSpPr>
            <a:stCxn id="26" idx="2"/>
          </p:cNvCxnSpPr>
          <p:nvPr/>
        </p:nvCxnSpPr>
        <p:spPr>
          <a:xfrm>
            <a:off x="3803379" y="2139976"/>
            <a:ext cx="0" cy="338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5187B9-37CA-708C-A162-D16B02C9ADA2}"/>
              </a:ext>
            </a:extLst>
          </p:cNvPr>
          <p:cNvCxnSpPr/>
          <p:nvPr/>
        </p:nvCxnSpPr>
        <p:spPr>
          <a:xfrm>
            <a:off x="2971800" y="2568388"/>
            <a:ext cx="313867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0992DA4-9056-8621-1BC7-E97665358B49}"/>
              </a:ext>
            </a:extLst>
          </p:cNvPr>
          <p:cNvSpPr txBox="1"/>
          <p:nvPr/>
        </p:nvSpPr>
        <p:spPr>
          <a:xfrm>
            <a:off x="3134850" y="2548194"/>
            <a:ext cx="1179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“Ingrese un valor”</a:t>
            </a:r>
            <a:endParaRPr lang="es-MX" sz="8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40B31F3-155F-6156-16BE-4DA71319132B}"/>
              </a:ext>
            </a:extLst>
          </p:cNvPr>
          <p:cNvSpPr txBox="1"/>
          <p:nvPr/>
        </p:nvSpPr>
        <p:spPr>
          <a:xfrm>
            <a:off x="3468915" y="2831026"/>
            <a:ext cx="510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num1</a:t>
            </a:r>
            <a:endParaRPr lang="es-MX" sz="1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5E34C88-A3D5-C5C1-A1D4-426B2E4B208A}"/>
              </a:ext>
            </a:extLst>
          </p:cNvPr>
          <p:cNvSpPr/>
          <p:nvPr/>
        </p:nvSpPr>
        <p:spPr>
          <a:xfrm>
            <a:off x="3195390" y="3568280"/>
            <a:ext cx="1349291" cy="79807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D83323B-C44D-F117-E2C7-208C5A59AB71}"/>
              </a:ext>
            </a:extLst>
          </p:cNvPr>
          <p:cNvCxnSpPr>
            <a:cxnSpLocks/>
          </p:cNvCxnSpPr>
          <p:nvPr/>
        </p:nvCxnSpPr>
        <p:spPr>
          <a:xfrm>
            <a:off x="3810103" y="3215933"/>
            <a:ext cx="0" cy="3743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06B4F3C-930A-DA9D-85CA-14CD8CAA4397}"/>
              </a:ext>
            </a:extLst>
          </p:cNvPr>
          <p:cNvSpPr txBox="1"/>
          <p:nvPr/>
        </p:nvSpPr>
        <p:spPr>
          <a:xfrm>
            <a:off x="3309463" y="3811863"/>
            <a:ext cx="1121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Segoe UI" panose="020B0502040204020203" pitchFamily="34" charset="0"/>
                <a:cs typeface="Segoe UI" panose="020B0502040204020203" pitchFamily="34" charset="0"/>
              </a:rPr>
              <a:t>R = num1 * 5</a:t>
            </a:r>
            <a:endParaRPr lang="es-MX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FC8903-828C-83D9-0064-C7FDFDF71A19}"/>
              </a:ext>
            </a:extLst>
          </p:cNvPr>
          <p:cNvSpPr txBox="1"/>
          <p:nvPr/>
        </p:nvSpPr>
        <p:spPr>
          <a:xfrm>
            <a:off x="3724409" y="1135735"/>
            <a:ext cx="1140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es-E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s-E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)*</a:t>
            </a:r>
            <a:endParaRPr lang="es-MX" sz="800" i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B31295E-97B3-7138-CD9E-ED3DD8736CD8}"/>
              </a:ext>
            </a:extLst>
          </p:cNvPr>
          <p:cNvSpPr/>
          <p:nvPr/>
        </p:nvSpPr>
        <p:spPr>
          <a:xfrm>
            <a:off x="3352323" y="4891868"/>
            <a:ext cx="1035424" cy="5849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inicio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24B8B7B-078F-693B-76BD-35602A817A64}"/>
              </a:ext>
            </a:extLst>
          </p:cNvPr>
          <p:cNvCxnSpPr>
            <a:stCxn id="34" idx="2"/>
          </p:cNvCxnSpPr>
          <p:nvPr/>
        </p:nvCxnSpPr>
        <p:spPr>
          <a:xfrm flipH="1">
            <a:off x="3870035" y="4366353"/>
            <a:ext cx="1" cy="5446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9315C545-F7C1-12B5-B626-D227B3F0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92" y="1797552"/>
            <a:ext cx="94582" cy="149038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6ED42831-7067-B50A-E527-9FCD939A5FFC}"/>
              </a:ext>
            </a:extLst>
          </p:cNvPr>
          <p:cNvSpPr txBox="1"/>
          <p:nvPr/>
        </p:nvSpPr>
        <p:spPr>
          <a:xfrm>
            <a:off x="2882008" y="857850"/>
            <a:ext cx="86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1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Muñoz A.</dc:creator>
  <cp:lastModifiedBy>Diego Muñoz A.</cp:lastModifiedBy>
  <cp:revision>2</cp:revision>
  <dcterms:created xsi:type="dcterms:W3CDTF">2023-11-20T00:24:01Z</dcterms:created>
  <dcterms:modified xsi:type="dcterms:W3CDTF">2023-11-20T00:45:34Z</dcterms:modified>
</cp:coreProperties>
</file>