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DE50C-8C12-4CB1-984E-BF37FD84919E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7A81D-551B-43DF-A71C-C7383016D42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2495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3F76-581C-4747-AF62-F50405F50EBA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1B9A-4A36-4D79-BC62-0B8AD4F2C1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86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3F76-581C-4747-AF62-F50405F50EBA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1B9A-4A36-4D79-BC62-0B8AD4F2C1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862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3F76-581C-4747-AF62-F50405F50EBA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1B9A-4A36-4D79-BC62-0B8AD4F2C1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165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3F76-581C-4747-AF62-F50405F50EBA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1B9A-4A36-4D79-BC62-0B8AD4F2C1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88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3F76-581C-4747-AF62-F50405F50EBA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1B9A-4A36-4D79-BC62-0B8AD4F2C1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763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3F76-581C-4747-AF62-F50405F50EBA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1B9A-4A36-4D79-BC62-0B8AD4F2C1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378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3F76-581C-4747-AF62-F50405F50EBA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1B9A-4A36-4D79-BC62-0B8AD4F2C1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172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3F76-581C-4747-AF62-F50405F50EBA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1B9A-4A36-4D79-BC62-0B8AD4F2C1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656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3F76-581C-4747-AF62-F50405F50EBA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1B9A-4A36-4D79-BC62-0B8AD4F2C1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882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3F76-581C-4747-AF62-F50405F50EBA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1B9A-4A36-4D79-BC62-0B8AD4F2C1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116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3F76-581C-4747-AF62-F50405F50EBA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1B9A-4A36-4D79-BC62-0B8AD4F2C1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555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D3F76-581C-4747-AF62-F50405F50EBA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71B9A-4A36-4D79-BC62-0B8AD4F2C1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048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4247" y="710740"/>
            <a:ext cx="9144000" cy="656705"/>
          </a:xfrm>
        </p:spPr>
        <p:txBody>
          <a:bodyPr>
            <a:normAutofit fontScale="90000"/>
          </a:bodyPr>
          <a:lstStyle/>
          <a:p>
            <a:r>
              <a:rPr lang="es-MX" sz="4000" dirty="0" smtClean="0"/>
              <a:t>SITIOS WED 1.0 Y 2.0</a:t>
            </a:r>
            <a:br>
              <a:rPr lang="es-MX" sz="4000" dirty="0" smtClean="0"/>
            </a:br>
            <a:r>
              <a:rPr lang="es-MX" sz="4000" dirty="0" smtClean="0"/>
              <a:t>PRUEBA INVESTIGACION.</a:t>
            </a:r>
            <a:endParaRPr lang="es-CL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836728" y="6023350"/>
            <a:ext cx="2920538" cy="968433"/>
          </a:xfrm>
        </p:spPr>
        <p:txBody>
          <a:bodyPr>
            <a:normAutofit/>
          </a:bodyPr>
          <a:lstStyle/>
          <a:p>
            <a:r>
              <a:rPr lang="es-MX" sz="1800" dirty="0" smtClean="0"/>
              <a:t>JORGE HERRERA.</a:t>
            </a:r>
          </a:p>
          <a:p>
            <a:r>
              <a:rPr lang="es-MX" sz="1800" dirty="0" smtClean="0"/>
              <a:t>EMILIO JIMENEZ.</a:t>
            </a:r>
            <a:endParaRPr lang="es-CL" sz="1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9125891" y="5654018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MODULO: TECNOLOGIAS WED.</a:t>
            </a:r>
            <a:endParaRPr lang="es-CL" dirty="0"/>
          </a:p>
        </p:txBody>
      </p:sp>
      <p:pic>
        <p:nvPicPr>
          <p:cNvPr id="1026" name="Picture 2" descr="DIFERENCIA ENTRE LA WEB 1.0 Y 2.0 – WEB SEMANTICA Y TECNOLOGI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016" y="1367445"/>
            <a:ext cx="71247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4" y="5188701"/>
            <a:ext cx="2967643" cy="166929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894190" y="5288062"/>
            <a:ext cx="533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mtClean="0"/>
              <a:t>TNS EN INFORMÁTICA Y APLICACIONES TECNOLÓGICAS</a:t>
            </a:r>
            <a:endParaRPr lang="es-CL" dirty="0"/>
          </a:p>
        </p:txBody>
      </p:sp>
      <p:sp>
        <p:nvSpPr>
          <p:cNvPr id="7" name="CuadroTexto 6"/>
          <p:cNvSpPr txBox="1"/>
          <p:nvPr/>
        </p:nvSpPr>
        <p:spPr>
          <a:xfrm>
            <a:off x="9466240" y="5004035"/>
            <a:ext cx="276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DOCENTE: EDGARDO CAYO.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3316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0"/>
            <a:ext cx="4962698" cy="432262"/>
          </a:xfrm>
        </p:spPr>
        <p:txBody>
          <a:bodyPr>
            <a:normAutofit/>
          </a:bodyPr>
          <a:lstStyle/>
          <a:p>
            <a:r>
              <a:rPr lang="es-MX" sz="2000" dirty="0" smtClean="0"/>
              <a:t>Características de una web 1.0:</a:t>
            </a:r>
            <a:endParaRPr lang="es-CL" sz="2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0" y="432262"/>
            <a:ext cx="1219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El termino web 1.0, no apareció hasta que el termino web 2.0</a:t>
            </a:r>
          </a:p>
          <a:p>
            <a:r>
              <a:rPr lang="es-MX" sz="1600" dirty="0" smtClean="0"/>
              <a:t>fue acuñado en 1999 por </a:t>
            </a:r>
            <a:r>
              <a:rPr lang="es-MX" sz="1600" dirty="0" err="1" smtClean="0"/>
              <a:t>darcidinvcci</a:t>
            </a:r>
            <a:r>
              <a:rPr lang="es-MX" sz="1600" dirty="0" smtClean="0"/>
              <a:t>.</a:t>
            </a:r>
          </a:p>
          <a:p>
            <a:r>
              <a:rPr lang="es-MX" sz="1600" dirty="0" smtClean="0"/>
              <a:t>-paginas estáticas.</a:t>
            </a:r>
          </a:p>
          <a:p>
            <a:r>
              <a:rPr lang="es-MX" sz="1600" dirty="0" smtClean="0"/>
              <a:t>-contenido web almacenado en archivos.</a:t>
            </a:r>
          </a:p>
          <a:p>
            <a:r>
              <a:rPr lang="es-MX" sz="1600" dirty="0" smtClean="0"/>
              <a:t>-combinación de contenido y diseño.</a:t>
            </a:r>
          </a:p>
          <a:p>
            <a:r>
              <a:rPr lang="es-MX" sz="1600" dirty="0" smtClean="0"/>
              <a:t>-etiquetas HTML patentadas.</a:t>
            </a:r>
          </a:p>
          <a:p>
            <a:r>
              <a:rPr lang="es-MX" sz="1600" dirty="0" smtClean="0"/>
              <a:t>-libros de visitas.</a:t>
            </a:r>
          </a:p>
          <a:p>
            <a:r>
              <a:rPr lang="es-MX" sz="1600" dirty="0" smtClean="0"/>
              <a:t>-envió de formularios por correo electrónico.</a:t>
            </a:r>
            <a:endParaRPr lang="es-CL" sz="1600" dirty="0"/>
          </a:p>
        </p:txBody>
      </p:sp>
      <p:pic>
        <p:nvPicPr>
          <p:cNvPr id="2050" name="Picture 2" descr="Historia del WWW: de la web 1.0 a la web 3.0 | Blog | Hazhistor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853" y="216130"/>
            <a:ext cx="4639159" cy="271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contenido 2"/>
          <p:cNvSpPr txBox="1">
            <a:spLocks/>
          </p:cNvSpPr>
          <p:nvPr/>
        </p:nvSpPr>
        <p:spPr>
          <a:xfrm>
            <a:off x="-66502" y="3344653"/>
            <a:ext cx="4872644" cy="4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 smtClean="0"/>
              <a:t>Características de una web 2.0:</a:t>
            </a:r>
            <a:endParaRPr lang="es-CL" sz="2000" dirty="0"/>
          </a:p>
        </p:txBody>
      </p:sp>
      <p:sp>
        <p:nvSpPr>
          <p:cNvPr id="9" name="CuadroTexto 8"/>
          <p:cNvSpPr txBox="1"/>
          <p:nvPr/>
        </p:nvSpPr>
        <p:spPr>
          <a:xfrm>
            <a:off x="0" y="3633209"/>
            <a:ext cx="120257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-</a:t>
            </a:r>
            <a:r>
              <a:rPr lang="es-MX" sz="1600" dirty="0" err="1" smtClean="0"/>
              <a:t>hostingadewado</a:t>
            </a:r>
            <a:r>
              <a:rPr lang="es-MX" sz="1600" dirty="0" smtClean="0"/>
              <a:t>.</a:t>
            </a:r>
          </a:p>
          <a:p>
            <a:r>
              <a:rPr lang="es-MX" sz="1600" dirty="0" smtClean="0"/>
              <a:t>-navegación sencilla.</a:t>
            </a:r>
          </a:p>
          <a:p>
            <a:r>
              <a:rPr lang="es-MX" sz="1600" dirty="0" smtClean="0"/>
              <a:t>-imágenes y contenido destacado.</a:t>
            </a:r>
          </a:p>
          <a:p>
            <a:r>
              <a:rPr lang="es-MX" sz="1600" dirty="0" smtClean="0"/>
              <a:t>-botones de llamada de atención</a:t>
            </a:r>
          </a:p>
          <a:p>
            <a:r>
              <a:rPr lang="es-MX" sz="1600" dirty="0" smtClean="0"/>
              <a:t>-opinión de usuarios clientes</a:t>
            </a:r>
          </a:p>
          <a:p>
            <a:r>
              <a:rPr lang="es-MX" sz="1600" dirty="0" smtClean="0"/>
              <a:t>-información de contacto y botones de redes sociales.</a:t>
            </a:r>
          </a:p>
          <a:p>
            <a:r>
              <a:rPr lang="es-MX" sz="1600" dirty="0" smtClean="0"/>
              <a:t>-diseño </a:t>
            </a:r>
            <a:r>
              <a:rPr lang="es-MX" sz="1600" dirty="0" err="1" smtClean="0"/>
              <a:t>responsive</a:t>
            </a:r>
            <a:r>
              <a:rPr lang="es-MX" sz="1600" dirty="0" smtClean="0"/>
              <a:t>.</a:t>
            </a:r>
          </a:p>
        </p:txBody>
      </p:sp>
      <p:pic>
        <p:nvPicPr>
          <p:cNvPr id="10" name="Picture 6" descr="Conoces la web 2.0? Descubre su historia | A Todo Curs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77" y="3142759"/>
            <a:ext cx="3970715" cy="292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46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262832"/>
            <a:ext cx="4872644" cy="4188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400" dirty="0" smtClean="0"/>
              <a:t>Como difieren y se diferencian la web 1.0 y 2.0(interacción y enfoque):</a:t>
            </a:r>
            <a:endParaRPr lang="es-CL" sz="2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0" y="1162242"/>
            <a:ext cx="7265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-La web 1.0 entra en acción de su utilización de internet en los sitios web</a:t>
            </a:r>
          </a:p>
          <a:p>
            <a:r>
              <a:rPr lang="es-MX" dirty="0" smtClean="0"/>
              <a:t> realizados por desarrolladores ingenieros y </a:t>
            </a:r>
            <a:r>
              <a:rPr lang="es-MX" dirty="0" err="1" smtClean="0"/>
              <a:t>webmasters</a:t>
            </a:r>
            <a:r>
              <a:rPr lang="es-CL" dirty="0" smtClean="0"/>
              <a:t>.</a:t>
            </a:r>
          </a:p>
          <a:p>
            <a:endParaRPr lang="es-CL" dirty="0" smtClean="0"/>
          </a:p>
          <a:p>
            <a:r>
              <a:rPr lang="es-MX" dirty="0" smtClean="0"/>
              <a:t>Por esta razón sus diseños iban a paginas estáticas para la visita del usuario.</a:t>
            </a:r>
          </a:p>
          <a:p>
            <a:r>
              <a:rPr lang="es-MX" dirty="0" smtClean="0"/>
              <a:t>-La web 2.0 permite la interactividad entre los mismos usuarios</a:t>
            </a:r>
          </a:p>
          <a:p>
            <a:r>
              <a:rPr lang="es-MX" dirty="0" smtClean="0"/>
              <a:t> se ha evidenciados, en los contantes avances que se están </a:t>
            </a:r>
          </a:p>
          <a:p>
            <a:r>
              <a:rPr lang="es-MX" dirty="0"/>
              <a:t>e</a:t>
            </a:r>
            <a:r>
              <a:rPr lang="es-MX" dirty="0" smtClean="0"/>
              <a:t>xperimentando en la utilización de redes sociales, además que</a:t>
            </a:r>
          </a:p>
          <a:p>
            <a:r>
              <a:rPr lang="es-MX" dirty="0" smtClean="0"/>
              <a:t> internet se convierte en un espacio donde se expresa </a:t>
            </a:r>
          </a:p>
          <a:p>
            <a:r>
              <a:rPr lang="es-MX" dirty="0"/>
              <a:t>c</a:t>
            </a:r>
            <a:r>
              <a:rPr lang="es-MX" dirty="0" smtClean="0"/>
              <a:t>ontantemente el nivel de libertad de expresión </a:t>
            </a:r>
          </a:p>
          <a:p>
            <a:r>
              <a:rPr lang="es-MX" dirty="0" smtClean="0"/>
              <a:t>para exponer información.</a:t>
            </a:r>
          </a:p>
          <a:p>
            <a:endParaRPr lang="es-MX" dirty="0" smtClean="0"/>
          </a:p>
          <a:p>
            <a:r>
              <a:rPr lang="es-MX" dirty="0" smtClean="0"/>
              <a:t>-La estandarización de los lenguajes de programación</a:t>
            </a:r>
          </a:p>
          <a:p>
            <a:r>
              <a:rPr lang="es-MX" dirty="0" smtClean="0"/>
              <a:t> ha permitido que haya una interoperabilidad cada vez mas eficiente entre </a:t>
            </a:r>
          </a:p>
          <a:p>
            <a:r>
              <a:rPr lang="es-MX" dirty="0"/>
              <a:t>u</a:t>
            </a:r>
            <a:r>
              <a:rPr lang="es-MX" dirty="0" smtClean="0"/>
              <a:t>suarios y el software.</a:t>
            </a:r>
            <a:endParaRPr lang="es-MX" dirty="0"/>
          </a:p>
        </p:txBody>
      </p:sp>
      <p:pic>
        <p:nvPicPr>
          <p:cNvPr id="3080" name="Picture 8" descr="Semejanzas y diferencias entre la Web 1.0 y la Web 2.0. – Programacion V  Universidad Latina de Panama Creado por Nohelis Cast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454" y="118897"/>
            <a:ext cx="5081588" cy="577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53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28058"/>
            <a:ext cx="4504267" cy="498475"/>
          </a:xfrm>
        </p:spPr>
        <p:txBody>
          <a:bodyPr>
            <a:normAutofit/>
          </a:bodyPr>
          <a:lstStyle/>
          <a:p>
            <a:r>
              <a:rPr lang="es-MX" sz="2800" dirty="0" smtClean="0"/>
              <a:t>Sitio web 1.0:  </a:t>
            </a:r>
            <a:r>
              <a:rPr lang="es-MX" sz="2800" dirty="0" err="1" smtClean="0"/>
              <a:t>Heaven</a:t>
            </a:r>
            <a:r>
              <a:rPr lang="es-MX" sz="2800" dirty="0" smtClean="0"/>
              <a:t>’ </a:t>
            </a:r>
            <a:r>
              <a:rPr lang="es-MX" sz="2800" dirty="0" err="1" smtClean="0"/>
              <a:t>Gate</a:t>
            </a:r>
            <a:r>
              <a:rPr lang="es-MX" sz="2800" dirty="0" smtClean="0"/>
              <a:t>.</a:t>
            </a:r>
            <a:endParaRPr lang="es-CL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703562"/>
            <a:ext cx="7403869" cy="4351338"/>
          </a:xfrm>
        </p:spPr>
        <p:txBody>
          <a:bodyPr>
            <a:normAutofit/>
          </a:bodyPr>
          <a:lstStyle/>
          <a:p>
            <a:r>
              <a:rPr lang="es-MX" sz="1800" dirty="0" err="1" smtClean="0"/>
              <a:t>Analidsis</a:t>
            </a:r>
            <a:r>
              <a:rPr lang="es-MX" sz="1800" dirty="0" smtClean="0"/>
              <a:t> de la web 1.0</a:t>
            </a:r>
          </a:p>
          <a:p>
            <a:pPr marL="0" indent="0">
              <a:buNone/>
            </a:pPr>
            <a:r>
              <a:rPr lang="es-MX" sz="1800" dirty="0" smtClean="0"/>
              <a:t>- Fácil acceso, diseño estático, solo de lectura, pagina llamativa, al entrar se ve muchos colores, botones para el acceso a la información.</a:t>
            </a:r>
            <a:endParaRPr lang="es-CL" sz="1800" dirty="0"/>
          </a:p>
        </p:txBody>
      </p:sp>
      <p:pic>
        <p:nvPicPr>
          <p:cNvPr id="5122" name="Picture 2" descr="La web suicida que abrió 'la puerta del cielo'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133" y="2104906"/>
            <a:ext cx="4870518" cy="400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33004" y="1920240"/>
            <a:ext cx="366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Link: https://www.heavensgate.com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9197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MX" sz="2800" dirty="0" smtClean="0"/>
              <a:t>Sitio web 2.0: SERVIDOR HTTP APACHE.</a:t>
            </a:r>
            <a:endParaRPr lang="es-CL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970492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s-MX" sz="1600" dirty="0" smtClean="0"/>
              <a:t>Como funciona apache y sus características: </a:t>
            </a:r>
          </a:p>
          <a:p>
            <a:r>
              <a:rPr lang="es-MX" sz="1600" dirty="0" smtClean="0"/>
              <a:t>Es un sitio web que tiene muchas maneras de interacciones con la comunidad y facilidades para buscar más direcciones de sitios web, completamente gratuito y rápido, que fue creada por fundaciones que les interesa generar software de distintos ámbitos colaborativos y en apache se generan mas de el 48% se sitios web por año.</a:t>
            </a:r>
          </a:p>
          <a:p>
            <a:r>
              <a:rPr lang="es-MX" sz="1600" dirty="0" smtClean="0"/>
              <a:t>Es una herramienta multiplataforma que hasta puede encontrar direcciones o programas como Linux, Windows, </a:t>
            </a:r>
            <a:r>
              <a:rPr lang="es-MX" sz="1600" dirty="0" err="1" smtClean="0"/>
              <a:t>mac</a:t>
            </a:r>
            <a:r>
              <a:rPr lang="es-MX" sz="1600" dirty="0" smtClean="0"/>
              <a:t>  y muchos más para tu disposición </a:t>
            </a:r>
          </a:p>
          <a:p>
            <a:r>
              <a:rPr lang="es-MX" sz="1600" dirty="0" smtClean="0"/>
              <a:t>100% personalizable e independiente para establecer una gran conexión entre los usuarios y los administradores esto se refiere a un claro ejemplo de servidor cliente con maneras de interactuar tiendas online juegos videos publicaciones de desarrolladores, redes sociales hasta almacenamiento interno a gran escala. </a:t>
            </a:r>
          </a:p>
          <a:p>
            <a:r>
              <a:rPr lang="es-MX" sz="1600" dirty="0" smtClean="0"/>
              <a:t>Fomenta la interacción en los usuarios:</a:t>
            </a:r>
          </a:p>
          <a:p>
            <a:r>
              <a:rPr lang="es-MX" sz="1600" dirty="0" smtClean="0"/>
              <a:t>Desarrollo de Sitios Web Interactivos:</a:t>
            </a:r>
          </a:p>
          <a:p>
            <a:r>
              <a:rPr lang="es-CL" sz="1600" dirty="0" smtClean="0"/>
              <a:t>Herramientas de Colaboración</a:t>
            </a:r>
          </a:p>
          <a:p>
            <a:r>
              <a:rPr lang="es-CL" sz="1600" dirty="0" smtClean="0"/>
              <a:t>Acceso a Recursos</a:t>
            </a:r>
          </a:p>
          <a:p>
            <a:r>
              <a:rPr lang="es-CL" sz="1600" dirty="0" smtClean="0"/>
              <a:t>Compatibilidad con Múltiples Protocolos</a:t>
            </a:r>
          </a:p>
          <a:p>
            <a:r>
              <a:rPr lang="es-MX" sz="1600" dirty="0" smtClean="0"/>
              <a:t>Personalización y Experiencia del Usuario</a:t>
            </a:r>
          </a:p>
          <a:p>
            <a:r>
              <a:rPr lang="es-CL" sz="1600" dirty="0" smtClean="0"/>
              <a:t>Seguridad y Estabilidad</a:t>
            </a:r>
          </a:p>
          <a:p>
            <a:r>
              <a:rPr lang="es-CL" sz="1600" dirty="0" smtClean="0"/>
              <a:t>Escalabilidad</a:t>
            </a:r>
          </a:p>
          <a:p>
            <a:pPr marL="0" indent="0">
              <a:buNone/>
            </a:pPr>
            <a:r>
              <a:rPr lang="es-MX" sz="1600" dirty="0" smtClean="0"/>
              <a:t> </a:t>
            </a:r>
            <a:endParaRPr lang="es-CL" sz="1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508" y="3630815"/>
            <a:ext cx="5046572" cy="233977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83232" y="5523468"/>
            <a:ext cx="4306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Link: </a:t>
            </a:r>
            <a:r>
              <a:rPr lang="es-CL" dirty="0"/>
              <a:t>https://httpd.apache.org/docs/2.4/es/</a:t>
            </a:r>
          </a:p>
        </p:txBody>
      </p:sp>
    </p:spTree>
    <p:extLst>
      <p:ext uri="{BB962C8B-B14F-4D97-AF65-F5344CB8AC3E}">
        <p14:creationId xmlns:p14="http://schemas.microsoft.com/office/powerpoint/2010/main" val="165914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625" y="165619"/>
            <a:ext cx="10515600" cy="1325563"/>
          </a:xfrm>
        </p:spPr>
        <p:txBody>
          <a:bodyPr/>
          <a:lstStyle/>
          <a:p>
            <a:r>
              <a:rPr lang="es-MX" dirty="0" smtClean="0"/>
              <a:t>Reflexión sobre los sitios web 1.0 y 2.0.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4498" y="1491182"/>
            <a:ext cx="10515600" cy="1634403"/>
          </a:xfrm>
        </p:spPr>
        <p:txBody>
          <a:bodyPr/>
          <a:lstStyle/>
          <a:p>
            <a:r>
              <a:rPr lang="es-MX" dirty="0" smtClean="0"/>
              <a:t>A medida que el tiempo ha pasado el uso de internet se ha hecho mas fácil, llamativo, interactivo para los usuarios al poder participar y colaborar con información en línea.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73047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535</Words>
  <Application>Microsoft Office PowerPoint</Application>
  <PresentationFormat>Panorámica</PresentationFormat>
  <Paragraphs>59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SITIOS WED 1.0 Y 2.0 PRUEBA INVESTIGACION.</vt:lpstr>
      <vt:lpstr>Presentación de PowerPoint</vt:lpstr>
      <vt:lpstr>Presentación de PowerPoint</vt:lpstr>
      <vt:lpstr>Sitio web 1.0:  Heaven’ Gate.</vt:lpstr>
      <vt:lpstr>Sitio web 2.0: SERVIDOR HTTP APACHE.</vt:lpstr>
      <vt:lpstr>Reflexión sobre los sitios web 1.0 y 2.0.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SITIOS WED 1.0 Y 2.0 PRUEBA INVESTIGACION.</dc:title>
  <dc:creator>Usuario</dc:creator>
  <cp:lastModifiedBy>Usuario</cp:lastModifiedBy>
  <cp:revision>10</cp:revision>
  <dcterms:created xsi:type="dcterms:W3CDTF">2023-08-22T01:40:10Z</dcterms:created>
  <dcterms:modified xsi:type="dcterms:W3CDTF">2023-08-22T03:03:57Z</dcterms:modified>
</cp:coreProperties>
</file>