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695459"/>
            <a:ext cx="9448800" cy="2933042"/>
          </a:xfrm>
        </p:spPr>
        <p:txBody>
          <a:bodyPr>
            <a:normAutofit/>
          </a:bodyPr>
          <a:lstStyle/>
          <a:p>
            <a:r>
              <a:rPr lang="es-MX" dirty="0" smtClean="0"/>
              <a:t>Proyecto final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416317"/>
          </a:xfrm>
        </p:spPr>
        <p:txBody>
          <a:bodyPr>
            <a:normAutofit/>
          </a:bodyPr>
          <a:lstStyle/>
          <a:p>
            <a:r>
              <a:rPr lang="es-MX" dirty="0" smtClean="0"/>
              <a:t>Programación </a:t>
            </a:r>
            <a:r>
              <a:rPr lang="es-MX" dirty="0"/>
              <a:t>orientada a </a:t>
            </a:r>
            <a:r>
              <a:rPr lang="es-MX" dirty="0" smtClean="0"/>
              <a:t>objetos</a:t>
            </a:r>
          </a:p>
          <a:p>
            <a:r>
              <a:rPr lang="es-MX" dirty="0" smtClean="0"/>
              <a:t>Fase 2. Implementar patrones de diseño en el juego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720" b="3027"/>
          <a:stretch/>
        </p:blipFill>
        <p:spPr>
          <a:xfrm>
            <a:off x="7448282" y="438083"/>
            <a:ext cx="3679065" cy="20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uml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1"/>
            <a:ext cx="6683838" cy="6857999"/>
          </a:xfrm>
        </p:spPr>
      </p:pic>
    </p:spTree>
    <p:extLst>
      <p:ext uri="{BB962C8B-B14F-4D97-AF65-F5344CB8AC3E}">
        <p14:creationId xmlns:p14="http://schemas.microsoft.com/office/powerpoint/2010/main" val="13008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uml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800" dirty="0"/>
              <a:t>Para el diagrama UML del juego, incluimos los tres patrones de diseño que encontramos compatibles con nuestro programa, uno por cada tipo: para el patrón de tipo creacional elegimos el patrón Builder, para el de tipo estructural utilizamos el patrón Adapter; y para el patrón de comportamiento se utilizó Mediator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42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Patrón creacional: builder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Este patrón separa la construcción del objeto complejo juego (incluye todos sus atributos y métodos) así que podemos crear objetos con diferentes representaciones, para así crear un objeto, por ejemplo cuando iniciamos un nuevo juego en tiempo de ejecución, también sirve cuando cambiamos de planeta o nave.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MX" dirty="0"/>
              <a:t>Participantes para nuestro juego: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/>
              <a:t>Clase abstracta: JuegoBuilder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/>
              <a:t>Clase principal: Main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/>
              <a:t>Clase producto: Juego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/>
              <a:t>Clase director: Misión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/>
              <a:t>Concrete builders: Nave, Planeta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91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3916"/>
            <a:ext cx="5885645" cy="1293028"/>
          </a:xfrm>
        </p:spPr>
        <p:txBody>
          <a:bodyPr/>
          <a:lstStyle/>
          <a:p>
            <a:pPr algn="l"/>
            <a:r>
              <a:rPr lang="es-MX" dirty="0"/>
              <a:t>Patrón creacional: builder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24879" t="560" r="7454" b="3468"/>
          <a:stretch/>
        </p:blipFill>
        <p:spPr bwMode="auto">
          <a:xfrm>
            <a:off x="6812922" y="0"/>
            <a:ext cx="4984125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59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Patrón estructural: adapter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/>
          <a:lstStyle/>
          <a:p>
            <a:pPr algn="just"/>
            <a:r>
              <a:rPr lang="es-MX" dirty="0"/>
              <a:t>Utilizamos este patrón para permitir que puedan trabajar las clases Juego y Misión con sus interfaces incompatibles. Así, un objeto adaptador o intermediario reenvía al otro objeto los datos que recibe, permitiendo entonces la interacción.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MX" dirty="0"/>
              <a:t>Participantes para nuestro juego: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/>
              <a:t>Clase Client: Main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/>
              <a:t>Interfaz: IAdaptador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/>
              <a:t>Clase adaptable: Juego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39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8974" y="764373"/>
            <a:ext cx="6187225" cy="1293028"/>
          </a:xfrm>
        </p:spPr>
        <p:txBody>
          <a:bodyPr/>
          <a:lstStyle/>
          <a:p>
            <a:r>
              <a:rPr lang="es-MX" dirty="0"/>
              <a:t>Patrón estructural: adapter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t="375" r="23031" b="2809"/>
          <a:stretch/>
        </p:blipFill>
        <p:spPr bwMode="auto">
          <a:xfrm>
            <a:off x="218941" y="1"/>
            <a:ext cx="560231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7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Patrón de comportamiento: mediator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Definimos este patrón para encapsular la comunicación entre objetos (Clases misión y Nave), así se evita que lo hagan directo entre sí. Básicamente utilizamos el patrón para definir un intermediario que se encarga de gestionar la comunicación entre los objetos.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MX" dirty="0"/>
              <a:t>Participantes para nuestro juego: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/>
              <a:t>Interfaz: IMediador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/>
              <a:t>Clase mediadora: Nave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/>
              <a:t>Clase colega: Misión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MX" dirty="0"/>
              <a:t>Clase colega concreta: Planeta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90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17409"/>
            <a:ext cx="6426558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/>
              <a:t>Patrón de comportamiento: mediator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t="22472" r="7430" b="25281"/>
          <a:stretch/>
        </p:blipFill>
        <p:spPr bwMode="auto">
          <a:xfrm>
            <a:off x="4584879" y="837127"/>
            <a:ext cx="7607121" cy="5009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11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25</TotalTime>
  <Words>302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Courier New</vt:lpstr>
      <vt:lpstr>Estela de condensación</vt:lpstr>
      <vt:lpstr>Proyecto final</vt:lpstr>
      <vt:lpstr>Diagrama uml</vt:lpstr>
      <vt:lpstr>Diagrama uml</vt:lpstr>
      <vt:lpstr>Patrón creacional: builder</vt:lpstr>
      <vt:lpstr>Patrón creacional: builder</vt:lpstr>
      <vt:lpstr>Patrón estructural: adapter</vt:lpstr>
      <vt:lpstr>Patrón estructural: adapter</vt:lpstr>
      <vt:lpstr>Patrón de comportamiento: mediator</vt:lpstr>
      <vt:lpstr>Patrón de comportamiento: mediator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Diego</dc:creator>
  <cp:lastModifiedBy>Diego</cp:lastModifiedBy>
  <cp:revision>3</cp:revision>
  <dcterms:created xsi:type="dcterms:W3CDTF">2019-05-05T22:17:41Z</dcterms:created>
  <dcterms:modified xsi:type="dcterms:W3CDTF">2019-05-05T22:42:53Z</dcterms:modified>
</cp:coreProperties>
</file>