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4F6B-3BBE-4100-8761-38C30012D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14CD6-3D6B-4D3B-88AD-F5BFF3F0E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83BEB-F71F-4A27-A69E-0C811222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FBB5-C9DD-486E-AE09-6D8519392A73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3BD80-ED2C-4EDF-A6B6-235BEB043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3C212-DB85-4E46-A933-325568B29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7EF5-AEC1-486F-BFF4-CF7D5B15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7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7553-A421-4B8F-95B4-458A4427E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3217C-A3D5-4255-B4D9-804E378B0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6C431-B581-406B-8FBB-6F51A288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FBB5-C9DD-486E-AE09-6D8519392A73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30867-27E7-4019-AEDC-35C66468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BCA93-E33F-4D07-96D3-86312B60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7EF5-AEC1-486F-BFF4-CF7D5B15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1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9E366-01DD-4DE7-A555-A2FEF5EB9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2A9E9-07F7-446D-8A63-88BA3E58C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C63E2-4FEF-4DA9-941F-245842D6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FBB5-C9DD-486E-AE09-6D8519392A73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770D6-F7C7-4FBE-83D2-51B39042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26246-038F-4FCE-A6CA-E2E01BBD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7EF5-AEC1-486F-BFF4-CF7D5B15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7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8E5DE-E38A-4E40-9DA5-2DFDCE58B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875C-AA28-4784-BCD8-6DEE37BD4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3C09D-716D-4265-B59F-A1D95AA36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FBB5-C9DD-486E-AE09-6D8519392A73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6DE19-22BA-4711-8D69-935D4701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C0578-95FB-4031-A931-B37577EC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7EF5-AEC1-486F-BFF4-CF7D5B15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7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13DA8-46B8-474C-BFE6-AE9D405E8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28380-07B6-4E94-B83D-6A2B2CAED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6AB16-C002-41BF-9F9D-ED346BCB9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FBB5-C9DD-486E-AE09-6D8519392A73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E6821-0EA6-42B2-82A2-B0DA65AD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49E21-73EA-4884-863E-583645CA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7EF5-AEC1-486F-BFF4-CF7D5B15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3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6A25-BB95-4051-98F5-BBD25DDB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F7490-A9C9-433B-959C-C0EDD97AD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0FD79-B1D9-482C-8637-2154882F1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768F7-FA56-485A-88A9-13BF15F7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FBB5-C9DD-486E-AE09-6D8519392A73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9C717-C3F1-4B01-81DD-809B541CD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E5D57-5284-47F8-BB60-063679AC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7EF5-AEC1-486F-BFF4-CF7D5B15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CF96-F703-45D2-98C3-3647514A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9436F-E081-476C-9AE8-EE16782F8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21058-7FA3-426E-B1EC-CFBB237D0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AC3C1A-6BB5-4B64-A99B-9D492FD19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1E576D-EE23-4C09-B866-53E8AA0BA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FD7AAE-9B82-4491-9F3D-6FE8DB626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FBB5-C9DD-486E-AE09-6D8519392A73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7D6F1A-DB7E-4393-8D97-E7B560D9C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FF113-4DE7-4C6E-87A4-E464333F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7EF5-AEC1-486F-BFF4-CF7D5B15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3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2F594-3A15-40E4-A49B-06A4BF64F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A928A6-6C9A-4B04-9223-A31C35012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FBB5-C9DD-486E-AE09-6D8519392A73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06C50B-3CD4-4622-994A-29F5D138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C9651-6210-41EB-A4FC-DB7809A9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7EF5-AEC1-486F-BFF4-CF7D5B15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63D461-773D-4741-B5E3-0D45ADB6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FBB5-C9DD-486E-AE09-6D8519392A73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21AE1-854C-49FD-A571-27B75291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9E5E9-5DF0-46E6-A0ED-098DC31D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7EF5-AEC1-486F-BFF4-CF7D5B15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3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5DE5E-4476-4C66-8ECD-95ABD11E0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11057-90ED-46B2-B9AB-1245A1C1B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EB2E8-CA3E-4A94-B397-E9CA6BF05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7DF81-5AF5-4122-9FE7-4E68AEF3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FBB5-C9DD-486E-AE09-6D8519392A73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DF94E-893B-4CC6-9B65-6D7359A46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0B925-5FEC-4940-9ED5-C6230EAE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7EF5-AEC1-486F-BFF4-CF7D5B15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7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B5D8-B9AA-45DF-87F7-40F2BD78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FD8DD6-D31E-4330-8A4E-3D1D60F19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8386F-E22A-4333-BA4B-B40EB98F0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818C3-2A14-4FFA-8BF4-82B2572BE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FBB5-C9DD-486E-AE09-6D8519392A73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14F6D-FF2D-4EFA-8C58-48EAEFE54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FD9A0-7598-4556-8546-DBCF62BA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7EF5-AEC1-486F-BFF4-CF7D5B15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5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9C2224-18EB-4096-8390-5EF520746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127CA-9FA4-4003-9DCF-7E4D395EC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99AC0-3CB8-4822-980E-AE5E85733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6FBB5-C9DD-486E-AE09-6D8519392A73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06A35-3155-48D7-ABE3-E94AB1819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9F69A-0ACF-43E0-830E-1C04C0AFB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87EF5-AEC1-486F-BFF4-CF7D5B15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2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ntapplication.com/this-map-shows-you-every-sex-offender-in-nyc/" TargetMode="External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F264E-FE80-432E-A9A9-EC39455BF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Bronx Real Estate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ADAF7-A76D-4CD8-8EEB-9EF385BC0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01.18.2020</a:t>
            </a: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bronx building pictures&quot;">
            <a:extLst>
              <a:ext uri="{FF2B5EF4-FFF2-40B4-BE49-F238E27FC236}">
                <a16:creationId xmlns:a16="http://schemas.microsoft.com/office/drawing/2014/main" id="{980947E1-D525-4D04-B6E8-431DA7225B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6" r="33513" b="1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109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07A9-CA81-481C-9CF0-439535ADC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445" y="3640254"/>
            <a:ext cx="5319433" cy="2076333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Why Bronx?</a:t>
            </a: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2C6334C2-F73F-4B3B-A626-DD5F69DF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3d render of thinking man with speech bubble  3d illustration of human character Stock Illustration - 12832573">
            <a:extLst>
              <a:ext uri="{FF2B5EF4-FFF2-40B4-BE49-F238E27FC236}">
                <a16:creationId xmlns:a16="http://schemas.microsoft.com/office/drawing/2014/main" id="{4BCE87D0-34A9-4B2D-A718-EB6FFFCD32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5" r="6140" b="2"/>
          <a:stretch/>
        </p:blipFill>
        <p:spPr bwMode="auto">
          <a:xfrm>
            <a:off x="20" y="10"/>
            <a:ext cx="5234499" cy="6210619"/>
          </a:xfrm>
          <a:custGeom>
            <a:avLst/>
            <a:gdLst>
              <a:gd name="connsiteX0" fmla="*/ 1082595 w 5234519"/>
              <a:gd name="connsiteY0" fmla="*/ 0 h 6210629"/>
              <a:gd name="connsiteX1" fmla="*/ 3027450 w 5234519"/>
              <a:gd name="connsiteY1" fmla="*/ 0 h 6210629"/>
              <a:gd name="connsiteX2" fmla="*/ 3291029 w 5234519"/>
              <a:gd name="connsiteY2" fmla="*/ 96471 h 6210629"/>
              <a:gd name="connsiteX3" fmla="*/ 5234519 w 5234519"/>
              <a:gd name="connsiteY3" fmla="*/ 3028517 h 6210629"/>
              <a:gd name="connsiteX4" fmla="*/ 2052407 w 5234519"/>
              <a:gd name="connsiteY4" fmla="*/ 6210629 h 6210629"/>
              <a:gd name="connsiteX5" fmla="*/ 28288 w 5234519"/>
              <a:gd name="connsiteY5" fmla="*/ 5483989 h 6210629"/>
              <a:gd name="connsiteX6" fmla="*/ 0 w 5234519"/>
              <a:gd name="connsiteY6" fmla="*/ 5458279 h 6210629"/>
              <a:gd name="connsiteX7" fmla="*/ 0 w 5234519"/>
              <a:gd name="connsiteY7" fmla="*/ 598754 h 6210629"/>
              <a:gd name="connsiteX8" fmla="*/ 28288 w 5234519"/>
              <a:gd name="connsiteY8" fmla="*/ 573044 h 6210629"/>
              <a:gd name="connsiteX9" fmla="*/ 958290 w 5234519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698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B023-7DC3-48FB-81E1-4D21E96AC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368" y="4522156"/>
            <a:ext cx="4937937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people think it is</a:t>
            </a:r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8" name="Picture 6" descr="Image result for bronx pictures bad&quot;">
            <a:extLst>
              <a:ext uri="{FF2B5EF4-FFF2-40B4-BE49-F238E27FC236}">
                <a16:creationId xmlns:a16="http://schemas.microsoft.com/office/drawing/2014/main" id="{1C856967-FB4E-4855-9554-55E2DAADE4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5" r="447" b="4"/>
          <a:stretch/>
        </p:blipFill>
        <p:spPr bwMode="auto">
          <a:xfrm>
            <a:off x="1246574" y="10"/>
            <a:ext cx="3913632" cy="228522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bronx pictures bad&quot;">
            <a:extLst>
              <a:ext uri="{FF2B5EF4-FFF2-40B4-BE49-F238E27FC236}">
                <a16:creationId xmlns:a16="http://schemas.microsoft.com/office/drawing/2014/main" id="{02D6E064-A6C2-42CE-BE5D-76AAEC0E0C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r="32285"/>
          <a:stretch/>
        </p:blipFill>
        <p:spPr bwMode="auto">
          <a:xfrm>
            <a:off x="20" y="2288331"/>
            <a:ext cx="356461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Oval 14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80" name="Picture 8" descr="Image result for bronx pictures bad">
            <a:extLst>
              <a:ext uri="{FF2B5EF4-FFF2-40B4-BE49-F238E27FC236}">
                <a16:creationId xmlns:a16="http://schemas.microsoft.com/office/drawing/2014/main" id="{C1E3247E-65DE-4687-8F0B-492DA6E69F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92" r="13705" b="1"/>
          <a:stretch/>
        </p:blipFill>
        <p:spPr bwMode="auto">
          <a:xfrm>
            <a:off x="5525559" y="725908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82" name="Picture 10" descr="Image result for bronx pictures good&quot;">
            <a:extLst>
              <a:ext uri="{FF2B5EF4-FFF2-40B4-BE49-F238E27FC236}">
                <a16:creationId xmlns:a16="http://schemas.microsoft.com/office/drawing/2014/main" id="{3E55693F-5314-4F1F-8B93-83E1BAF59B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9" r="18731" b="-1"/>
          <a:stretch/>
        </p:blipFill>
        <p:spPr bwMode="auto">
          <a:xfrm>
            <a:off x="8918761" y="-4331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6" name="Picture 4" descr="Image result for bronx pictures bad">
            <a:extLst>
              <a:ext uri="{FF2B5EF4-FFF2-40B4-BE49-F238E27FC236}">
                <a16:creationId xmlns:a16="http://schemas.microsoft.com/office/drawing/2014/main" id="{CBA5D0AE-4F29-4065-98E2-8B9329DF8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8" r="24435" b="3"/>
          <a:stretch/>
        </p:blipFill>
        <p:spPr bwMode="auto">
          <a:xfrm>
            <a:off x="9363236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452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C07AF-4B7D-4061-B384-E51D73011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368" y="4522156"/>
            <a:ext cx="4937937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it actually is</a:t>
            </a: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10" descr="Image result for yankee stadium&quot;">
            <a:extLst>
              <a:ext uri="{FF2B5EF4-FFF2-40B4-BE49-F238E27FC236}">
                <a16:creationId xmlns:a16="http://schemas.microsoft.com/office/drawing/2014/main" id="{777D3EEE-F2F1-4865-8A2D-5AC7A81926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8" r="7871"/>
          <a:stretch/>
        </p:blipFill>
        <p:spPr bwMode="auto">
          <a:xfrm>
            <a:off x="1246573" y="10"/>
            <a:ext cx="3913632" cy="228522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bronx pictures good&quot;">
            <a:extLst>
              <a:ext uri="{FF2B5EF4-FFF2-40B4-BE49-F238E27FC236}">
                <a16:creationId xmlns:a16="http://schemas.microsoft.com/office/drawing/2014/main" id="{DC1A6E70-106E-4260-A6A9-4CAE7A5FF4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853"/>
          <a:stretch/>
        </p:blipFill>
        <p:spPr bwMode="auto">
          <a:xfrm>
            <a:off x="20" y="2288331"/>
            <a:ext cx="356461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Oval 148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04" name="Picture 8" descr="Image result for bronx pictures good&quot;">
            <a:extLst>
              <a:ext uri="{FF2B5EF4-FFF2-40B4-BE49-F238E27FC236}">
                <a16:creationId xmlns:a16="http://schemas.microsoft.com/office/drawing/2014/main" id="{3175FA40-001B-4535-8A64-8030785AA0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r="21789" b="3"/>
          <a:stretch/>
        </p:blipFill>
        <p:spPr bwMode="auto">
          <a:xfrm>
            <a:off x="5525559" y="725908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08" name="Picture 12" descr="Image result for bronx zoo&quot;">
            <a:extLst>
              <a:ext uri="{FF2B5EF4-FFF2-40B4-BE49-F238E27FC236}">
                <a16:creationId xmlns:a16="http://schemas.microsoft.com/office/drawing/2014/main" id="{11FAA2CC-7DFD-4B16-9569-B301C39F51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8" r="17117" b="3"/>
          <a:stretch/>
        </p:blipFill>
        <p:spPr bwMode="auto">
          <a:xfrm>
            <a:off x="8918761" y="-4331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2" descr="Image result for bronx pictures good&quot;">
            <a:extLst>
              <a:ext uri="{FF2B5EF4-FFF2-40B4-BE49-F238E27FC236}">
                <a16:creationId xmlns:a16="http://schemas.microsoft.com/office/drawing/2014/main" id="{D5720693-FA98-4B23-8E78-DD6A690460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0" r="15698" b="1"/>
          <a:stretch/>
        </p:blipFill>
        <p:spPr bwMode="auto">
          <a:xfrm>
            <a:off x="9363236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575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6B3F3-9753-4751-9A4F-C4BFFFCBB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/>
              <a:t>Analysis done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1FDBE6-8522-4762-9FA6-3BB766A53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/>
              <a:t>Collected and reviewed multiple Bronx data sets for 15 years</a:t>
            </a:r>
          </a:p>
          <a:p>
            <a:r>
              <a:rPr lang="en-US" sz="1800" dirty="0"/>
              <a:t>Created multiple linear regression machine learning model to process data</a:t>
            </a:r>
          </a:p>
          <a:p>
            <a:r>
              <a:rPr lang="en-US" sz="1800" dirty="0"/>
              <a:t>Utilized the above model for predictive analysis of real estate prices</a:t>
            </a:r>
          </a:p>
          <a:p>
            <a:r>
              <a:rPr lang="en-US" sz="1800" dirty="0"/>
              <a:t>Utilized D3 to plot the analyzed neighborhood data </a:t>
            </a:r>
          </a:p>
          <a:p>
            <a:r>
              <a:rPr lang="en-US" sz="1800" dirty="0"/>
              <a:t>Created graphs to show price values for years under analysis </a:t>
            </a:r>
          </a:p>
          <a:p>
            <a:endParaRPr lang="en-US" sz="18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6938DBEB-A850-498E-A294-3814052E7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55" b="-2"/>
          <a:stretch/>
        </p:blipFill>
        <p:spPr bwMode="auto"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562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7F60-8802-4BDB-A8CD-B3452CCE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89A46-61B0-4AAD-AC8E-0DE7A83AB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/>
              <a:t>The Bronx is investor friendly, since there is not a lot of capital needed</a:t>
            </a:r>
          </a:p>
          <a:p>
            <a:r>
              <a:rPr lang="en-US" sz="1800" dirty="0"/>
              <a:t>Investors still can get tangibles returns</a:t>
            </a:r>
          </a:p>
          <a:p>
            <a:r>
              <a:rPr lang="en-US" sz="1800" dirty="0"/>
              <a:t>Only one neighborhood in the Bronx, where the average price for one family home is $1mil</a:t>
            </a:r>
          </a:p>
          <a:p>
            <a:r>
              <a:rPr lang="en-US" sz="1800" dirty="0"/>
              <a:t>Square footage has the most impact on the price of property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3A9E5E-8BDA-4096-A7C5-B453E581A2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3" r="-2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8444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609AB-56C4-48D9-B5E0-244141E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/>
              <a:t>Difficulties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F3D0B-047A-4DF4-8977-9C7488FE7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/>
              <a:t>Data processing</a:t>
            </a:r>
          </a:p>
          <a:p>
            <a:r>
              <a:rPr lang="en-US" sz="1800" dirty="0"/>
              <a:t>Model limitations</a:t>
            </a:r>
          </a:p>
          <a:p>
            <a:r>
              <a:rPr lang="en-US" sz="1800" dirty="0"/>
              <a:t>Data limitations</a:t>
            </a:r>
          </a:p>
          <a:p>
            <a:r>
              <a:rPr lang="en-US" sz="1800" dirty="0"/>
              <a:t>Analysis complexity</a:t>
            </a:r>
          </a:p>
          <a:p>
            <a:r>
              <a:rPr lang="en-US" sz="1800" dirty="0"/>
              <a:t>Inability to access specific data</a:t>
            </a:r>
          </a:p>
          <a:p>
            <a:endParaRPr lang="en-US" sz="1800" dirty="0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2A7678-EDE8-4DCB-B568-DEAEF7482B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19" r="-3" b="8448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59684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DCF6D-0CE9-4B4C-A9F1-EECCC969B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The Verdict</a:t>
            </a: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thumbs up gif&quot;">
            <a:extLst>
              <a:ext uri="{FF2B5EF4-FFF2-40B4-BE49-F238E27FC236}">
                <a16:creationId xmlns:a16="http://schemas.microsoft.com/office/drawing/2014/main" id="{F687C608-2F01-471B-8B05-6A20872B697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733" y="543135"/>
            <a:ext cx="3835488" cy="383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2BE08-60A8-4FD7-8298-A788A2D3B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/>
              <a:t>INVEST!</a:t>
            </a:r>
          </a:p>
          <a:p>
            <a:r>
              <a:rPr lang="en-US" sz="1800" dirty="0"/>
              <a:t>Make money!</a:t>
            </a:r>
          </a:p>
          <a:p>
            <a:r>
              <a:rPr lang="en-US" sz="1800" dirty="0"/>
              <a:t>But… safety first:</a:t>
            </a:r>
          </a:p>
          <a:p>
            <a:pPr marL="457200" lvl="1" indent="0">
              <a:buNone/>
            </a:pPr>
            <a:r>
              <a:rPr lang="en-US" sz="1800" dirty="0">
                <a:hlinkClick r:id="rId3"/>
              </a:rPr>
              <a:t>https://www.rentapplication.com/this-map-shows-you-every-sex-offender-in-nyc/</a:t>
            </a: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24881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157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Bronx Real Estate</vt:lpstr>
      <vt:lpstr>Why Bronx?</vt:lpstr>
      <vt:lpstr>How people think it is</vt:lpstr>
      <vt:lpstr>How it actually is</vt:lpstr>
      <vt:lpstr>Analysis done</vt:lpstr>
      <vt:lpstr>What we learned</vt:lpstr>
      <vt:lpstr>Difficulties Encountered</vt:lpstr>
      <vt:lpstr>The Verdict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Bronx Real Estate</dc:title>
  <dc:creator>Viktoriya Smith</dc:creator>
  <cp:lastModifiedBy>Viktoriya Smith</cp:lastModifiedBy>
  <cp:revision>3</cp:revision>
  <dcterms:created xsi:type="dcterms:W3CDTF">2020-01-17T00:45:42Z</dcterms:created>
  <dcterms:modified xsi:type="dcterms:W3CDTF">2020-01-17T02:05:01Z</dcterms:modified>
</cp:coreProperties>
</file>