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9" r:id="rId3"/>
    <p:sldId id="276" r:id="rId4"/>
    <p:sldId id="260" r:id="rId5"/>
    <p:sldId id="261" r:id="rId6"/>
    <p:sldId id="273" r:id="rId7"/>
    <p:sldId id="270" r:id="rId8"/>
    <p:sldId id="271" r:id="rId9"/>
    <p:sldId id="272" r:id="rId10"/>
    <p:sldId id="274" r:id="rId11"/>
    <p:sldId id="275" r:id="rId12"/>
    <p:sldId id="286" r:id="rId13"/>
    <p:sldId id="292" r:id="rId14"/>
    <p:sldId id="304" r:id="rId15"/>
    <p:sldId id="305" r:id="rId16"/>
    <p:sldId id="306" r:id="rId17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AED8B-FCB6-4AD2-A20F-226285344E74}" v="18" dt="2023-08-09T03:54:21.162"/>
  </p1510:revLst>
</p1510:revInfo>
</file>

<file path=ppt/tableStyles.xml><?xml version="1.0" encoding="utf-8"?>
<a:tblStyleLst xmlns:a="http://schemas.openxmlformats.org/drawingml/2006/main" def="{8DEB6596-9E75-457D-9444-89B75DA5A936}">
  <a:tblStyle styleId="{8DEB6596-9E75-457D-9444-89B75DA5A9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1" y="9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Lozano" userId="54cf5e5202ff0361" providerId="LiveId" clId="{DE2AED8B-FCB6-4AD2-A20F-226285344E74}"/>
    <pc:docChg chg="undo redo custSel addSld delSld modSld">
      <pc:chgData name="Diego Lozano" userId="54cf5e5202ff0361" providerId="LiveId" clId="{DE2AED8B-FCB6-4AD2-A20F-226285344E74}" dt="2023-08-09T03:54:07.642" v="654" actId="14100"/>
      <pc:docMkLst>
        <pc:docMk/>
      </pc:docMkLst>
      <pc:sldChg chg="addSp delSp mod">
        <pc:chgData name="Diego Lozano" userId="54cf5e5202ff0361" providerId="LiveId" clId="{DE2AED8B-FCB6-4AD2-A20F-226285344E74}" dt="2023-08-09T03:31:35.064" v="2" actId="478"/>
        <pc:sldMkLst>
          <pc:docMk/>
          <pc:sldMk cId="0" sldId="256"/>
        </pc:sldMkLst>
        <pc:spChg chg="add">
          <ac:chgData name="Diego Lozano" userId="54cf5e5202ff0361" providerId="LiveId" clId="{DE2AED8B-FCB6-4AD2-A20F-226285344E74}" dt="2023-08-09T03:31:25.187" v="0" actId="22"/>
          <ac:spMkLst>
            <pc:docMk/>
            <pc:sldMk cId="0" sldId="256"/>
            <ac:spMk id="3" creationId="{89EA847F-C2A2-DFBF-ECAF-CC6912FB8116}"/>
          </ac:spMkLst>
        </pc:spChg>
        <pc:spChg chg="add del">
          <ac:chgData name="Diego Lozano" userId="54cf5e5202ff0361" providerId="LiveId" clId="{DE2AED8B-FCB6-4AD2-A20F-226285344E74}" dt="2023-08-09T03:31:35.064" v="2" actId="478"/>
          <ac:spMkLst>
            <pc:docMk/>
            <pc:sldMk cId="0" sldId="256"/>
            <ac:spMk id="5" creationId="{E1E8A237-8019-2CB5-C4C9-7B5A31A3DC9B}"/>
          </ac:spMkLst>
        </pc:spChg>
      </pc:sldChg>
      <pc:sldChg chg="addSp delSp modSp mod">
        <pc:chgData name="Diego Lozano" userId="54cf5e5202ff0361" providerId="LiveId" clId="{DE2AED8B-FCB6-4AD2-A20F-226285344E74}" dt="2023-08-09T03:33:30.810" v="21"/>
        <pc:sldMkLst>
          <pc:docMk/>
          <pc:sldMk cId="0" sldId="259"/>
        </pc:sldMkLst>
        <pc:spChg chg="del">
          <ac:chgData name="Diego Lozano" userId="54cf5e5202ff0361" providerId="LiveId" clId="{DE2AED8B-FCB6-4AD2-A20F-226285344E74}" dt="2023-08-09T03:31:58.575" v="10" actId="478"/>
          <ac:spMkLst>
            <pc:docMk/>
            <pc:sldMk cId="0" sldId="259"/>
            <ac:spMk id="3" creationId="{6DC3CA3F-122C-7BB4-DC23-CC0F04B2E611}"/>
          </ac:spMkLst>
        </pc:spChg>
        <pc:spChg chg="add del mod">
          <ac:chgData name="Diego Lozano" userId="54cf5e5202ff0361" providerId="LiveId" clId="{DE2AED8B-FCB6-4AD2-A20F-226285344E74}" dt="2023-08-09T03:31:57.127" v="9" actId="478"/>
          <ac:spMkLst>
            <pc:docMk/>
            <pc:sldMk cId="0" sldId="259"/>
            <ac:spMk id="4" creationId="{2F487C38-89B0-A2B5-F014-765E2D2070F8}"/>
          </ac:spMkLst>
        </pc:spChg>
        <pc:spChg chg="del">
          <ac:chgData name="Diego Lozano" userId="54cf5e5202ff0361" providerId="LiveId" clId="{DE2AED8B-FCB6-4AD2-A20F-226285344E74}" dt="2023-08-09T03:32:00.541" v="11" actId="478"/>
          <ac:spMkLst>
            <pc:docMk/>
            <pc:sldMk cId="0" sldId="259"/>
            <ac:spMk id="5" creationId="{D1F21569-20DE-7A04-78DC-1FA957740029}"/>
          </ac:spMkLst>
        </pc:spChg>
        <pc:spChg chg="add del">
          <ac:chgData name="Diego Lozano" userId="54cf5e5202ff0361" providerId="LiveId" clId="{DE2AED8B-FCB6-4AD2-A20F-226285344E74}" dt="2023-08-09T03:32:24.526" v="18" actId="22"/>
          <ac:spMkLst>
            <pc:docMk/>
            <pc:sldMk cId="0" sldId="259"/>
            <ac:spMk id="8" creationId="{8582F4BB-60FE-C6E3-8191-632FE61FDC55}"/>
          </ac:spMkLst>
        </pc:spChg>
        <pc:spChg chg="add del">
          <ac:chgData name="Diego Lozano" userId="54cf5e5202ff0361" providerId="LiveId" clId="{DE2AED8B-FCB6-4AD2-A20F-226285344E74}" dt="2023-08-09T03:32:27.416" v="20" actId="22"/>
          <ac:spMkLst>
            <pc:docMk/>
            <pc:sldMk cId="0" sldId="259"/>
            <ac:spMk id="11" creationId="{E0803457-000A-7EF3-6C19-20A176561C3F}"/>
          </ac:spMkLst>
        </pc:spChg>
        <pc:spChg chg="add 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12" creationId="{1B958014-2949-3E7C-C49E-A2C5128657D2}"/>
          </ac:spMkLst>
        </pc:spChg>
        <pc:spChg chg="add 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13" creationId="{8584E837-667E-0C7A-9B6A-A71E48312F98}"/>
          </ac:spMkLst>
        </pc:spChg>
        <pc:spChg chg="add 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14" creationId="{2670EAB7-37B8-EA8C-EF29-D458110B0440}"/>
          </ac:spMkLst>
        </pc:spChg>
        <pc:spChg chg="add 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15" creationId="{71599D59-C417-67F3-5914-1AB3CF810C15}"/>
          </ac:spMkLst>
        </pc:spChg>
        <pc:spChg chg="add 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16" creationId="{520FAB59-F312-4FD5-42FE-8BD8BD98EAC5}"/>
          </ac:spMkLst>
        </pc:spChg>
        <pc:spChg chg="add 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17" creationId="{7F34B88D-F19F-CB45-1CF6-ED99A9A094AA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19" creationId="{A05903AC-B417-A287-C672-0D6BEA6B05A9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20" creationId="{18073C86-EB09-02BC-26E5-7CE61DD5304D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21" creationId="{D5CC573D-F3A9-3197-BCE3-1CA10386C406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22" creationId="{A8BADC62-6824-E12C-0E64-301386216087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23" creationId="{C710BDB3-A5BD-17B6-1534-776065E32FAC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26" creationId="{214100DF-AD86-4E2C-5488-DD113244E8EE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27" creationId="{6B09529C-F702-62E1-2D72-B54DB5761027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30" creationId="{B57548BA-5360-DD5B-24A8-33AE406A2EF7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31" creationId="{DF26D42C-772A-5054-8288-835979DBEFD3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34" creationId="{8BB194F1-7488-9C89-CF7B-FC34435BA885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35" creationId="{664CDF9E-1946-5687-DF4F-6F5B65DBD59A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36" creationId="{66E78DBE-8B0B-8D8E-5C3D-9D17C00FEECB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38" creationId="{E692C387-6AF9-2EFB-0F17-0305C364BFB4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40" creationId="{78EA0611-D0BD-34F4-0E5F-0243919ACB1B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41" creationId="{6E71504A-2E3E-B778-8551-60194EBE1881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43" creationId="{69F3A97A-593A-A212-6F54-81903A1280D3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44" creationId="{120F5E0A-42FD-30AC-E3BD-341A1A106EC4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45" creationId="{830137DD-95FE-5766-C484-8AB1E3DDFAA5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46" creationId="{29DB6765-4148-761F-E12B-57A79DA7B20F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47" creationId="{987040B5-5C95-FFF8-5AF4-80C3C8C97B6C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49" creationId="{6E635D7D-B14F-D971-799A-B90EA76C94C2}"/>
          </ac:spMkLst>
        </pc:spChg>
        <pc:spChg chg="mod">
          <ac:chgData name="Diego Lozano" userId="54cf5e5202ff0361" providerId="LiveId" clId="{DE2AED8B-FCB6-4AD2-A20F-226285344E74}" dt="2023-08-09T03:33:30.810" v="21"/>
          <ac:spMkLst>
            <pc:docMk/>
            <pc:sldMk cId="0" sldId="259"/>
            <ac:spMk id="50" creationId="{5C7112B9-F7F0-9AA1-9C81-CF7EADB038BA}"/>
          </ac:spMkLst>
        </pc:spChg>
        <pc:spChg chg="del">
          <ac:chgData name="Diego Lozano" userId="54cf5e5202ff0361" providerId="LiveId" clId="{DE2AED8B-FCB6-4AD2-A20F-226285344E74}" dt="2023-08-09T03:31:55.074" v="8" actId="478"/>
          <ac:spMkLst>
            <pc:docMk/>
            <pc:sldMk cId="0" sldId="259"/>
            <ac:spMk id="221" creationId="{00000000-0000-0000-0000-000000000000}"/>
          </ac:spMkLst>
        </pc:spChg>
        <pc:spChg chg="del mod">
          <ac:chgData name="Diego Lozano" userId="54cf5e5202ff0361" providerId="LiveId" clId="{DE2AED8B-FCB6-4AD2-A20F-226285344E74}" dt="2023-08-09T03:31:53.252" v="7" actId="478"/>
          <ac:spMkLst>
            <pc:docMk/>
            <pc:sldMk cId="0" sldId="259"/>
            <ac:spMk id="222" creationId="{00000000-0000-0000-0000-000000000000}"/>
          </ac:spMkLst>
        </pc:spChg>
        <pc:grpChg chg="add mod">
          <ac:chgData name="Diego Lozano" userId="54cf5e5202ff0361" providerId="LiveId" clId="{DE2AED8B-FCB6-4AD2-A20F-226285344E74}" dt="2023-08-09T03:33:30.810" v="21"/>
          <ac:grpSpMkLst>
            <pc:docMk/>
            <pc:sldMk cId="0" sldId="259"/>
            <ac:grpSpMk id="18" creationId="{55A015A1-CD2D-6845-DE67-128AAB8CF21A}"/>
          </ac:grpSpMkLst>
        </pc:grpChg>
        <pc:grpChg chg="add mod">
          <ac:chgData name="Diego Lozano" userId="54cf5e5202ff0361" providerId="LiveId" clId="{DE2AED8B-FCB6-4AD2-A20F-226285344E74}" dt="2023-08-09T03:33:30.810" v="21"/>
          <ac:grpSpMkLst>
            <pc:docMk/>
            <pc:sldMk cId="0" sldId="259"/>
            <ac:grpSpMk id="25" creationId="{C9C5F9CD-7299-0980-D214-F7D1EC881615}"/>
          </ac:grpSpMkLst>
        </pc:grpChg>
        <pc:grpChg chg="add mod">
          <ac:chgData name="Diego Lozano" userId="54cf5e5202ff0361" providerId="LiveId" clId="{DE2AED8B-FCB6-4AD2-A20F-226285344E74}" dt="2023-08-09T03:33:30.810" v="21"/>
          <ac:grpSpMkLst>
            <pc:docMk/>
            <pc:sldMk cId="0" sldId="259"/>
            <ac:grpSpMk id="29" creationId="{05589C98-1F6A-E2C1-3730-7B766336FB7C}"/>
          </ac:grpSpMkLst>
        </pc:grpChg>
        <pc:grpChg chg="add mod">
          <ac:chgData name="Diego Lozano" userId="54cf5e5202ff0361" providerId="LiveId" clId="{DE2AED8B-FCB6-4AD2-A20F-226285344E74}" dt="2023-08-09T03:33:30.810" v="21"/>
          <ac:grpSpMkLst>
            <pc:docMk/>
            <pc:sldMk cId="0" sldId="259"/>
            <ac:grpSpMk id="33" creationId="{AD38F630-A896-A446-4448-AA4BB82CDA32}"/>
          </ac:grpSpMkLst>
        </pc:grpChg>
        <pc:grpChg chg="add mod">
          <ac:chgData name="Diego Lozano" userId="54cf5e5202ff0361" providerId="LiveId" clId="{DE2AED8B-FCB6-4AD2-A20F-226285344E74}" dt="2023-08-09T03:33:30.810" v="21"/>
          <ac:grpSpMkLst>
            <pc:docMk/>
            <pc:sldMk cId="0" sldId="259"/>
            <ac:grpSpMk id="37" creationId="{97AA72DC-FE96-C47C-4A27-5C3C7F27EDB2}"/>
          </ac:grpSpMkLst>
        </pc:grpChg>
        <pc:grpChg chg="add mod">
          <ac:chgData name="Diego Lozano" userId="54cf5e5202ff0361" providerId="LiveId" clId="{DE2AED8B-FCB6-4AD2-A20F-226285344E74}" dt="2023-08-09T03:33:30.810" v="21"/>
          <ac:grpSpMkLst>
            <pc:docMk/>
            <pc:sldMk cId="0" sldId="259"/>
            <ac:grpSpMk id="42" creationId="{981B3772-EA67-6912-0613-C3E3F058DB61}"/>
          </ac:grpSpMkLst>
        </pc:grpChg>
        <pc:grpChg chg="del">
          <ac:chgData name="Diego Lozano" userId="54cf5e5202ff0361" providerId="LiveId" clId="{DE2AED8B-FCB6-4AD2-A20F-226285344E74}" dt="2023-08-09T03:32:03.259" v="12" actId="478"/>
          <ac:grpSpMkLst>
            <pc:docMk/>
            <pc:sldMk cId="0" sldId="259"/>
            <ac:grpSpMk id="225" creationId="{00000000-0000-0000-0000-000000000000}"/>
          </ac:grpSpMkLst>
        </pc:grpChg>
        <pc:picChg chg="del">
          <ac:chgData name="Diego Lozano" userId="54cf5e5202ff0361" providerId="LiveId" clId="{DE2AED8B-FCB6-4AD2-A20F-226285344E74}" dt="2023-08-09T03:32:03.259" v="12" actId="478"/>
          <ac:picMkLst>
            <pc:docMk/>
            <pc:sldMk cId="0" sldId="259"/>
            <ac:picMk id="7" creationId="{7025E903-FAD6-0D60-654E-024513533C7F}"/>
          </ac:picMkLst>
        </pc:picChg>
        <pc:picChg chg="mod">
          <ac:chgData name="Diego Lozano" userId="54cf5e5202ff0361" providerId="LiveId" clId="{DE2AED8B-FCB6-4AD2-A20F-226285344E74}" dt="2023-08-09T03:33:30.810" v="21"/>
          <ac:picMkLst>
            <pc:docMk/>
            <pc:sldMk cId="0" sldId="259"/>
            <ac:picMk id="24" creationId="{070B96DE-F5F6-3575-0BBD-132532C98334}"/>
          </ac:picMkLst>
        </pc:picChg>
        <pc:picChg chg="mod">
          <ac:chgData name="Diego Lozano" userId="54cf5e5202ff0361" providerId="LiveId" clId="{DE2AED8B-FCB6-4AD2-A20F-226285344E74}" dt="2023-08-09T03:33:30.810" v="21"/>
          <ac:picMkLst>
            <pc:docMk/>
            <pc:sldMk cId="0" sldId="259"/>
            <ac:picMk id="28" creationId="{3D233A8C-0824-B3F5-16DB-7E9FD8C4A2E4}"/>
          </ac:picMkLst>
        </pc:picChg>
        <pc:picChg chg="mod">
          <ac:chgData name="Diego Lozano" userId="54cf5e5202ff0361" providerId="LiveId" clId="{DE2AED8B-FCB6-4AD2-A20F-226285344E74}" dt="2023-08-09T03:33:30.810" v="21"/>
          <ac:picMkLst>
            <pc:docMk/>
            <pc:sldMk cId="0" sldId="259"/>
            <ac:picMk id="32" creationId="{AC51B3A0-4DFC-F249-99B9-766703C7E71D}"/>
          </ac:picMkLst>
        </pc:picChg>
        <pc:picChg chg="mod">
          <ac:chgData name="Diego Lozano" userId="54cf5e5202ff0361" providerId="LiveId" clId="{DE2AED8B-FCB6-4AD2-A20F-226285344E74}" dt="2023-08-09T03:33:30.810" v="21"/>
          <ac:picMkLst>
            <pc:docMk/>
            <pc:sldMk cId="0" sldId="259"/>
            <ac:picMk id="39" creationId="{4459FA82-F7C6-07BA-D57C-727ED689C439}"/>
          </ac:picMkLst>
        </pc:picChg>
        <pc:picChg chg="mod">
          <ac:chgData name="Diego Lozano" userId="54cf5e5202ff0361" providerId="LiveId" clId="{DE2AED8B-FCB6-4AD2-A20F-226285344E74}" dt="2023-08-09T03:33:30.810" v="21"/>
          <ac:picMkLst>
            <pc:docMk/>
            <pc:sldMk cId="0" sldId="259"/>
            <ac:picMk id="48" creationId="{4AD7C32B-C8FF-16F2-921F-ADD3D9CE2E30}"/>
          </ac:picMkLst>
        </pc:picChg>
      </pc:sldChg>
      <pc:sldChg chg="add">
        <pc:chgData name="Diego Lozano" userId="54cf5e5202ff0361" providerId="LiveId" clId="{DE2AED8B-FCB6-4AD2-A20F-226285344E74}" dt="2023-08-09T03:31:45.726" v="3" actId="2890"/>
        <pc:sldMkLst>
          <pc:docMk/>
          <pc:sldMk cId="3271577079" sldId="276"/>
        </pc:sldMkLst>
      </pc:sldChg>
      <pc:sldChg chg="addSp delSp modSp add del mod">
        <pc:chgData name="Diego Lozano" userId="54cf5e5202ff0361" providerId="LiveId" clId="{DE2AED8B-FCB6-4AD2-A20F-226285344E74}" dt="2023-08-09T03:34:56.776" v="27" actId="47"/>
        <pc:sldMkLst>
          <pc:docMk/>
          <pc:sldMk cId="1719248898" sldId="277"/>
        </pc:sldMkLst>
        <pc:spChg chg="add del mod">
          <ac:chgData name="Diego Lozano" userId="54cf5e5202ff0361" providerId="LiveId" clId="{DE2AED8B-FCB6-4AD2-A20F-226285344E74}" dt="2023-08-09T03:34:45.805" v="25" actId="478"/>
          <ac:spMkLst>
            <pc:docMk/>
            <pc:sldMk cId="1719248898" sldId="277"/>
            <ac:spMk id="4" creationId="{41A0E395-82CD-E93A-3364-C479547AADE0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5" creationId="{4E571F51-1842-B0FC-B02B-F9F38C557DA7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6" creationId="{234C220B-F20E-B3B2-472A-066F9ED44E12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7" creationId="{08724BAB-166A-CA45-7ACF-B78564A4B7E8}"/>
          </ac:spMkLst>
        </pc:spChg>
        <pc:spChg chg="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9" creationId="{8469AC21-A8A7-106B-2DDF-5982AB93F09F}"/>
          </ac:spMkLst>
        </pc:spChg>
        <pc:spChg chg="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10" creationId="{A46BB507-3619-4848-1CB5-CF19DCA41F03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11" creationId="{31207AC2-09A9-7ADD-457C-747BD66FED54}"/>
          </ac:spMkLst>
        </pc:spChg>
        <pc:spChg chg="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13" creationId="{2CDF1A48-8038-EABC-BF13-DEC83CE615EF}"/>
          </ac:spMkLst>
        </pc:spChg>
        <pc:spChg chg="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14" creationId="{D3032464-0CC7-668B-C46A-8DEC899A06DD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15" creationId="{2F3ED5C1-4251-8711-505C-47A818F2CCF3}"/>
          </ac:spMkLst>
        </pc:spChg>
        <pc:spChg chg="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17" creationId="{85B7BC84-4016-4589-5805-D4C6DB03E490}"/>
          </ac:spMkLst>
        </pc:spChg>
        <pc:spChg chg="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18" creationId="{F2B25BCE-CA24-14AE-2526-775DA58E037E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19" creationId="{9DB6EABB-E85A-FD0A-C972-381F61237558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20" creationId="{CFA33036-C525-CD2F-23F5-931396F20398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21" creationId="{006B1A4E-B389-9785-133E-5B8E5C2607AB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22" creationId="{DA304E26-DE4C-159E-CE07-8D935765B9FB}"/>
          </ac:spMkLst>
        </pc:spChg>
        <pc:spChg chg="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24" creationId="{AAC8E61F-C99C-2801-813F-DC608B024AC8}"/>
          </ac:spMkLst>
        </pc:spChg>
        <pc:spChg chg="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25" creationId="{D5C93A1E-E0DA-EA04-D12C-BB4C17C6086F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26" creationId="{08C714BE-A3D4-F047-1D5B-45F2D02FCD44}"/>
          </ac:spMkLst>
        </pc:spChg>
        <pc:spChg chg="add mod">
          <ac:chgData name="Diego Lozano" userId="54cf5e5202ff0361" providerId="LiveId" clId="{DE2AED8B-FCB6-4AD2-A20F-226285344E74}" dt="2023-08-09T03:34:46.904" v="26"/>
          <ac:spMkLst>
            <pc:docMk/>
            <pc:sldMk cId="1719248898" sldId="277"/>
            <ac:spMk id="27" creationId="{080FBB0E-884A-D573-D3F3-4B50A780B6AF}"/>
          </ac:spMkLst>
        </pc:spChg>
        <pc:spChg chg="del">
          <ac:chgData name="Diego Lozano" userId="54cf5e5202ff0361" providerId="LiveId" clId="{DE2AED8B-FCB6-4AD2-A20F-226285344E74}" dt="2023-08-09T03:34:43.074" v="24" actId="478"/>
          <ac:spMkLst>
            <pc:docMk/>
            <pc:sldMk cId="1719248898" sldId="277"/>
            <ac:spMk id="509" creationId="{00000000-0000-0000-0000-000000000000}"/>
          </ac:spMkLst>
        </pc:spChg>
        <pc:grpChg chg="add mod">
          <ac:chgData name="Diego Lozano" userId="54cf5e5202ff0361" providerId="LiveId" clId="{DE2AED8B-FCB6-4AD2-A20F-226285344E74}" dt="2023-08-09T03:34:46.904" v="26"/>
          <ac:grpSpMkLst>
            <pc:docMk/>
            <pc:sldMk cId="1719248898" sldId="277"/>
            <ac:grpSpMk id="8" creationId="{D65A6EA9-243F-D2D5-2FA1-A34FE14005AC}"/>
          </ac:grpSpMkLst>
        </pc:grpChg>
        <pc:grpChg chg="add mod">
          <ac:chgData name="Diego Lozano" userId="54cf5e5202ff0361" providerId="LiveId" clId="{DE2AED8B-FCB6-4AD2-A20F-226285344E74}" dt="2023-08-09T03:34:46.904" v="26"/>
          <ac:grpSpMkLst>
            <pc:docMk/>
            <pc:sldMk cId="1719248898" sldId="277"/>
            <ac:grpSpMk id="12" creationId="{9B4F1CD6-8CDD-2C11-6395-DFFCC31CE698}"/>
          </ac:grpSpMkLst>
        </pc:grpChg>
        <pc:grpChg chg="add mod">
          <ac:chgData name="Diego Lozano" userId="54cf5e5202ff0361" providerId="LiveId" clId="{DE2AED8B-FCB6-4AD2-A20F-226285344E74}" dt="2023-08-09T03:34:46.904" v="26"/>
          <ac:grpSpMkLst>
            <pc:docMk/>
            <pc:sldMk cId="1719248898" sldId="277"/>
            <ac:grpSpMk id="16" creationId="{D7AA0224-420C-AC7A-06FB-90EC6570BEBB}"/>
          </ac:grpSpMkLst>
        </pc:grpChg>
        <pc:grpChg chg="add mod">
          <ac:chgData name="Diego Lozano" userId="54cf5e5202ff0361" providerId="LiveId" clId="{DE2AED8B-FCB6-4AD2-A20F-226285344E74}" dt="2023-08-09T03:34:46.904" v="26"/>
          <ac:grpSpMkLst>
            <pc:docMk/>
            <pc:sldMk cId="1719248898" sldId="277"/>
            <ac:grpSpMk id="23" creationId="{E64B8AB4-D2F6-6C26-1C26-584B732E75E3}"/>
          </ac:grpSpMkLst>
        </pc:grpChg>
        <pc:picChg chg="del">
          <ac:chgData name="Diego Lozano" userId="54cf5e5202ff0361" providerId="LiveId" clId="{DE2AED8B-FCB6-4AD2-A20F-226285344E74}" dt="2023-08-09T03:34:41.396" v="23" actId="478"/>
          <ac:picMkLst>
            <pc:docMk/>
            <pc:sldMk cId="1719248898" sldId="277"/>
            <ac:picMk id="13314" creationId="{F732D2D3-78A2-FD8B-040B-722C0E7DE6CB}"/>
          </ac:picMkLst>
        </pc:picChg>
      </pc:sldChg>
      <pc:sldChg chg="addSp delSp modSp add mod modNotes">
        <pc:chgData name="Diego Lozano" userId="54cf5e5202ff0361" providerId="LiveId" clId="{DE2AED8B-FCB6-4AD2-A20F-226285344E74}" dt="2023-08-09T03:38:56.764" v="57" actId="313"/>
        <pc:sldMkLst>
          <pc:docMk/>
          <pc:sldMk cId="0" sldId="286"/>
        </pc:sldMkLst>
        <pc:spChg chg="mod">
          <ac:chgData name="Diego Lozano" userId="54cf5e5202ff0361" providerId="LiveId" clId="{DE2AED8B-FCB6-4AD2-A20F-226285344E74}" dt="2023-08-09T03:38:56.764" v="57" actId="313"/>
          <ac:spMkLst>
            <pc:docMk/>
            <pc:sldMk cId="0" sldId="286"/>
            <ac:spMk id="611" creationId="{00000000-0000-0000-0000-000000000000}"/>
          </ac:spMkLst>
        </pc:spChg>
        <pc:spChg chg="del mod">
          <ac:chgData name="Diego Lozano" userId="54cf5e5202ff0361" providerId="LiveId" clId="{DE2AED8B-FCB6-4AD2-A20F-226285344E74}" dt="2023-08-09T03:38:07.931" v="33" actId="478"/>
          <ac:spMkLst>
            <pc:docMk/>
            <pc:sldMk cId="0" sldId="286"/>
            <ac:spMk id="616" creationId="{00000000-0000-0000-0000-000000000000}"/>
          </ac:spMkLst>
        </pc:spChg>
        <pc:spChg chg="mod">
          <ac:chgData name="Diego Lozano" userId="54cf5e5202ff0361" providerId="LiveId" clId="{DE2AED8B-FCB6-4AD2-A20F-226285344E74}" dt="2023-08-09T03:38:29.440" v="56" actId="20577"/>
          <ac:spMkLst>
            <pc:docMk/>
            <pc:sldMk cId="0" sldId="286"/>
            <ac:spMk id="621" creationId="{00000000-0000-0000-0000-000000000000}"/>
          </ac:spMkLst>
        </pc:spChg>
        <pc:grpChg chg="del">
          <ac:chgData name="Diego Lozano" userId="54cf5e5202ff0361" providerId="LiveId" clId="{DE2AED8B-FCB6-4AD2-A20F-226285344E74}" dt="2023-08-09T03:38:05.148" v="31" actId="478"/>
          <ac:grpSpMkLst>
            <pc:docMk/>
            <pc:sldMk cId="0" sldId="286"/>
            <ac:grpSpMk id="612" creationId="{00000000-0000-0000-0000-000000000000}"/>
          </ac:grpSpMkLst>
        </pc:grpChg>
        <pc:picChg chg="add mod">
          <ac:chgData name="Diego Lozano" userId="54cf5e5202ff0361" providerId="LiveId" clId="{DE2AED8B-FCB6-4AD2-A20F-226285344E74}" dt="2023-08-09T03:35:18.661" v="30"/>
          <ac:picMkLst>
            <pc:docMk/>
            <pc:sldMk cId="0" sldId="286"/>
            <ac:picMk id="2" creationId="{2661BE49-2CF5-7548-617F-9F0ABDD37180}"/>
          </ac:picMkLst>
        </pc:picChg>
        <pc:picChg chg="del">
          <ac:chgData name="Diego Lozano" userId="54cf5e5202ff0361" providerId="LiveId" clId="{DE2AED8B-FCB6-4AD2-A20F-226285344E74}" dt="2023-08-09T03:35:13.443" v="29" actId="478"/>
          <ac:picMkLst>
            <pc:docMk/>
            <pc:sldMk cId="0" sldId="286"/>
            <ac:picMk id="617" creationId="{00000000-0000-0000-0000-000000000000}"/>
          </ac:picMkLst>
        </pc:picChg>
      </pc:sldChg>
      <pc:sldChg chg="addSp delSp modSp add mod modNotes">
        <pc:chgData name="Diego Lozano" userId="54cf5e5202ff0361" providerId="LiveId" clId="{DE2AED8B-FCB6-4AD2-A20F-226285344E74}" dt="2023-08-09T03:44:29.724" v="232" actId="1076"/>
        <pc:sldMkLst>
          <pc:docMk/>
          <pc:sldMk cId="0" sldId="292"/>
        </pc:sldMkLst>
        <pc:spChg chg="add mod">
          <ac:chgData name="Diego Lozano" userId="54cf5e5202ff0361" providerId="LiveId" clId="{DE2AED8B-FCB6-4AD2-A20F-226285344E74}" dt="2023-08-09T03:44:27.592" v="231" actId="1076"/>
          <ac:spMkLst>
            <pc:docMk/>
            <pc:sldMk cId="0" sldId="292"/>
            <ac:spMk id="3" creationId="{E903DE23-7925-E258-B6C8-2021F4DBD3B6}"/>
          </ac:spMkLst>
        </pc:spChg>
        <pc:spChg chg="del">
          <ac:chgData name="Diego Lozano" userId="54cf5e5202ff0361" providerId="LiveId" clId="{DE2AED8B-FCB6-4AD2-A20F-226285344E74}" dt="2023-08-09T03:39:53.704" v="61" actId="478"/>
          <ac:spMkLst>
            <pc:docMk/>
            <pc:sldMk cId="0" sldId="292"/>
            <ac:spMk id="664" creationId="{00000000-0000-0000-0000-000000000000}"/>
          </ac:spMkLst>
        </pc:spChg>
        <pc:spChg chg="del mod">
          <ac:chgData name="Diego Lozano" userId="54cf5e5202ff0361" providerId="LiveId" clId="{DE2AED8B-FCB6-4AD2-A20F-226285344E74}" dt="2023-08-09T03:40:20.783" v="66" actId="478"/>
          <ac:spMkLst>
            <pc:docMk/>
            <pc:sldMk cId="0" sldId="292"/>
            <ac:spMk id="665" creationId="{00000000-0000-0000-0000-000000000000}"/>
          </ac:spMkLst>
        </pc:spChg>
        <pc:picChg chg="add mod">
          <ac:chgData name="Diego Lozano" userId="54cf5e5202ff0361" providerId="LiveId" clId="{DE2AED8B-FCB6-4AD2-A20F-226285344E74}" dt="2023-08-09T03:39:48.984" v="60"/>
          <ac:picMkLst>
            <pc:docMk/>
            <pc:sldMk cId="0" sldId="292"/>
            <ac:picMk id="2" creationId="{03B18EBA-1372-B07D-B9B2-4E5B0A7AFF30}"/>
          </ac:picMkLst>
        </pc:picChg>
        <pc:picChg chg="mod">
          <ac:chgData name="Diego Lozano" userId="54cf5e5202ff0361" providerId="LiveId" clId="{DE2AED8B-FCB6-4AD2-A20F-226285344E74}" dt="2023-08-09T03:40:16.980" v="65" actId="1076"/>
          <ac:picMkLst>
            <pc:docMk/>
            <pc:sldMk cId="0" sldId="292"/>
            <ac:picMk id="662" creationId="{00000000-0000-0000-0000-000000000000}"/>
          </ac:picMkLst>
        </pc:picChg>
        <pc:picChg chg="del">
          <ac:chgData name="Diego Lozano" userId="54cf5e5202ff0361" providerId="LiveId" clId="{DE2AED8B-FCB6-4AD2-A20F-226285344E74}" dt="2023-08-09T03:39:48.732" v="59" actId="478"/>
          <ac:picMkLst>
            <pc:docMk/>
            <pc:sldMk cId="0" sldId="292"/>
            <ac:picMk id="666" creationId="{00000000-0000-0000-0000-000000000000}"/>
          </ac:picMkLst>
        </pc:picChg>
        <pc:picChg chg="add mod">
          <ac:chgData name="Diego Lozano" userId="54cf5e5202ff0361" providerId="LiveId" clId="{DE2AED8B-FCB6-4AD2-A20F-226285344E74}" dt="2023-08-09T03:44:29.724" v="232" actId="1076"/>
          <ac:picMkLst>
            <pc:docMk/>
            <pc:sldMk cId="0" sldId="292"/>
            <ac:picMk id="1026" creationId="{B461F0A7-6CD1-251B-CAB9-5C3687975C14}"/>
          </ac:picMkLst>
        </pc:picChg>
      </pc:sldChg>
      <pc:sldChg chg="addSp delSp modSp add mod modNotes">
        <pc:chgData name="Diego Lozano" userId="54cf5e5202ff0361" providerId="LiveId" clId="{DE2AED8B-FCB6-4AD2-A20F-226285344E74}" dt="2023-08-09T03:54:07.642" v="654" actId="14100"/>
        <pc:sldMkLst>
          <pc:docMk/>
          <pc:sldMk cId="0" sldId="304"/>
        </pc:sldMkLst>
        <pc:spChg chg="mod">
          <ac:chgData name="Diego Lozano" userId="54cf5e5202ff0361" providerId="LiveId" clId="{DE2AED8B-FCB6-4AD2-A20F-226285344E74}" dt="2023-08-09T03:54:07.642" v="654" actId="14100"/>
          <ac:spMkLst>
            <pc:docMk/>
            <pc:sldMk cId="0" sldId="304"/>
            <ac:spMk id="904" creationId="{00000000-0000-0000-0000-000000000000}"/>
          </ac:spMkLst>
        </pc:spChg>
        <pc:picChg chg="add mod">
          <ac:chgData name="Diego Lozano" userId="54cf5e5202ff0361" providerId="LiveId" clId="{DE2AED8B-FCB6-4AD2-A20F-226285344E74}" dt="2023-08-09T03:46:04.243" v="236"/>
          <ac:picMkLst>
            <pc:docMk/>
            <pc:sldMk cId="0" sldId="304"/>
            <ac:picMk id="2" creationId="{1251384C-C92F-E8D0-3BA0-A057D0CCAD79}"/>
          </ac:picMkLst>
        </pc:picChg>
        <pc:picChg chg="add mod">
          <ac:chgData name="Diego Lozano" userId="54cf5e5202ff0361" providerId="LiveId" clId="{DE2AED8B-FCB6-4AD2-A20F-226285344E74}" dt="2023-08-09T03:52:50.155" v="607" actId="14861"/>
          <ac:picMkLst>
            <pc:docMk/>
            <pc:sldMk cId="0" sldId="304"/>
            <ac:picMk id="4" creationId="{E1FB236D-ED3F-0D9D-C2D8-15A9B07222C6}"/>
          </ac:picMkLst>
        </pc:picChg>
        <pc:picChg chg="del">
          <ac:chgData name="Diego Lozano" userId="54cf5e5202ff0361" providerId="LiveId" clId="{DE2AED8B-FCB6-4AD2-A20F-226285344E74}" dt="2023-08-09T03:52:38.494" v="603" actId="478"/>
          <ac:picMkLst>
            <pc:docMk/>
            <pc:sldMk cId="0" sldId="304"/>
            <ac:picMk id="900" creationId="{00000000-0000-0000-0000-000000000000}"/>
          </ac:picMkLst>
        </pc:picChg>
        <pc:picChg chg="del">
          <ac:chgData name="Diego Lozano" userId="54cf5e5202ff0361" providerId="LiveId" clId="{DE2AED8B-FCB6-4AD2-A20F-226285344E74}" dt="2023-08-09T03:45:38.606" v="234" actId="478"/>
          <ac:picMkLst>
            <pc:docMk/>
            <pc:sldMk cId="0" sldId="304"/>
            <ac:picMk id="903" creationId="{00000000-0000-0000-0000-000000000000}"/>
          </ac:picMkLst>
        </pc:picChg>
      </pc:sldChg>
      <pc:sldChg chg="addSp delSp modSp add mod modNotes">
        <pc:chgData name="Diego Lozano" userId="54cf5e5202ff0361" providerId="LiveId" clId="{DE2AED8B-FCB6-4AD2-A20F-226285344E74}" dt="2023-08-09T03:49:49.715" v="602" actId="5793"/>
        <pc:sldMkLst>
          <pc:docMk/>
          <pc:sldMk cId="0" sldId="305"/>
        </pc:sldMkLst>
        <pc:spChg chg="mod">
          <ac:chgData name="Diego Lozano" userId="54cf5e5202ff0361" providerId="LiveId" clId="{DE2AED8B-FCB6-4AD2-A20F-226285344E74}" dt="2023-08-09T03:47:08.903" v="330" actId="20577"/>
          <ac:spMkLst>
            <pc:docMk/>
            <pc:sldMk cId="0" sldId="305"/>
            <ac:spMk id="965" creationId="{00000000-0000-0000-0000-000000000000}"/>
          </ac:spMkLst>
        </pc:spChg>
        <pc:spChg chg="mod">
          <ac:chgData name="Diego Lozano" userId="54cf5e5202ff0361" providerId="LiveId" clId="{DE2AED8B-FCB6-4AD2-A20F-226285344E74}" dt="2023-08-09T03:49:21.711" v="570" actId="313"/>
          <ac:spMkLst>
            <pc:docMk/>
            <pc:sldMk cId="0" sldId="305"/>
            <ac:spMk id="966" creationId="{00000000-0000-0000-0000-000000000000}"/>
          </ac:spMkLst>
        </pc:spChg>
        <pc:spChg chg="del mod">
          <ac:chgData name="Diego Lozano" userId="54cf5e5202ff0361" providerId="LiveId" clId="{DE2AED8B-FCB6-4AD2-A20F-226285344E74}" dt="2023-08-09T03:47:30.028" v="335" actId="478"/>
          <ac:spMkLst>
            <pc:docMk/>
            <pc:sldMk cId="0" sldId="305"/>
            <ac:spMk id="967" creationId="{00000000-0000-0000-0000-000000000000}"/>
          </ac:spMkLst>
        </pc:spChg>
        <pc:spChg chg="mod">
          <ac:chgData name="Diego Lozano" userId="54cf5e5202ff0361" providerId="LiveId" clId="{DE2AED8B-FCB6-4AD2-A20F-226285344E74}" dt="2023-08-09T03:49:49.715" v="602" actId="5793"/>
          <ac:spMkLst>
            <pc:docMk/>
            <pc:sldMk cId="0" sldId="305"/>
            <ac:spMk id="968" creationId="{00000000-0000-0000-0000-000000000000}"/>
          </ac:spMkLst>
        </pc:spChg>
        <pc:spChg chg="del">
          <ac:chgData name="Diego Lozano" userId="54cf5e5202ff0361" providerId="LiveId" clId="{DE2AED8B-FCB6-4AD2-A20F-226285344E74}" dt="2023-08-09T03:47:17.842" v="332" actId="478"/>
          <ac:spMkLst>
            <pc:docMk/>
            <pc:sldMk cId="0" sldId="305"/>
            <ac:spMk id="969" creationId="{00000000-0000-0000-0000-000000000000}"/>
          </ac:spMkLst>
        </pc:spChg>
        <pc:spChg chg="del">
          <ac:chgData name="Diego Lozano" userId="54cf5e5202ff0361" providerId="LiveId" clId="{DE2AED8B-FCB6-4AD2-A20F-226285344E74}" dt="2023-08-09T03:47:13.218" v="331" actId="478"/>
          <ac:spMkLst>
            <pc:docMk/>
            <pc:sldMk cId="0" sldId="305"/>
            <ac:spMk id="970" creationId="{00000000-0000-0000-0000-000000000000}"/>
          </ac:spMkLst>
        </pc:spChg>
        <pc:picChg chg="add mod">
          <ac:chgData name="Diego Lozano" userId="54cf5e5202ff0361" providerId="LiveId" clId="{DE2AED8B-FCB6-4AD2-A20F-226285344E74}" dt="2023-08-09T03:46:05.727" v="237"/>
          <ac:picMkLst>
            <pc:docMk/>
            <pc:sldMk cId="0" sldId="305"/>
            <ac:picMk id="2" creationId="{38D968E4-6273-8DEE-01C7-19665EA517EB}"/>
          </ac:picMkLst>
        </pc:picChg>
        <pc:picChg chg="del">
          <ac:chgData name="Diego Lozano" userId="54cf5e5202ff0361" providerId="LiveId" clId="{DE2AED8B-FCB6-4AD2-A20F-226285344E74}" dt="2023-08-09T03:45:54.237" v="235" actId="478"/>
          <ac:picMkLst>
            <pc:docMk/>
            <pc:sldMk cId="0" sldId="305"/>
            <ac:picMk id="971" creationId="{00000000-0000-0000-0000-000000000000}"/>
          </ac:picMkLst>
        </pc:picChg>
      </pc:sldChg>
      <pc:sldChg chg="add modNotes">
        <pc:chgData name="Diego Lozano" userId="54cf5e5202ff0361" providerId="LiveId" clId="{DE2AED8B-FCB6-4AD2-A20F-226285344E74}" dt="2023-08-09T03:45:33.925" v="233"/>
        <pc:sldMkLst>
          <pc:docMk/>
          <pc:sldMk cId="0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92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899437" y="487013"/>
            <a:ext cx="3345125" cy="4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357274" y="501301"/>
            <a:ext cx="4429450" cy="8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322650" y="1864054"/>
            <a:ext cx="6498699" cy="201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357274" y="501301"/>
            <a:ext cx="4429450" cy="8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57274" y="501301"/>
            <a:ext cx="4429450" cy="8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2650" y="1864054"/>
            <a:ext cx="6498699" cy="201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4.png"/><Relationship Id="rId4" Type="http://schemas.openxmlformats.org/officeDocument/2006/relationships/hyperlink" Target="https://github.com/diegologodos96/Proyecto_CoderHouse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24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530224" y="766450"/>
            <a:ext cx="6117230" cy="70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/>
            <a:r>
              <a:rPr lang="es-ES" sz="4500" b="1" dirty="0">
                <a:latin typeface="Trebuchet MS"/>
              </a:rPr>
              <a:t>Proyecto Home </a:t>
            </a:r>
            <a:r>
              <a:rPr lang="es-ES" sz="4500" b="1" dirty="0" err="1">
                <a:latin typeface="Trebuchet MS"/>
              </a:rPr>
              <a:t>Credit</a:t>
            </a:r>
            <a:endParaRPr lang="es-ES" sz="4500" b="1" dirty="0">
              <a:latin typeface="Trebuchet MS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6398011" y="1827757"/>
            <a:ext cx="520065" cy="819150"/>
          </a:xfrm>
          <a:custGeom>
            <a:avLst/>
            <a:gdLst/>
            <a:ahLst/>
            <a:cxnLst/>
            <a:rect l="l" t="t" r="r" b="b"/>
            <a:pathLst>
              <a:path w="520065" h="819150" extrusionOk="0">
                <a:moveTo>
                  <a:pt x="517983" y="818709"/>
                </a:moveTo>
                <a:lnTo>
                  <a:pt x="310404" y="818709"/>
                </a:lnTo>
                <a:lnTo>
                  <a:pt x="309424" y="817729"/>
                </a:lnTo>
                <a:lnTo>
                  <a:pt x="1929" y="509254"/>
                </a:lnTo>
                <a:lnTo>
                  <a:pt x="979" y="508274"/>
                </a:lnTo>
                <a:lnTo>
                  <a:pt x="0" y="507324"/>
                </a:lnTo>
                <a:lnTo>
                  <a:pt x="0" y="1929"/>
                </a:lnTo>
                <a:lnTo>
                  <a:pt x="2909" y="0"/>
                </a:lnTo>
                <a:lnTo>
                  <a:pt x="4839" y="0"/>
                </a:lnTo>
                <a:lnTo>
                  <a:pt x="7749" y="0"/>
                </a:lnTo>
                <a:lnTo>
                  <a:pt x="10658" y="1929"/>
                </a:lnTo>
                <a:lnTo>
                  <a:pt x="10658" y="503434"/>
                </a:lnTo>
                <a:lnTo>
                  <a:pt x="315243" y="808999"/>
                </a:lnTo>
                <a:lnTo>
                  <a:pt x="517003" y="808999"/>
                </a:lnTo>
                <a:lnTo>
                  <a:pt x="519913" y="810929"/>
                </a:lnTo>
                <a:lnTo>
                  <a:pt x="519913" y="816748"/>
                </a:lnTo>
                <a:lnTo>
                  <a:pt x="517983" y="818709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5" name="Google Shape;45;p7"/>
          <p:cNvGrpSpPr/>
          <p:nvPr/>
        </p:nvGrpSpPr>
        <p:grpSpPr>
          <a:xfrm>
            <a:off x="6751078" y="869378"/>
            <a:ext cx="1113740" cy="1074791"/>
            <a:chOff x="6751078" y="869378"/>
            <a:chExt cx="1113740" cy="1074791"/>
          </a:xfrm>
        </p:grpSpPr>
        <p:sp>
          <p:nvSpPr>
            <p:cNvPr id="46" name="Google Shape;46;p7"/>
            <p:cNvSpPr/>
            <p:nvPr/>
          </p:nvSpPr>
          <p:spPr>
            <a:xfrm>
              <a:off x="7344753" y="1276784"/>
              <a:ext cx="520065" cy="667385"/>
            </a:xfrm>
            <a:custGeom>
              <a:avLst/>
              <a:gdLst/>
              <a:ahLst/>
              <a:cxnLst/>
              <a:rect l="l" t="t" r="r" b="b"/>
              <a:pathLst>
                <a:path w="520065" h="667385" extrusionOk="0">
                  <a:moveTo>
                    <a:pt x="207579" y="667366"/>
                  </a:moveTo>
                  <a:lnTo>
                    <a:pt x="1929" y="667366"/>
                  </a:lnTo>
                  <a:lnTo>
                    <a:pt x="0" y="664456"/>
                  </a:lnTo>
                  <a:lnTo>
                    <a:pt x="0" y="659617"/>
                  </a:lnTo>
                  <a:lnTo>
                    <a:pt x="2909" y="656707"/>
                  </a:lnTo>
                  <a:lnTo>
                    <a:pt x="204670" y="656707"/>
                  </a:lnTo>
                  <a:lnTo>
                    <a:pt x="509254" y="352122"/>
                  </a:lnTo>
                  <a:lnTo>
                    <a:pt x="509254" y="1929"/>
                  </a:lnTo>
                  <a:lnTo>
                    <a:pt x="512164" y="0"/>
                  </a:lnTo>
                  <a:lnTo>
                    <a:pt x="515073" y="0"/>
                  </a:lnTo>
                  <a:lnTo>
                    <a:pt x="517003" y="0"/>
                  </a:lnTo>
                  <a:lnTo>
                    <a:pt x="519913" y="1929"/>
                  </a:lnTo>
                  <a:lnTo>
                    <a:pt x="519913" y="355032"/>
                  </a:lnTo>
                  <a:lnTo>
                    <a:pt x="518963" y="356961"/>
                  </a:lnTo>
                  <a:lnTo>
                    <a:pt x="517984" y="357942"/>
                  </a:lnTo>
                  <a:lnTo>
                    <a:pt x="210489" y="665436"/>
                  </a:lnTo>
                  <a:lnTo>
                    <a:pt x="209509" y="666416"/>
                  </a:lnTo>
                  <a:lnTo>
                    <a:pt x="207579" y="66736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6751078" y="869378"/>
              <a:ext cx="601980" cy="909955"/>
            </a:xfrm>
            <a:custGeom>
              <a:avLst/>
              <a:gdLst/>
              <a:ahLst/>
              <a:cxnLst/>
              <a:rect l="l" t="t" r="r" b="b"/>
              <a:pathLst>
                <a:path w="601979" h="909955" extrusionOk="0">
                  <a:moveTo>
                    <a:pt x="601421" y="576186"/>
                  </a:moveTo>
                  <a:lnTo>
                    <a:pt x="600468" y="575233"/>
                  </a:lnTo>
                  <a:lnTo>
                    <a:pt x="289572" y="265315"/>
                  </a:lnTo>
                  <a:lnTo>
                    <a:pt x="304711" y="245567"/>
                  </a:lnTo>
                  <a:lnTo>
                    <a:pt x="321106" y="206425"/>
                  </a:lnTo>
                  <a:lnTo>
                    <a:pt x="326910" y="162953"/>
                  </a:lnTo>
                  <a:lnTo>
                    <a:pt x="321106" y="119557"/>
                  </a:lnTo>
                  <a:lnTo>
                    <a:pt x="317207" y="110299"/>
                  </a:lnTo>
                  <a:lnTo>
                    <a:pt x="317207" y="162953"/>
                  </a:lnTo>
                  <a:lnTo>
                    <a:pt x="309372" y="211315"/>
                  </a:lnTo>
                  <a:lnTo>
                    <a:pt x="287566" y="253377"/>
                  </a:lnTo>
                  <a:lnTo>
                    <a:pt x="281444" y="259499"/>
                  </a:lnTo>
                  <a:lnTo>
                    <a:pt x="280593" y="259499"/>
                  </a:lnTo>
                  <a:lnTo>
                    <a:pt x="279374" y="259956"/>
                  </a:lnTo>
                  <a:lnTo>
                    <a:pt x="276466" y="262864"/>
                  </a:lnTo>
                  <a:lnTo>
                    <a:pt x="276466" y="264477"/>
                  </a:lnTo>
                  <a:lnTo>
                    <a:pt x="254355" y="286588"/>
                  </a:lnTo>
                  <a:lnTo>
                    <a:pt x="212280" y="308394"/>
                  </a:lnTo>
                  <a:lnTo>
                    <a:pt x="163931" y="316230"/>
                  </a:lnTo>
                  <a:lnTo>
                    <a:pt x="115595" y="308394"/>
                  </a:lnTo>
                  <a:lnTo>
                    <a:pt x="73533" y="286588"/>
                  </a:lnTo>
                  <a:lnTo>
                    <a:pt x="40322" y="253377"/>
                  </a:lnTo>
                  <a:lnTo>
                    <a:pt x="18529" y="211315"/>
                  </a:lnTo>
                  <a:lnTo>
                    <a:pt x="10693" y="162953"/>
                  </a:lnTo>
                  <a:lnTo>
                    <a:pt x="18529" y="114617"/>
                  </a:lnTo>
                  <a:lnTo>
                    <a:pt x="40322" y="72555"/>
                  </a:lnTo>
                  <a:lnTo>
                    <a:pt x="73533" y="39344"/>
                  </a:lnTo>
                  <a:lnTo>
                    <a:pt x="115595" y="17551"/>
                  </a:lnTo>
                  <a:lnTo>
                    <a:pt x="163931" y="9715"/>
                  </a:lnTo>
                  <a:lnTo>
                    <a:pt x="212280" y="17551"/>
                  </a:lnTo>
                  <a:lnTo>
                    <a:pt x="254355" y="39344"/>
                  </a:lnTo>
                  <a:lnTo>
                    <a:pt x="287566" y="72555"/>
                  </a:lnTo>
                  <a:lnTo>
                    <a:pt x="309372" y="114617"/>
                  </a:lnTo>
                  <a:lnTo>
                    <a:pt x="317207" y="162953"/>
                  </a:lnTo>
                  <a:lnTo>
                    <a:pt x="317207" y="110299"/>
                  </a:lnTo>
                  <a:lnTo>
                    <a:pt x="304711" y="80619"/>
                  </a:lnTo>
                  <a:lnTo>
                    <a:pt x="279260" y="47650"/>
                  </a:lnTo>
                  <a:lnTo>
                    <a:pt x="246291" y="22199"/>
                  </a:lnTo>
                  <a:lnTo>
                    <a:pt x="216611" y="9715"/>
                  </a:lnTo>
                  <a:lnTo>
                    <a:pt x="207340" y="5803"/>
                  </a:lnTo>
                  <a:lnTo>
                    <a:pt x="163931" y="0"/>
                  </a:lnTo>
                  <a:lnTo>
                    <a:pt x="120472" y="5803"/>
                  </a:lnTo>
                  <a:lnTo>
                    <a:pt x="81343" y="22199"/>
                  </a:lnTo>
                  <a:lnTo>
                    <a:pt x="48133" y="47650"/>
                  </a:lnTo>
                  <a:lnTo>
                    <a:pt x="22453" y="80619"/>
                  </a:lnTo>
                  <a:lnTo>
                    <a:pt x="5880" y="119557"/>
                  </a:lnTo>
                  <a:lnTo>
                    <a:pt x="0" y="162953"/>
                  </a:lnTo>
                  <a:lnTo>
                    <a:pt x="5880" y="206425"/>
                  </a:lnTo>
                  <a:lnTo>
                    <a:pt x="22453" y="245567"/>
                  </a:lnTo>
                  <a:lnTo>
                    <a:pt x="48133" y="278777"/>
                  </a:lnTo>
                  <a:lnTo>
                    <a:pt x="81343" y="304457"/>
                  </a:lnTo>
                  <a:lnTo>
                    <a:pt x="120472" y="321043"/>
                  </a:lnTo>
                  <a:lnTo>
                    <a:pt x="163931" y="326910"/>
                  </a:lnTo>
                  <a:lnTo>
                    <a:pt x="207340" y="321043"/>
                  </a:lnTo>
                  <a:lnTo>
                    <a:pt x="218643" y="316230"/>
                  </a:lnTo>
                  <a:lnTo>
                    <a:pt x="246291" y="304457"/>
                  </a:lnTo>
                  <a:lnTo>
                    <a:pt x="279260" y="278777"/>
                  </a:lnTo>
                  <a:lnTo>
                    <a:pt x="283667" y="273024"/>
                  </a:lnTo>
                  <a:lnTo>
                    <a:pt x="591743" y="581050"/>
                  </a:lnTo>
                  <a:lnTo>
                    <a:pt x="591743" y="907935"/>
                  </a:lnTo>
                  <a:lnTo>
                    <a:pt x="593674" y="909891"/>
                  </a:lnTo>
                  <a:lnTo>
                    <a:pt x="599490" y="909891"/>
                  </a:lnTo>
                  <a:lnTo>
                    <a:pt x="601421" y="907935"/>
                  </a:lnTo>
                  <a:lnTo>
                    <a:pt x="601421" y="576186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8" name="Google Shape;48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99119" y="916667"/>
              <a:ext cx="230850" cy="231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7"/>
          <p:cNvSpPr/>
          <p:nvPr/>
        </p:nvSpPr>
        <p:spPr>
          <a:xfrm>
            <a:off x="4095242" y="4925040"/>
            <a:ext cx="4965700" cy="197485"/>
          </a:xfrm>
          <a:custGeom>
            <a:avLst/>
            <a:gdLst/>
            <a:ahLst/>
            <a:cxnLst/>
            <a:rect l="l" t="t" r="r" b="b"/>
            <a:pathLst>
              <a:path w="4965700" h="197485" extrusionOk="0">
                <a:moveTo>
                  <a:pt x="2483265" y="196889"/>
                </a:moveTo>
                <a:lnTo>
                  <a:pt x="2401288" y="196837"/>
                </a:lnTo>
                <a:lnTo>
                  <a:pt x="2319974" y="196682"/>
                </a:lnTo>
                <a:lnTo>
                  <a:pt x="2239367" y="196425"/>
                </a:lnTo>
                <a:lnTo>
                  <a:pt x="2159506" y="196068"/>
                </a:lnTo>
                <a:lnTo>
                  <a:pt x="2080432" y="195612"/>
                </a:lnTo>
                <a:lnTo>
                  <a:pt x="2002187" y="195059"/>
                </a:lnTo>
                <a:lnTo>
                  <a:pt x="1924811" y="194411"/>
                </a:lnTo>
                <a:lnTo>
                  <a:pt x="1848345" y="193668"/>
                </a:lnTo>
                <a:lnTo>
                  <a:pt x="1772830" y="192833"/>
                </a:lnTo>
                <a:lnTo>
                  <a:pt x="1698307" y="191908"/>
                </a:lnTo>
                <a:lnTo>
                  <a:pt x="1624816" y="190892"/>
                </a:lnTo>
                <a:lnTo>
                  <a:pt x="1552400" y="189789"/>
                </a:lnTo>
                <a:lnTo>
                  <a:pt x="1481097" y="188600"/>
                </a:lnTo>
                <a:lnTo>
                  <a:pt x="1410950" y="187326"/>
                </a:lnTo>
                <a:lnTo>
                  <a:pt x="1341999" y="185969"/>
                </a:lnTo>
                <a:lnTo>
                  <a:pt x="1274286" y="184529"/>
                </a:lnTo>
                <a:lnTo>
                  <a:pt x="1207850" y="183010"/>
                </a:lnTo>
                <a:lnTo>
                  <a:pt x="1142733" y="181412"/>
                </a:lnTo>
                <a:lnTo>
                  <a:pt x="1078976" y="179737"/>
                </a:lnTo>
                <a:lnTo>
                  <a:pt x="1016620" y="177987"/>
                </a:lnTo>
                <a:lnTo>
                  <a:pt x="955705" y="176162"/>
                </a:lnTo>
                <a:lnTo>
                  <a:pt x="896272" y="174265"/>
                </a:lnTo>
                <a:lnTo>
                  <a:pt x="838363" y="172297"/>
                </a:lnTo>
                <a:lnTo>
                  <a:pt x="782018" y="170260"/>
                </a:lnTo>
                <a:lnTo>
                  <a:pt x="727278" y="168154"/>
                </a:lnTo>
                <a:lnTo>
                  <a:pt x="674184" y="165983"/>
                </a:lnTo>
                <a:lnTo>
                  <a:pt x="622777" y="163746"/>
                </a:lnTo>
                <a:lnTo>
                  <a:pt x="573097" y="161447"/>
                </a:lnTo>
                <a:lnTo>
                  <a:pt x="525186" y="159085"/>
                </a:lnTo>
                <a:lnTo>
                  <a:pt x="479085" y="156663"/>
                </a:lnTo>
                <a:lnTo>
                  <a:pt x="434834" y="154183"/>
                </a:lnTo>
                <a:lnTo>
                  <a:pt x="392474" y="151646"/>
                </a:lnTo>
                <a:lnTo>
                  <a:pt x="352046" y="149053"/>
                </a:lnTo>
                <a:lnTo>
                  <a:pt x="313591" y="146405"/>
                </a:lnTo>
                <a:lnTo>
                  <a:pt x="242764" y="140955"/>
                </a:lnTo>
                <a:lnTo>
                  <a:pt x="180319" y="135307"/>
                </a:lnTo>
                <a:lnTo>
                  <a:pt x="126584" y="129474"/>
                </a:lnTo>
                <a:lnTo>
                  <a:pt x="81886" y="123467"/>
                </a:lnTo>
                <a:lnTo>
                  <a:pt x="32497" y="114159"/>
                </a:lnTo>
                <a:lnTo>
                  <a:pt x="0" y="97954"/>
                </a:lnTo>
                <a:lnTo>
                  <a:pt x="1327" y="94709"/>
                </a:lnTo>
                <a:lnTo>
                  <a:pt x="46551" y="78921"/>
                </a:lnTo>
                <a:lnTo>
                  <a:pt x="103085" y="69857"/>
                </a:lnTo>
                <a:lnTo>
                  <a:pt x="152343" y="64011"/>
                </a:lnTo>
                <a:lnTo>
                  <a:pt x="210474" y="58336"/>
                </a:lnTo>
                <a:lnTo>
                  <a:pt x="277150" y="52847"/>
                </a:lnTo>
                <a:lnTo>
                  <a:pt x="352046" y="47554"/>
                </a:lnTo>
                <a:lnTo>
                  <a:pt x="392474" y="44986"/>
                </a:lnTo>
                <a:lnTo>
                  <a:pt x="434834" y="42472"/>
                </a:lnTo>
                <a:lnTo>
                  <a:pt x="479085" y="40014"/>
                </a:lnTo>
                <a:lnTo>
                  <a:pt x="525186" y="37612"/>
                </a:lnTo>
                <a:lnTo>
                  <a:pt x="573097" y="35270"/>
                </a:lnTo>
                <a:lnTo>
                  <a:pt x="622777" y="32988"/>
                </a:lnTo>
                <a:lnTo>
                  <a:pt x="674184" y="30768"/>
                </a:lnTo>
                <a:lnTo>
                  <a:pt x="727278" y="28612"/>
                </a:lnTo>
                <a:lnTo>
                  <a:pt x="782018" y="26521"/>
                </a:lnTo>
                <a:lnTo>
                  <a:pt x="838363" y="24496"/>
                </a:lnTo>
                <a:lnTo>
                  <a:pt x="896272" y="22540"/>
                </a:lnTo>
                <a:lnTo>
                  <a:pt x="955705" y="20654"/>
                </a:lnTo>
                <a:lnTo>
                  <a:pt x="1016620" y="18839"/>
                </a:lnTo>
                <a:lnTo>
                  <a:pt x="1078976" y="17098"/>
                </a:lnTo>
                <a:lnTo>
                  <a:pt x="1142733" y="15431"/>
                </a:lnTo>
                <a:lnTo>
                  <a:pt x="1207850" y="13840"/>
                </a:lnTo>
                <a:lnTo>
                  <a:pt x="1274286" y="12327"/>
                </a:lnTo>
                <a:lnTo>
                  <a:pt x="1341999" y="10894"/>
                </a:lnTo>
                <a:lnTo>
                  <a:pt x="1410950" y="9541"/>
                </a:lnTo>
                <a:lnTo>
                  <a:pt x="1481097" y="8271"/>
                </a:lnTo>
                <a:lnTo>
                  <a:pt x="1552400" y="7086"/>
                </a:lnTo>
                <a:lnTo>
                  <a:pt x="1624816" y="5986"/>
                </a:lnTo>
                <a:lnTo>
                  <a:pt x="1698307" y="4973"/>
                </a:lnTo>
                <a:lnTo>
                  <a:pt x="1772830" y="4050"/>
                </a:lnTo>
                <a:lnTo>
                  <a:pt x="1848345" y="3217"/>
                </a:lnTo>
                <a:lnTo>
                  <a:pt x="1924811" y="2475"/>
                </a:lnTo>
                <a:lnTo>
                  <a:pt x="2002187" y="1828"/>
                </a:lnTo>
                <a:lnTo>
                  <a:pt x="2080432" y="1276"/>
                </a:lnTo>
                <a:lnTo>
                  <a:pt x="2159506" y="821"/>
                </a:lnTo>
                <a:lnTo>
                  <a:pt x="2239367" y="464"/>
                </a:lnTo>
                <a:lnTo>
                  <a:pt x="2319974" y="207"/>
                </a:lnTo>
                <a:lnTo>
                  <a:pt x="2401288" y="52"/>
                </a:lnTo>
                <a:lnTo>
                  <a:pt x="2483265" y="0"/>
                </a:lnTo>
                <a:lnTo>
                  <a:pt x="2565186" y="52"/>
                </a:lnTo>
                <a:lnTo>
                  <a:pt x="2646444" y="207"/>
                </a:lnTo>
                <a:lnTo>
                  <a:pt x="2726998" y="464"/>
                </a:lnTo>
                <a:lnTo>
                  <a:pt x="2806808" y="821"/>
                </a:lnTo>
                <a:lnTo>
                  <a:pt x="2885833" y="1276"/>
                </a:lnTo>
                <a:lnTo>
                  <a:pt x="2964032" y="1828"/>
                </a:lnTo>
                <a:lnTo>
                  <a:pt x="3041363" y="2475"/>
                </a:lnTo>
                <a:lnTo>
                  <a:pt x="3117787" y="3217"/>
                </a:lnTo>
                <a:lnTo>
                  <a:pt x="3193261" y="4050"/>
                </a:lnTo>
                <a:lnTo>
                  <a:pt x="3267746" y="4973"/>
                </a:lnTo>
                <a:lnTo>
                  <a:pt x="3341199" y="5986"/>
                </a:lnTo>
                <a:lnTo>
                  <a:pt x="3413581" y="7086"/>
                </a:lnTo>
                <a:lnTo>
                  <a:pt x="3484851" y="8271"/>
                </a:lnTo>
                <a:lnTo>
                  <a:pt x="3554967" y="9541"/>
                </a:lnTo>
                <a:lnTo>
                  <a:pt x="3623888" y="10894"/>
                </a:lnTo>
                <a:lnTo>
                  <a:pt x="3691573" y="12327"/>
                </a:lnTo>
                <a:lnTo>
                  <a:pt x="3757983" y="13840"/>
                </a:lnTo>
                <a:lnTo>
                  <a:pt x="3823075" y="15431"/>
                </a:lnTo>
                <a:lnTo>
                  <a:pt x="3886808" y="17098"/>
                </a:lnTo>
                <a:lnTo>
                  <a:pt x="3949143" y="18839"/>
                </a:lnTo>
                <a:lnTo>
                  <a:pt x="4010037" y="20654"/>
                </a:lnTo>
                <a:lnTo>
                  <a:pt x="4069451" y="22540"/>
                </a:lnTo>
                <a:lnTo>
                  <a:pt x="4127342" y="24496"/>
                </a:lnTo>
                <a:lnTo>
                  <a:pt x="4183671" y="26521"/>
                </a:lnTo>
                <a:lnTo>
                  <a:pt x="4238395" y="28612"/>
                </a:lnTo>
                <a:lnTo>
                  <a:pt x="4291475" y="30768"/>
                </a:lnTo>
                <a:lnTo>
                  <a:pt x="4342869" y="32988"/>
                </a:lnTo>
                <a:lnTo>
                  <a:pt x="4392537" y="35270"/>
                </a:lnTo>
                <a:lnTo>
                  <a:pt x="4440437" y="37612"/>
                </a:lnTo>
                <a:lnTo>
                  <a:pt x="4486529" y="40014"/>
                </a:lnTo>
                <a:lnTo>
                  <a:pt x="4530771" y="42472"/>
                </a:lnTo>
                <a:lnTo>
                  <a:pt x="4573123" y="44986"/>
                </a:lnTo>
                <a:lnTo>
                  <a:pt x="4613543" y="47554"/>
                </a:lnTo>
                <a:lnTo>
                  <a:pt x="4651992" y="50175"/>
                </a:lnTo>
                <a:lnTo>
                  <a:pt x="4722808" y="55568"/>
                </a:lnTo>
                <a:lnTo>
                  <a:pt x="4785245" y="61151"/>
                </a:lnTo>
                <a:lnTo>
                  <a:pt x="4838975" y="66913"/>
                </a:lnTo>
                <a:lnTo>
                  <a:pt x="4883669" y="72841"/>
                </a:lnTo>
                <a:lnTo>
                  <a:pt x="4933055" y="82015"/>
                </a:lnTo>
                <a:lnTo>
                  <a:pt x="4965552" y="97954"/>
                </a:lnTo>
                <a:lnTo>
                  <a:pt x="4964225" y="101257"/>
                </a:lnTo>
                <a:lnTo>
                  <a:pt x="4919002" y="117299"/>
                </a:lnTo>
                <a:lnTo>
                  <a:pt x="4862472" y="126491"/>
                </a:lnTo>
                <a:lnTo>
                  <a:pt x="4813219" y="132413"/>
                </a:lnTo>
                <a:lnTo>
                  <a:pt x="4755095" y="138155"/>
                </a:lnTo>
                <a:lnTo>
                  <a:pt x="4688427" y="143706"/>
                </a:lnTo>
                <a:lnTo>
                  <a:pt x="4613543" y="149053"/>
                </a:lnTo>
                <a:lnTo>
                  <a:pt x="4573123" y="151646"/>
                </a:lnTo>
                <a:lnTo>
                  <a:pt x="4530771" y="154183"/>
                </a:lnTo>
                <a:lnTo>
                  <a:pt x="4486529" y="156663"/>
                </a:lnTo>
                <a:lnTo>
                  <a:pt x="4440437" y="159085"/>
                </a:lnTo>
                <a:lnTo>
                  <a:pt x="4392537" y="161447"/>
                </a:lnTo>
                <a:lnTo>
                  <a:pt x="4342869" y="163746"/>
                </a:lnTo>
                <a:lnTo>
                  <a:pt x="4291475" y="165983"/>
                </a:lnTo>
                <a:lnTo>
                  <a:pt x="4238395" y="168154"/>
                </a:lnTo>
                <a:lnTo>
                  <a:pt x="4183671" y="170260"/>
                </a:lnTo>
                <a:lnTo>
                  <a:pt x="4127342" y="172297"/>
                </a:lnTo>
                <a:lnTo>
                  <a:pt x="4069451" y="174265"/>
                </a:lnTo>
                <a:lnTo>
                  <a:pt x="4010037" y="176162"/>
                </a:lnTo>
                <a:lnTo>
                  <a:pt x="3949143" y="177987"/>
                </a:lnTo>
                <a:lnTo>
                  <a:pt x="3886808" y="179737"/>
                </a:lnTo>
                <a:lnTo>
                  <a:pt x="3823075" y="181412"/>
                </a:lnTo>
                <a:lnTo>
                  <a:pt x="3757983" y="183010"/>
                </a:lnTo>
                <a:lnTo>
                  <a:pt x="3691573" y="184529"/>
                </a:lnTo>
                <a:lnTo>
                  <a:pt x="3623888" y="185969"/>
                </a:lnTo>
                <a:lnTo>
                  <a:pt x="3554967" y="187326"/>
                </a:lnTo>
                <a:lnTo>
                  <a:pt x="3484851" y="188600"/>
                </a:lnTo>
                <a:lnTo>
                  <a:pt x="3413581" y="189789"/>
                </a:lnTo>
                <a:lnTo>
                  <a:pt x="3341199" y="190892"/>
                </a:lnTo>
                <a:lnTo>
                  <a:pt x="3267746" y="191908"/>
                </a:lnTo>
                <a:lnTo>
                  <a:pt x="3193261" y="192833"/>
                </a:lnTo>
                <a:lnTo>
                  <a:pt x="3117787" y="193668"/>
                </a:lnTo>
                <a:lnTo>
                  <a:pt x="3041363" y="194411"/>
                </a:lnTo>
                <a:lnTo>
                  <a:pt x="2964032" y="195059"/>
                </a:lnTo>
                <a:lnTo>
                  <a:pt x="2885833" y="195612"/>
                </a:lnTo>
                <a:lnTo>
                  <a:pt x="2806808" y="196068"/>
                </a:lnTo>
                <a:lnTo>
                  <a:pt x="2726998" y="196425"/>
                </a:lnTo>
                <a:lnTo>
                  <a:pt x="2646444" y="196682"/>
                </a:lnTo>
                <a:lnTo>
                  <a:pt x="2565186" y="196837"/>
                </a:lnTo>
                <a:lnTo>
                  <a:pt x="2483265" y="196889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0" name="Google Shape;50;p7"/>
          <p:cNvGrpSpPr/>
          <p:nvPr/>
        </p:nvGrpSpPr>
        <p:grpSpPr>
          <a:xfrm>
            <a:off x="3197911" y="3048025"/>
            <a:ext cx="543560" cy="265430"/>
            <a:chOff x="3197911" y="3048025"/>
            <a:chExt cx="543560" cy="265430"/>
          </a:xfrm>
        </p:grpSpPr>
        <p:sp>
          <p:nvSpPr>
            <p:cNvPr id="51" name="Google Shape;51;p7"/>
            <p:cNvSpPr/>
            <p:nvPr/>
          </p:nvSpPr>
          <p:spPr>
            <a:xfrm>
              <a:off x="3197911" y="3048025"/>
              <a:ext cx="543560" cy="265430"/>
            </a:xfrm>
            <a:custGeom>
              <a:avLst/>
              <a:gdLst/>
              <a:ahLst/>
              <a:cxnLst/>
              <a:rect l="l" t="t" r="r" b="b"/>
              <a:pathLst>
                <a:path w="543560" h="265429" extrusionOk="0">
                  <a:moveTo>
                    <a:pt x="458806" y="264827"/>
                  </a:moveTo>
                  <a:lnTo>
                    <a:pt x="84385" y="264827"/>
                  </a:lnTo>
                  <a:lnTo>
                    <a:pt x="51558" y="258189"/>
                  </a:lnTo>
                  <a:lnTo>
                    <a:pt x="24733" y="240093"/>
                  </a:lnTo>
                  <a:lnTo>
                    <a:pt x="6638" y="213268"/>
                  </a:lnTo>
                  <a:lnTo>
                    <a:pt x="0" y="180441"/>
                  </a:lnTo>
                  <a:lnTo>
                    <a:pt x="0" y="84416"/>
                  </a:lnTo>
                  <a:lnTo>
                    <a:pt x="6638" y="51584"/>
                  </a:lnTo>
                  <a:lnTo>
                    <a:pt x="24733" y="24749"/>
                  </a:lnTo>
                  <a:lnTo>
                    <a:pt x="51558" y="6642"/>
                  </a:lnTo>
                  <a:lnTo>
                    <a:pt x="84385" y="0"/>
                  </a:lnTo>
                  <a:lnTo>
                    <a:pt x="458806" y="0"/>
                  </a:lnTo>
                  <a:lnTo>
                    <a:pt x="491633" y="6642"/>
                  </a:lnTo>
                  <a:lnTo>
                    <a:pt x="518458" y="24749"/>
                  </a:lnTo>
                  <a:lnTo>
                    <a:pt x="536554" y="51584"/>
                  </a:lnTo>
                  <a:lnTo>
                    <a:pt x="543192" y="84416"/>
                  </a:lnTo>
                  <a:lnTo>
                    <a:pt x="543192" y="180441"/>
                  </a:lnTo>
                  <a:lnTo>
                    <a:pt x="536554" y="213268"/>
                  </a:lnTo>
                  <a:lnTo>
                    <a:pt x="518458" y="240093"/>
                  </a:lnTo>
                  <a:lnTo>
                    <a:pt x="491633" y="258189"/>
                  </a:lnTo>
                  <a:lnTo>
                    <a:pt x="458806" y="264827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3330778" y="3133394"/>
              <a:ext cx="275590" cy="94615"/>
            </a:xfrm>
            <a:custGeom>
              <a:avLst/>
              <a:gdLst/>
              <a:ahLst/>
              <a:cxnLst/>
              <a:rect l="l" t="t" r="r" b="b"/>
              <a:pathLst>
                <a:path w="275589" h="94614" extrusionOk="0">
                  <a:moveTo>
                    <a:pt x="152298" y="6807"/>
                  </a:moveTo>
                  <a:lnTo>
                    <a:pt x="145529" y="0"/>
                  </a:lnTo>
                  <a:lnTo>
                    <a:pt x="15532" y="0"/>
                  </a:lnTo>
                  <a:lnTo>
                    <a:pt x="6794" y="0"/>
                  </a:lnTo>
                  <a:lnTo>
                    <a:pt x="0" y="6807"/>
                  </a:lnTo>
                  <a:lnTo>
                    <a:pt x="0" y="23279"/>
                  </a:lnTo>
                  <a:lnTo>
                    <a:pt x="6794" y="30086"/>
                  </a:lnTo>
                  <a:lnTo>
                    <a:pt x="145529" y="30086"/>
                  </a:lnTo>
                  <a:lnTo>
                    <a:pt x="152298" y="23279"/>
                  </a:lnTo>
                  <a:lnTo>
                    <a:pt x="152298" y="6807"/>
                  </a:lnTo>
                  <a:close/>
                </a:path>
                <a:path w="275589" h="94614" extrusionOk="0">
                  <a:moveTo>
                    <a:pt x="275488" y="87325"/>
                  </a:moveTo>
                  <a:lnTo>
                    <a:pt x="274535" y="78574"/>
                  </a:lnTo>
                  <a:lnTo>
                    <a:pt x="274535" y="69837"/>
                  </a:lnTo>
                  <a:lnTo>
                    <a:pt x="267741" y="63068"/>
                  </a:lnTo>
                  <a:lnTo>
                    <a:pt x="102819" y="63068"/>
                  </a:lnTo>
                  <a:lnTo>
                    <a:pt x="94094" y="63068"/>
                  </a:lnTo>
                  <a:lnTo>
                    <a:pt x="87299" y="69837"/>
                  </a:lnTo>
                  <a:lnTo>
                    <a:pt x="87299" y="87325"/>
                  </a:lnTo>
                  <a:lnTo>
                    <a:pt x="94094" y="94094"/>
                  </a:lnTo>
                  <a:lnTo>
                    <a:pt x="268719" y="94094"/>
                  </a:lnTo>
                  <a:lnTo>
                    <a:pt x="275488" y="87325"/>
                  </a:lnTo>
                  <a:close/>
                </a:path>
                <a:path w="275589" h="94614" extrusionOk="0">
                  <a:moveTo>
                    <a:pt x="275488" y="6807"/>
                  </a:moveTo>
                  <a:lnTo>
                    <a:pt x="267741" y="0"/>
                  </a:lnTo>
                  <a:lnTo>
                    <a:pt x="206629" y="0"/>
                  </a:lnTo>
                  <a:lnTo>
                    <a:pt x="197904" y="0"/>
                  </a:lnTo>
                  <a:lnTo>
                    <a:pt x="191096" y="6807"/>
                  </a:lnTo>
                  <a:lnTo>
                    <a:pt x="191096" y="23279"/>
                  </a:lnTo>
                  <a:lnTo>
                    <a:pt x="197904" y="30086"/>
                  </a:lnTo>
                  <a:lnTo>
                    <a:pt x="268719" y="30086"/>
                  </a:lnTo>
                  <a:lnTo>
                    <a:pt x="275488" y="23279"/>
                  </a:lnTo>
                  <a:lnTo>
                    <a:pt x="275488" y="68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3" name="Google Shape;53;p7"/>
          <p:cNvGrpSpPr/>
          <p:nvPr/>
        </p:nvGrpSpPr>
        <p:grpSpPr>
          <a:xfrm>
            <a:off x="7085747" y="1736571"/>
            <a:ext cx="543560" cy="264160"/>
            <a:chOff x="7085747" y="1736571"/>
            <a:chExt cx="543560" cy="264160"/>
          </a:xfrm>
        </p:grpSpPr>
        <p:sp>
          <p:nvSpPr>
            <p:cNvPr id="54" name="Google Shape;54;p7"/>
            <p:cNvSpPr/>
            <p:nvPr/>
          </p:nvSpPr>
          <p:spPr>
            <a:xfrm>
              <a:off x="7085747" y="1736571"/>
              <a:ext cx="543560" cy="264160"/>
            </a:xfrm>
            <a:custGeom>
              <a:avLst/>
              <a:gdLst/>
              <a:ahLst/>
              <a:cxnLst/>
              <a:rect l="l" t="t" r="r" b="b"/>
              <a:pathLst>
                <a:path w="543559" h="264160" extrusionOk="0">
                  <a:moveTo>
                    <a:pt x="458837" y="263846"/>
                  </a:moveTo>
                  <a:lnTo>
                    <a:pt x="83435" y="263846"/>
                  </a:lnTo>
                  <a:lnTo>
                    <a:pt x="50757" y="257208"/>
                  </a:lnTo>
                  <a:lnTo>
                    <a:pt x="24258" y="239112"/>
                  </a:lnTo>
                  <a:lnTo>
                    <a:pt x="6489" y="212287"/>
                  </a:lnTo>
                  <a:lnTo>
                    <a:pt x="0" y="179460"/>
                  </a:lnTo>
                  <a:lnTo>
                    <a:pt x="0" y="83435"/>
                  </a:lnTo>
                  <a:lnTo>
                    <a:pt x="6489" y="50757"/>
                  </a:lnTo>
                  <a:lnTo>
                    <a:pt x="24258" y="24258"/>
                  </a:lnTo>
                  <a:lnTo>
                    <a:pt x="50757" y="6489"/>
                  </a:lnTo>
                  <a:lnTo>
                    <a:pt x="83435" y="0"/>
                  </a:lnTo>
                  <a:lnTo>
                    <a:pt x="458837" y="0"/>
                  </a:lnTo>
                  <a:lnTo>
                    <a:pt x="491664" y="6489"/>
                  </a:lnTo>
                  <a:lnTo>
                    <a:pt x="518489" y="24258"/>
                  </a:lnTo>
                  <a:lnTo>
                    <a:pt x="536584" y="50757"/>
                  </a:lnTo>
                  <a:lnTo>
                    <a:pt x="543222" y="83435"/>
                  </a:lnTo>
                  <a:lnTo>
                    <a:pt x="543222" y="179460"/>
                  </a:lnTo>
                  <a:lnTo>
                    <a:pt x="536584" y="212287"/>
                  </a:lnTo>
                  <a:lnTo>
                    <a:pt x="518489" y="239112"/>
                  </a:lnTo>
                  <a:lnTo>
                    <a:pt x="491664" y="257208"/>
                  </a:lnTo>
                  <a:lnTo>
                    <a:pt x="458837" y="263846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155574" y="1816125"/>
              <a:ext cx="402590" cy="104139"/>
            </a:xfrm>
            <a:custGeom>
              <a:avLst/>
              <a:gdLst/>
              <a:ahLst/>
              <a:cxnLst/>
              <a:rect l="l" t="t" r="r" b="b"/>
              <a:pathLst>
                <a:path w="402590" h="104139" extrusionOk="0">
                  <a:moveTo>
                    <a:pt x="122250" y="7747"/>
                  </a:moveTo>
                  <a:lnTo>
                    <a:pt x="115443" y="0"/>
                  </a:lnTo>
                  <a:lnTo>
                    <a:pt x="15532" y="0"/>
                  </a:lnTo>
                  <a:lnTo>
                    <a:pt x="7785" y="0"/>
                  </a:lnTo>
                  <a:lnTo>
                    <a:pt x="0" y="7747"/>
                  </a:lnTo>
                  <a:lnTo>
                    <a:pt x="0" y="24257"/>
                  </a:lnTo>
                  <a:lnTo>
                    <a:pt x="7785" y="31026"/>
                  </a:lnTo>
                  <a:lnTo>
                    <a:pt x="115443" y="31026"/>
                  </a:lnTo>
                  <a:lnTo>
                    <a:pt x="122250" y="24257"/>
                  </a:lnTo>
                  <a:lnTo>
                    <a:pt x="122250" y="7747"/>
                  </a:lnTo>
                  <a:close/>
                </a:path>
                <a:path w="402590" h="104139" extrusionOk="0">
                  <a:moveTo>
                    <a:pt x="230898" y="7747"/>
                  </a:moveTo>
                  <a:lnTo>
                    <a:pt x="224091" y="0"/>
                  </a:lnTo>
                  <a:lnTo>
                    <a:pt x="168808" y="0"/>
                  </a:lnTo>
                  <a:lnTo>
                    <a:pt x="160070" y="0"/>
                  </a:lnTo>
                  <a:lnTo>
                    <a:pt x="153276" y="7747"/>
                  </a:lnTo>
                  <a:lnTo>
                    <a:pt x="153276" y="24257"/>
                  </a:lnTo>
                  <a:lnTo>
                    <a:pt x="160070" y="31026"/>
                  </a:lnTo>
                  <a:lnTo>
                    <a:pt x="224091" y="31026"/>
                  </a:lnTo>
                  <a:lnTo>
                    <a:pt x="230898" y="24257"/>
                  </a:lnTo>
                  <a:lnTo>
                    <a:pt x="230898" y="7747"/>
                  </a:lnTo>
                  <a:close/>
                </a:path>
                <a:path w="402590" h="104139" extrusionOk="0">
                  <a:moveTo>
                    <a:pt x="320116" y="80492"/>
                  </a:moveTo>
                  <a:lnTo>
                    <a:pt x="313347" y="72745"/>
                  </a:lnTo>
                  <a:lnTo>
                    <a:pt x="168808" y="72745"/>
                  </a:lnTo>
                  <a:lnTo>
                    <a:pt x="160070" y="72745"/>
                  </a:lnTo>
                  <a:lnTo>
                    <a:pt x="153276" y="80492"/>
                  </a:lnTo>
                  <a:lnTo>
                    <a:pt x="153276" y="97002"/>
                  </a:lnTo>
                  <a:lnTo>
                    <a:pt x="160070" y="103809"/>
                  </a:lnTo>
                  <a:lnTo>
                    <a:pt x="313347" y="103809"/>
                  </a:lnTo>
                  <a:lnTo>
                    <a:pt x="320116" y="97002"/>
                  </a:lnTo>
                  <a:lnTo>
                    <a:pt x="320116" y="80492"/>
                  </a:lnTo>
                  <a:close/>
                </a:path>
                <a:path w="402590" h="104139" extrusionOk="0">
                  <a:moveTo>
                    <a:pt x="402577" y="7747"/>
                  </a:moveTo>
                  <a:lnTo>
                    <a:pt x="395770" y="0"/>
                  </a:lnTo>
                  <a:lnTo>
                    <a:pt x="352120" y="0"/>
                  </a:lnTo>
                  <a:lnTo>
                    <a:pt x="343395" y="0"/>
                  </a:lnTo>
                  <a:lnTo>
                    <a:pt x="336626" y="7747"/>
                  </a:lnTo>
                  <a:lnTo>
                    <a:pt x="336626" y="24257"/>
                  </a:lnTo>
                  <a:lnTo>
                    <a:pt x="343395" y="31026"/>
                  </a:lnTo>
                  <a:lnTo>
                    <a:pt x="395770" y="31026"/>
                  </a:lnTo>
                  <a:lnTo>
                    <a:pt x="402577" y="24257"/>
                  </a:lnTo>
                  <a:lnTo>
                    <a:pt x="402577" y="77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6" name="Google Shape;56;p7"/>
          <p:cNvGrpSpPr/>
          <p:nvPr/>
        </p:nvGrpSpPr>
        <p:grpSpPr>
          <a:xfrm>
            <a:off x="4363873" y="2105173"/>
            <a:ext cx="543560" cy="264160"/>
            <a:chOff x="4363873" y="2105173"/>
            <a:chExt cx="543560" cy="264160"/>
          </a:xfrm>
        </p:grpSpPr>
        <p:sp>
          <p:nvSpPr>
            <p:cNvPr id="57" name="Google Shape;57;p7"/>
            <p:cNvSpPr/>
            <p:nvPr/>
          </p:nvSpPr>
          <p:spPr>
            <a:xfrm>
              <a:off x="4363873" y="2105173"/>
              <a:ext cx="543560" cy="264160"/>
            </a:xfrm>
            <a:custGeom>
              <a:avLst/>
              <a:gdLst/>
              <a:ahLst/>
              <a:cxnLst/>
              <a:rect l="l" t="t" r="r" b="b"/>
              <a:pathLst>
                <a:path w="543560" h="264160" extrusionOk="0">
                  <a:moveTo>
                    <a:pt x="459786" y="263846"/>
                  </a:moveTo>
                  <a:lnTo>
                    <a:pt x="84385" y="263846"/>
                  </a:lnTo>
                  <a:lnTo>
                    <a:pt x="51558" y="257208"/>
                  </a:lnTo>
                  <a:lnTo>
                    <a:pt x="24733" y="239113"/>
                  </a:lnTo>
                  <a:lnTo>
                    <a:pt x="6638" y="212287"/>
                  </a:lnTo>
                  <a:lnTo>
                    <a:pt x="0" y="179461"/>
                  </a:lnTo>
                  <a:lnTo>
                    <a:pt x="0" y="83436"/>
                  </a:lnTo>
                  <a:lnTo>
                    <a:pt x="6638" y="50757"/>
                  </a:lnTo>
                  <a:lnTo>
                    <a:pt x="24733" y="24258"/>
                  </a:lnTo>
                  <a:lnTo>
                    <a:pt x="51558" y="6489"/>
                  </a:lnTo>
                  <a:lnTo>
                    <a:pt x="84385" y="0"/>
                  </a:lnTo>
                  <a:lnTo>
                    <a:pt x="459786" y="0"/>
                  </a:lnTo>
                  <a:lnTo>
                    <a:pt x="492465" y="6489"/>
                  </a:lnTo>
                  <a:lnTo>
                    <a:pt x="518963" y="24258"/>
                  </a:lnTo>
                  <a:lnTo>
                    <a:pt x="536733" y="50757"/>
                  </a:lnTo>
                  <a:lnTo>
                    <a:pt x="543222" y="83436"/>
                  </a:lnTo>
                  <a:lnTo>
                    <a:pt x="543222" y="179461"/>
                  </a:lnTo>
                  <a:lnTo>
                    <a:pt x="536733" y="212287"/>
                  </a:lnTo>
                  <a:lnTo>
                    <a:pt x="518963" y="239113"/>
                  </a:lnTo>
                  <a:lnTo>
                    <a:pt x="492465" y="257208"/>
                  </a:lnTo>
                  <a:lnTo>
                    <a:pt x="459786" y="263846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477347" y="2174062"/>
              <a:ext cx="367665" cy="100965"/>
            </a:xfrm>
            <a:custGeom>
              <a:avLst/>
              <a:gdLst/>
              <a:ahLst/>
              <a:cxnLst/>
              <a:rect l="l" t="t" r="r" b="b"/>
              <a:pathLst>
                <a:path w="367664" h="100964" extrusionOk="0">
                  <a:moveTo>
                    <a:pt x="78574" y="6769"/>
                  </a:moveTo>
                  <a:lnTo>
                    <a:pt x="71805" y="0"/>
                  </a:lnTo>
                  <a:lnTo>
                    <a:pt x="15532" y="0"/>
                  </a:lnTo>
                  <a:lnTo>
                    <a:pt x="6807" y="0"/>
                  </a:lnTo>
                  <a:lnTo>
                    <a:pt x="0" y="6769"/>
                  </a:lnTo>
                  <a:lnTo>
                    <a:pt x="0" y="24231"/>
                  </a:lnTo>
                  <a:lnTo>
                    <a:pt x="6807" y="31026"/>
                  </a:lnTo>
                  <a:lnTo>
                    <a:pt x="71805" y="31026"/>
                  </a:lnTo>
                  <a:lnTo>
                    <a:pt x="78574" y="24231"/>
                  </a:lnTo>
                  <a:lnTo>
                    <a:pt x="78574" y="6769"/>
                  </a:lnTo>
                  <a:close/>
                </a:path>
                <a:path w="367664" h="100964" extrusionOk="0">
                  <a:moveTo>
                    <a:pt x="182372" y="6769"/>
                  </a:moveTo>
                  <a:lnTo>
                    <a:pt x="175577" y="0"/>
                  </a:lnTo>
                  <a:lnTo>
                    <a:pt x="140652" y="0"/>
                  </a:lnTo>
                  <a:lnTo>
                    <a:pt x="132905" y="0"/>
                  </a:lnTo>
                  <a:lnTo>
                    <a:pt x="126111" y="6769"/>
                  </a:lnTo>
                  <a:lnTo>
                    <a:pt x="126111" y="24231"/>
                  </a:lnTo>
                  <a:lnTo>
                    <a:pt x="132905" y="31026"/>
                  </a:lnTo>
                  <a:lnTo>
                    <a:pt x="175577" y="31026"/>
                  </a:lnTo>
                  <a:lnTo>
                    <a:pt x="182372" y="24231"/>
                  </a:lnTo>
                  <a:lnTo>
                    <a:pt x="182372" y="6769"/>
                  </a:lnTo>
                  <a:close/>
                </a:path>
                <a:path w="367664" h="100964" extrusionOk="0">
                  <a:moveTo>
                    <a:pt x="262877" y="76644"/>
                  </a:moveTo>
                  <a:lnTo>
                    <a:pt x="256095" y="69837"/>
                  </a:lnTo>
                  <a:lnTo>
                    <a:pt x="131927" y="69837"/>
                  </a:lnTo>
                  <a:lnTo>
                    <a:pt x="123202" y="69837"/>
                  </a:lnTo>
                  <a:lnTo>
                    <a:pt x="116395" y="76644"/>
                  </a:lnTo>
                  <a:lnTo>
                    <a:pt x="116395" y="93116"/>
                  </a:lnTo>
                  <a:lnTo>
                    <a:pt x="123202" y="100863"/>
                  </a:lnTo>
                  <a:lnTo>
                    <a:pt x="256095" y="100863"/>
                  </a:lnTo>
                  <a:lnTo>
                    <a:pt x="262877" y="94094"/>
                  </a:lnTo>
                  <a:lnTo>
                    <a:pt x="262877" y="76644"/>
                  </a:lnTo>
                  <a:close/>
                </a:path>
                <a:path w="367664" h="100964" extrusionOk="0">
                  <a:moveTo>
                    <a:pt x="367652" y="76644"/>
                  </a:moveTo>
                  <a:lnTo>
                    <a:pt x="360857" y="69837"/>
                  </a:lnTo>
                  <a:lnTo>
                    <a:pt x="318185" y="69837"/>
                  </a:lnTo>
                  <a:lnTo>
                    <a:pt x="310413" y="69837"/>
                  </a:lnTo>
                  <a:lnTo>
                    <a:pt x="303644" y="76644"/>
                  </a:lnTo>
                  <a:lnTo>
                    <a:pt x="303644" y="93116"/>
                  </a:lnTo>
                  <a:lnTo>
                    <a:pt x="310413" y="100863"/>
                  </a:lnTo>
                  <a:lnTo>
                    <a:pt x="360857" y="100863"/>
                  </a:lnTo>
                  <a:lnTo>
                    <a:pt x="367652" y="94094"/>
                  </a:lnTo>
                  <a:lnTo>
                    <a:pt x="367652" y="76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9" name="Google Shape;59;p7"/>
          <p:cNvGrpSpPr/>
          <p:nvPr/>
        </p:nvGrpSpPr>
        <p:grpSpPr>
          <a:xfrm>
            <a:off x="5091567" y="2557524"/>
            <a:ext cx="3921002" cy="2424423"/>
            <a:chOff x="4385222" y="2196358"/>
            <a:chExt cx="3921002" cy="2424423"/>
          </a:xfrm>
        </p:grpSpPr>
        <p:sp>
          <p:nvSpPr>
            <p:cNvPr id="60" name="Google Shape;60;p7"/>
            <p:cNvSpPr/>
            <p:nvPr/>
          </p:nvSpPr>
          <p:spPr>
            <a:xfrm>
              <a:off x="6611410" y="2196358"/>
              <a:ext cx="1694814" cy="2406015"/>
            </a:xfrm>
            <a:custGeom>
              <a:avLst/>
              <a:gdLst/>
              <a:ahLst/>
              <a:cxnLst/>
              <a:rect l="l" t="t" r="r" b="b"/>
              <a:pathLst>
                <a:path w="1694815" h="2406015" extrusionOk="0">
                  <a:moveTo>
                    <a:pt x="1561731" y="2405649"/>
                  </a:moveTo>
                  <a:lnTo>
                    <a:pt x="132902" y="2405649"/>
                  </a:lnTo>
                  <a:lnTo>
                    <a:pt x="91146" y="2398806"/>
                  </a:lnTo>
                  <a:lnTo>
                    <a:pt x="54694" y="2379766"/>
                  </a:lnTo>
                  <a:lnTo>
                    <a:pt x="25831" y="2350762"/>
                  </a:lnTo>
                  <a:lnTo>
                    <a:pt x="6838" y="2314028"/>
                  </a:lnTo>
                  <a:lnTo>
                    <a:pt x="0" y="2271796"/>
                  </a:lnTo>
                  <a:lnTo>
                    <a:pt x="0" y="132903"/>
                  </a:lnTo>
                  <a:lnTo>
                    <a:pt x="6838" y="90770"/>
                  </a:lnTo>
                  <a:lnTo>
                    <a:pt x="25831" y="54271"/>
                  </a:lnTo>
                  <a:lnTo>
                    <a:pt x="54694" y="25548"/>
                  </a:lnTo>
                  <a:lnTo>
                    <a:pt x="91146" y="6744"/>
                  </a:lnTo>
                  <a:lnTo>
                    <a:pt x="132902" y="0"/>
                  </a:lnTo>
                  <a:lnTo>
                    <a:pt x="1561731" y="0"/>
                  </a:lnTo>
                  <a:lnTo>
                    <a:pt x="1603864" y="6744"/>
                  </a:lnTo>
                  <a:lnTo>
                    <a:pt x="1640363" y="25548"/>
                  </a:lnTo>
                  <a:lnTo>
                    <a:pt x="1669086" y="54271"/>
                  </a:lnTo>
                  <a:lnTo>
                    <a:pt x="1687890" y="90770"/>
                  </a:lnTo>
                  <a:lnTo>
                    <a:pt x="1694634" y="132903"/>
                  </a:lnTo>
                  <a:lnTo>
                    <a:pt x="1694634" y="2271796"/>
                  </a:lnTo>
                  <a:lnTo>
                    <a:pt x="1687890" y="2314028"/>
                  </a:lnTo>
                  <a:lnTo>
                    <a:pt x="1669086" y="2350762"/>
                  </a:lnTo>
                  <a:lnTo>
                    <a:pt x="1640363" y="2379766"/>
                  </a:lnTo>
                  <a:lnTo>
                    <a:pt x="1603864" y="2398806"/>
                  </a:lnTo>
                  <a:lnTo>
                    <a:pt x="1561731" y="2405649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732675" y="2418487"/>
              <a:ext cx="1433830" cy="1983105"/>
            </a:xfrm>
            <a:custGeom>
              <a:avLst/>
              <a:gdLst/>
              <a:ahLst/>
              <a:cxnLst/>
              <a:rect l="l" t="t" r="r" b="b"/>
              <a:pathLst>
                <a:path w="1433829" h="1983104" extrusionOk="0">
                  <a:moveTo>
                    <a:pt x="1433698" y="1982741"/>
                  </a:moveTo>
                  <a:lnTo>
                    <a:pt x="0" y="1982741"/>
                  </a:lnTo>
                  <a:lnTo>
                    <a:pt x="0" y="0"/>
                  </a:lnTo>
                  <a:lnTo>
                    <a:pt x="1433698" y="0"/>
                  </a:lnTo>
                  <a:lnTo>
                    <a:pt x="1433698" y="19827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6824802" y="2463812"/>
              <a:ext cx="1289685" cy="1868170"/>
            </a:xfrm>
            <a:custGeom>
              <a:avLst/>
              <a:gdLst/>
              <a:ahLst/>
              <a:cxnLst/>
              <a:rect l="l" t="t" r="r" b="b"/>
              <a:pathLst>
                <a:path w="1289684" h="1868170" extrusionOk="0">
                  <a:moveTo>
                    <a:pt x="404507" y="1238999"/>
                  </a:moveTo>
                  <a:lnTo>
                    <a:pt x="350189" y="1238999"/>
                  </a:lnTo>
                  <a:lnTo>
                    <a:pt x="350189" y="1248702"/>
                  </a:lnTo>
                  <a:lnTo>
                    <a:pt x="404507" y="1248702"/>
                  </a:lnTo>
                  <a:lnTo>
                    <a:pt x="404507" y="1238999"/>
                  </a:lnTo>
                  <a:close/>
                </a:path>
                <a:path w="1289684" h="1868170" extrusionOk="0">
                  <a:moveTo>
                    <a:pt x="949655" y="1238999"/>
                  </a:moveTo>
                  <a:lnTo>
                    <a:pt x="895350" y="1238999"/>
                  </a:lnTo>
                  <a:lnTo>
                    <a:pt x="895350" y="1248702"/>
                  </a:lnTo>
                  <a:lnTo>
                    <a:pt x="949655" y="1248702"/>
                  </a:lnTo>
                  <a:lnTo>
                    <a:pt x="949655" y="1238999"/>
                  </a:lnTo>
                  <a:close/>
                </a:path>
                <a:path w="1289684" h="1868170" extrusionOk="0">
                  <a:moveTo>
                    <a:pt x="1289151" y="0"/>
                  </a:moveTo>
                  <a:lnTo>
                    <a:pt x="1277518" y="0"/>
                  </a:lnTo>
                  <a:lnTo>
                    <a:pt x="1277518" y="10160"/>
                  </a:lnTo>
                  <a:lnTo>
                    <a:pt x="1277518" y="309714"/>
                  </a:lnTo>
                  <a:lnTo>
                    <a:pt x="1277518" y="1238999"/>
                  </a:lnTo>
                  <a:lnTo>
                    <a:pt x="1077722" y="1238999"/>
                  </a:lnTo>
                  <a:lnTo>
                    <a:pt x="1077722" y="1248702"/>
                  </a:lnTo>
                  <a:lnTo>
                    <a:pt x="1277518" y="1248702"/>
                  </a:lnTo>
                  <a:lnTo>
                    <a:pt x="1277518" y="1548422"/>
                  </a:lnTo>
                  <a:lnTo>
                    <a:pt x="1075753" y="1548422"/>
                  </a:lnTo>
                  <a:lnTo>
                    <a:pt x="1075753" y="1431048"/>
                  </a:lnTo>
                  <a:lnTo>
                    <a:pt x="1065098" y="1431048"/>
                  </a:lnTo>
                  <a:lnTo>
                    <a:pt x="1065098" y="1548422"/>
                  </a:lnTo>
                  <a:lnTo>
                    <a:pt x="1065098" y="1559115"/>
                  </a:lnTo>
                  <a:lnTo>
                    <a:pt x="1065098" y="1858010"/>
                  </a:lnTo>
                  <a:lnTo>
                    <a:pt x="863333" y="1858010"/>
                  </a:lnTo>
                  <a:lnTo>
                    <a:pt x="863333" y="1559115"/>
                  </a:lnTo>
                  <a:lnTo>
                    <a:pt x="1065098" y="1559115"/>
                  </a:lnTo>
                  <a:lnTo>
                    <a:pt x="1065098" y="1548422"/>
                  </a:lnTo>
                  <a:lnTo>
                    <a:pt x="863333" y="1548422"/>
                  </a:lnTo>
                  <a:lnTo>
                    <a:pt x="863333" y="1431048"/>
                  </a:lnTo>
                  <a:lnTo>
                    <a:pt x="851700" y="1431048"/>
                  </a:lnTo>
                  <a:lnTo>
                    <a:pt x="851700" y="1548422"/>
                  </a:lnTo>
                  <a:lnTo>
                    <a:pt x="851700" y="1559115"/>
                  </a:lnTo>
                  <a:lnTo>
                    <a:pt x="851700" y="1858010"/>
                  </a:lnTo>
                  <a:lnTo>
                    <a:pt x="649935" y="1858010"/>
                  </a:lnTo>
                  <a:lnTo>
                    <a:pt x="649935" y="1559115"/>
                  </a:lnTo>
                  <a:lnTo>
                    <a:pt x="851700" y="1559115"/>
                  </a:lnTo>
                  <a:lnTo>
                    <a:pt x="851700" y="1548422"/>
                  </a:lnTo>
                  <a:lnTo>
                    <a:pt x="649935" y="1548422"/>
                  </a:lnTo>
                  <a:lnTo>
                    <a:pt x="649935" y="1431048"/>
                  </a:lnTo>
                  <a:lnTo>
                    <a:pt x="639254" y="1431048"/>
                  </a:lnTo>
                  <a:lnTo>
                    <a:pt x="639254" y="1548422"/>
                  </a:lnTo>
                  <a:lnTo>
                    <a:pt x="639254" y="1559115"/>
                  </a:lnTo>
                  <a:lnTo>
                    <a:pt x="639254" y="1858010"/>
                  </a:lnTo>
                  <a:lnTo>
                    <a:pt x="436511" y="1858010"/>
                  </a:lnTo>
                  <a:lnTo>
                    <a:pt x="436511" y="1559115"/>
                  </a:lnTo>
                  <a:lnTo>
                    <a:pt x="639254" y="1559115"/>
                  </a:lnTo>
                  <a:lnTo>
                    <a:pt x="639254" y="1548422"/>
                  </a:lnTo>
                  <a:lnTo>
                    <a:pt x="436511" y="1548422"/>
                  </a:lnTo>
                  <a:lnTo>
                    <a:pt x="436511" y="1431048"/>
                  </a:lnTo>
                  <a:lnTo>
                    <a:pt x="425843" y="1431048"/>
                  </a:lnTo>
                  <a:lnTo>
                    <a:pt x="425843" y="1548422"/>
                  </a:lnTo>
                  <a:lnTo>
                    <a:pt x="425843" y="1559115"/>
                  </a:lnTo>
                  <a:lnTo>
                    <a:pt x="425843" y="1858010"/>
                  </a:lnTo>
                  <a:lnTo>
                    <a:pt x="224091" y="1858010"/>
                  </a:lnTo>
                  <a:lnTo>
                    <a:pt x="224091" y="1559115"/>
                  </a:lnTo>
                  <a:lnTo>
                    <a:pt x="425843" y="1559115"/>
                  </a:lnTo>
                  <a:lnTo>
                    <a:pt x="425843" y="1548422"/>
                  </a:lnTo>
                  <a:lnTo>
                    <a:pt x="224091" y="1548422"/>
                  </a:lnTo>
                  <a:lnTo>
                    <a:pt x="224091" y="939253"/>
                  </a:lnTo>
                  <a:lnTo>
                    <a:pt x="425843" y="939253"/>
                  </a:lnTo>
                  <a:lnTo>
                    <a:pt x="425843" y="964488"/>
                  </a:lnTo>
                  <a:lnTo>
                    <a:pt x="436511" y="964488"/>
                  </a:lnTo>
                  <a:lnTo>
                    <a:pt x="436511" y="939253"/>
                  </a:lnTo>
                  <a:lnTo>
                    <a:pt x="639254" y="939253"/>
                  </a:lnTo>
                  <a:lnTo>
                    <a:pt x="639254" y="1238999"/>
                  </a:lnTo>
                  <a:lnTo>
                    <a:pt x="532561" y="1238999"/>
                  </a:lnTo>
                  <a:lnTo>
                    <a:pt x="532561" y="1248702"/>
                  </a:lnTo>
                  <a:lnTo>
                    <a:pt x="639254" y="1248702"/>
                  </a:lnTo>
                  <a:lnTo>
                    <a:pt x="639254" y="1323378"/>
                  </a:lnTo>
                  <a:lnTo>
                    <a:pt x="649935" y="1323378"/>
                  </a:lnTo>
                  <a:lnTo>
                    <a:pt x="649935" y="1248702"/>
                  </a:lnTo>
                  <a:lnTo>
                    <a:pt x="767283" y="1248702"/>
                  </a:lnTo>
                  <a:lnTo>
                    <a:pt x="767283" y="1238999"/>
                  </a:lnTo>
                  <a:lnTo>
                    <a:pt x="649935" y="1238999"/>
                  </a:lnTo>
                  <a:lnTo>
                    <a:pt x="649935" y="939253"/>
                  </a:lnTo>
                  <a:lnTo>
                    <a:pt x="851700" y="939253"/>
                  </a:lnTo>
                  <a:lnTo>
                    <a:pt x="851700" y="1088631"/>
                  </a:lnTo>
                  <a:lnTo>
                    <a:pt x="863333" y="1088631"/>
                  </a:lnTo>
                  <a:lnTo>
                    <a:pt x="863333" y="939253"/>
                  </a:lnTo>
                  <a:lnTo>
                    <a:pt x="1065098" y="939253"/>
                  </a:lnTo>
                  <a:lnTo>
                    <a:pt x="1065098" y="1216698"/>
                  </a:lnTo>
                  <a:lnTo>
                    <a:pt x="1075753" y="1216698"/>
                  </a:lnTo>
                  <a:lnTo>
                    <a:pt x="1075753" y="939253"/>
                  </a:lnTo>
                  <a:lnTo>
                    <a:pt x="1277518" y="939253"/>
                  </a:lnTo>
                  <a:lnTo>
                    <a:pt x="1277518" y="928598"/>
                  </a:lnTo>
                  <a:lnTo>
                    <a:pt x="1075753" y="928598"/>
                  </a:lnTo>
                  <a:lnTo>
                    <a:pt x="1075753" y="629831"/>
                  </a:lnTo>
                  <a:lnTo>
                    <a:pt x="1277518" y="629831"/>
                  </a:lnTo>
                  <a:lnTo>
                    <a:pt x="1277518" y="619163"/>
                  </a:lnTo>
                  <a:lnTo>
                    <a:pt x="1075753" y="619163"/>
                  </a:lnTo>
                  <a:lnTo>
                    <a:pt x="1075753" y="319417"/>
                  </a:lnTo>
                  <a:lnTo>
                    <a:pt x="1277518" y="319417"/>
                  </a:lnTo>
                  <a:lnTo>
                    <a:pt x="1277518" y="309714"/>
                  </a:lnTo>
                  <a:lnTo>
                    <a:pt x="1075753" y="309714"/>
                  </a:lnTo>
                  <a:lnTo>
                    <a:pt x="1075753" y="10160"/>
                  </a:lnTo>
                  <a:lnTo>
                    <a:pt x="1277518" y="10160"/>
                  </a:lnTo>
                  <a:lnTo>
                    <a:pt x="1277518" y="0"/>
                  </a:lnTo>
                  <a:lnTo>
                    <a:pt x="1065098" y="0"/>
                  </a:lnTo>
                  <a:lnTo>
                    <a:pt x="1065098" y="10160"/>
                  </a:lnTo>
                  <a:lnTo>
                    <a:pt x="1065098" y="309714"/>
                  </a:lnTo>
                  <a:lnTo>
                    <a:pt x="1065098" y="319417"/>
                  </a:lnTo>
                  <a:lnTo>
                    <a:pt x="1065098" y="619163"/>
                  </a:lnTo>
                  <a:lnTo>
                    <a:pt x="1065098" y="629831"/>
                  </a:lnTo>
                  <a:lnTo>
                    <a:pt x="1065098" y="928598"/>
                  </a:lnTo>
                  <a:lnTo>
                    <a:pt x="863333" y="928598"/>
                  </a:lnTo>
                  <a:lnTo>
                    <a:pt x="863333" y="629831"/>
                  </a:lnTo>
                  <a:lnTo>
                    <a:pt x="1065098" y="629831"/>
                  </a:lnTo>
                  <a:lnTo>
                    <a:pt x="1065098" y="619163"/>
                  </a:lnTo>
                  <a:lnTo>
                    <a:pt x="863333" y="619163"/>
                  </a:lnTo>
                  <a:lnTo>
                    <a:pt x="863333" y="319417"/>
                  </a:lnTo>
                  <a:lnTo>
                    <a:pt x="1065098" y="319417"/>
                  </a:lnTo>
                  <a:lnTo>
                    <a:pt x="1065098" y="309714"/>
                  </a:lnTo>
                  <a:lnTo>
                    <a:pt x="863333" y="309714"/>
                  </a:lnTo>
                  <a:lnTo>
                    <a:pt x="863333" y="10160"/>
                  </a:lnTo>
                  <a:lnTo>
                    <a:pt x="1065098" y="10160"/>
                  </a:lnTo>
                  <a:lnTo>
                    <a:pt x="1065098" y="0"/>
                  </a:lnTo>
                  <a:lnTo>
                    <a:pt x="851700" y="0"/>
                  </a:lnTo>
                  <a:lnTo>
                    <a:pt x="851700" y="10160"/>
                  </a:lnTo>
                  <a:lnTo>
                    <a:pt x="851700" y="309714"/>
                  </a:lnTo>
                  <a:lnTo>
                    <a:pt x="851700" y="319417"/>
                  </a:lnTo>
                  <a:lnTo>
                    <a:pt x="851700" y="619163"/>
                  </a:lnTo>
                  <a:lnTo>
                    <a:pt x="851700" y="629831"/>
                  </a:lnTo>
                  <a:lnTo>
                    <a:pt x="851700" y="928598"/>
                  </a:lnTo>
                  <a:lnTo>
                    <a:pt x="649935" y="928598"/>
                  </a:lnTo>
                  <a:lnTo>
                    <a:pt x="649935" y="629831"/>
                  </a:lnTo>
                  <a:lnTo>
                    <a:pt x="851700" y="629831"/>
                  </a:lnTo>
                  <a:lnTo>
                    <a:pt x="851700" y="619163"/>
                  </a:lnTo>
                  <a:lnTo>
                    <a:pt x="649935" y="619163"/>
                  </a:lnTo>
                  <a:lnTo>
                    <a:pt x="649935" y="319417"/>
                  </a:lnTo>
                  <a:lnTo>
                    <a:pt x="851700" y="319417"/>
                  </a:lnTo>
                  <a:lnTo>
                    <a:pt x="851700" y="309714"/>
                  </a:lnTo>
                  <a:lnTo>
                    <a:pt x="649935" y="309714"/>
                  </a:lnTo>
                  <a:lnTo>
                    <a:pt x="649935" y="10160"/>
                  </a:lnTo>
                  <a:lnTo>
                    <a:pt x="851700" y="10160"/>
                  </a:lnTo>
                  <a:lnTo>
                    <a:pt x="851700" y="0"/>
                  </a:lnTo>
                  <a:lnTo>
                    <a:pt x="639254" y="0"/>
                  </a:lnTo>
                  <a:lnTo>
                    <a:pt x="639254" y="10160"/>
                  </a:lnTo>
                  <a:lnTo>
                    <a:pt x="639254" y="309714"/>
                  </a:lnTo>
                  <a:lnTo>
                    <a:pt x="639254" y="319417"/>
                  </a:lnTo>
                  <a:lnTo>
                    <a:pt x="639254" y="619163"/>
                  </a:lnTo>
                  <a:lnTo>
                    <a:pt x="639254" y="629831"/>
                  </a:lnTo>
                  <a:lnTo>
                    <a:pt x="639254" y="928598"/>
                  </a:lnTo>
                  <a:lnTo>
                    <a:pt x="436511" y="928598"/>
                  </a:lnTo>
                  <a:lnTo>
                    <a:pt x="436511" y="629831"/>
                  </a:lnTo>
                  <a:lnTo>
                    <a:pt x="639254" y="629831"/>
                  </a:lnTo>
                  <a:lnTo>
                    <a:pt x="639254" y="619163"/>
                  </a:lnTo>
                  <a:lnTo>
                    <a:pt x="436511" y="619163"/>
                  </a:lnTo>
                  <a:lnTo>
                    <a:pt x="436511" y="319417"/>
                  </a:lnTo>
                  <a:lnTo>
                    <a:pt x="639254" y="319417"/>
                  </a:lnTo>
                  <a:lnTo>
                    <a:pt x="639254" y="309714"/>
                  </a:lnTo>
                  <a:lnTo>
                    <a:pt x="436511" y="309714"/>
                  </a:lnTo>
                  <a:lnTo>
                    <a:pt x="436511" y="10160"/>
                  </a:lnTo>
                  <a:lnTo>
                    <a:pt x="639254" y="10160"/>
                  </a:lnTo>
                  <a:lnTo>
                    <a:pt x="639254" y="0"/>
                  </a:lnTo>
                  <a:lnTo>
                    <a:pt x="425843" y="0"/>
                  </a:lnTo>
                  <a:lnTo>
                    <a:pt x="425843" y="10160"/>
                  </a:lnTo>
                  <a:lnTo>
                    <a:pt x="425843" y="309714"/>
                  </a:lnTo>
                  <a:lnTo>
                    <a:pt x="425843" y="319417"/>
                  </a:lnTo>
                  <a:lnTo>
                    <a:pt x="425843" y="619163"/>
                  </a:lnTo>
                  <a:lnTo>
                    <a:pt x="425843" y="629831"/>
                  </a:lnTo>
                  <a:lnTo>
                    <a:pt x="425843" y="928598"/>
                  </a:lnTo>
                  <a:lnTo>
                    <a:pt x="224091" y="928598"/>
                  </a:lnTo>
                  <a:lnTo>
                    <a:pt x="224091" y="629831"/>
                  </a:lnTo>
                  <a:lnTo>
                    <a:pt x="425843" y="629831"/>
                  </a:lnTo>
                  <a:lnTo>
                    <a:pt x="425843" y="619163"/>
                  </a:lnTo>
                  <a:lnTo>
                    <a:pt x="224091" y="619163"/>
                  </a:lnTo>
                  <a:lnTo>
                    <a:pt x="224091" y="319417"/>
                  </a:lnTo>
                  <a:lnTo>
                    <a:pt x="425843" y="319417"/>
                  </a:lnTo>
                  <a:lnTo>
                    <a:pt x="425843" y="309714"/>
                  </a:lnTo>
                  <a:lnTo>
                    <a:pt x="224091" y="309714"/>
                  </a:lnTo>
                  <a:lnTo>
                    <a:pt x="224091" y="10160"/>
                  </a:lnTo>
                  <a:lnTo>
                    <a:pt x="425843" y="10160"/>
                  </a:lnTo>
                  <a:lnTo>
                    <a:pt x="425843" y="0"/>
                  </a:lnTo>
                  <a:lnTo>
                    <a:pt x="212445" y="0"/>
                  </a:lnTo>
                  <a:lnTo>
                    <a:pt x="212445" y="10160"/>
                  </a:lnTo>
                  <a:lnTo>
                    <a:pt x="212445" y="309714"/>
                  </a:lnTo>
                  <a:lnTo>
                    <a:pt x="212445" y="1858010"/>
                  </a:lnTo>
                  <a:lnTo>
                    <a:pt x="10693" y="1858010"/>
                  </a:lnTo>
                  <a:lnTo>
                    <a:pt x="10693" y="1559115"/>
                  </a:lnTo>
                  <a:lnTo>
                    <a:pt x="212445" y="1559115"/>
                  </a:lnTo>
                  <a:lnTo>
                    <a:pt x="212445" y="1548422"/>
                  </a:lnTo>
                  <a:lnTo>
                    <a:pt x="10693" y="1548422"/>
                  </a:lnTo>
                  <a:lnTo>
                    <a:pt x="10693" y="1248702"/>
                  </a:lnTo>
                  <a:lnTo>
                    <a:pt x="212445" y="1248702"/>
                  </a:lnTo>
                  <a:lnTo>
                    <a:pt x="212445" y="1238999"/>
                  </a:lnTo>
                  <a:lnTo>
                    <a:pt x="10693" y="1238999"/>
                  </a:lnTo>
                  <a:lnTo>
                    <a:pt x="10693" y="939253"/>
                  </a:lnTo>
                  <a:lnTo>
                    <a:pt x="212445" y="939253"/>
                  </a:lnTo>
                  <a:lnTo>
                    <a:pt x="212445" y="928598"/>
                  </a:lnTo>
                  <a:lnTo>
                    <a:pt x="10693" y="928598"/>
                  </a:lnTo>
                  <a:lnTo>
                    <a:pt x="10693" y="629831"/>
                  </a:lnTo>
                  <a:lnTo>
                    <a:pt x="212445" y="629831"/>
                  </a:lnTo>
                  <a:lnTo>
                    <a:pt x="212445" y="619163"/>
                  </a:lnTo>
                  <a:lnTo>
                    <a:pt x="10693" y="619163"/>
                  </a:lnTo>
                  <a:lnTo>
                    <a:pt x="10693" y="319417"/>
                  </a:lnTo>
                  <a:lnTo>
                    <a:pt x="212445" y="319417"/>
                  </a:lnTo>
                  <a:lnTo>
                    <a:pt x="212445" y="309714"/>
                  </a:lnTo>
                  <a:lnTo>
                    <a:pt x="10693" y="309714"/>
                  </a:lnTo>
                  <a:lnTo>
                    <a:pt x="10693" y="10160"/>
                  </a:lnTo>
                  <a:lnTo>
                    <a:pt x="212445" y="10160"/>
                  </a:lnTo>
                  <a:lnTo>
                    <a:pt x="212445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1858010"/>
                  </a:lnTo>
                  <a:lnTo>
                    <a:pt x="0" y="1868170"/>
                  </a:lnTo>
                  <a:lnTo>
                    <a:pt x="1289151" y="1868170"/>
                  </a:lnTo>
                  <a:lnTo>
                    <a:pt x="1289151" y="1858010"/>
                  </a:lnTo>
                  <a:lnTo>
                    <a:pt x="1075753" y="1858010"/>
                  </a:lnTo>
                  <a:lnTo>
                    <a:pt x="1075753" y="1559115"/>
                  </a:lnTo>
                  <a:lnTo>
                    <a:pt x="1277518" y="1559115"/>
                  </a:lnTo>
                  <a:lnTo>
                    <a:pt x="1277518" y="1857870"/>
                  </a:lnTo>
                  <a:lnTo>
                    <a:pt x="1289151" y="1857870"/>
                  </a:lnTo>
                  <a:lnTo>
                    <a:pt x="1289151" y="10160"/>
                  </a:lnTo>
                  <a:lnTo>
                    <a:pt x="1289151" y="9969"/>
                  </a:lnTo>
                  <a:lnTo>
                    <a:pt x="12891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6815125" y="2594063"/>
              <a:ext cx="1308735" cy="1667510"/>
            </a:xfrm>
            <a:custGeom>
              <a:avLst/>
              <a:gdLst/>
              <a:ahLst/>
              <a:cxnLst/>
              <a:rect l="l" t="t" r="r" b="b"/>
              <a:pathLst>
                <a:path w="1308734" h="1667510" extrusionOk="0">
                  <a:moveTo>
                    <a:pt x="231813" y="6807"/>
                  </a:moveTo>
                  <a:lnTo>
                    <a:pt x="224053" y="0"/>
                  </a:lnTo>
                  <a:lnTo>
                    <a:pt x="108610" y="0"/>
                  </a:lnTo>
                  <a:lnTo>
                    <a:pt x="99885" y="0"/>
                  </a:lnTo>
                  <a:lnTo>
                    <a:pt x="93116" y="6807"/>
                  </a:lnTo>
                  <a:lnTo>
                    <a:pt x="93116" y="23279"/>
                  </a:lnTo>
                  <a:lnTo>
                    <a:pt x="99885" y="30073"/>
                  </a:lnTo>
                  <a:lnTo>
                    <a:pt x="224053" y="30073"/>
                  </a:lnTo>
                  <a:lnTo>
                    <a:pt x="231813" y="23279"/>
                  </a:lnTo>
                  <a:lnTo>
                    <a:pt x="231813" y="6807"/>
                  </a:lnTo>
                  <a:close/>
                </a:path>
                <a:path w="1308734" h="1667510" extrusionOk="0">
                  <a:moveTo>
                    <a:pt x="342417" y="6807"/>
                  </a:moveTo>
                  <a:lnTo>
                    <a:pt x="335610" y="0"/>
                  </a:lnTo>
                  <a:lnTo>
                    <a:pt x="286143" y="0"/>
                  </a:lnTo>
                  <a:lnTo>
                    <a:pt x="277418" y="0"/>
                  </a:lnTo>
                  <a:lnTo>
                    <a:pt x="270611" y="6807"/>
                  </a:lnTo>
                  <a:lnTo>
                    <a:pt x="270611" y="23279"/>
                  </a:lnTo>
                  <a:lnTo>
                    <a:pt x="277418" y="30073"/>
                  </a:lnTo>
                  <a:lnTo>
                    <a:pt x="335610" y="30073"/>
                  </a:lnTo>
                  <a:lnTo>
                    <a:pt x="342417" y="23279"/>
                  </a:lnTo>
                  <a:lnTo>
                    <a:pt x="342417" y="6807"/>
                  </a:lnTo>
                  <a:close/>
                </a:path>
                <a:path w="1308734" h="1667510" extrusionOk="0">
                  <a:moveTo>
                    <a:pt x="351142" y="1391031"/>
                  </a:moveTo>
                  <a:lnTo>
                    <a:pt x="344347" y="1384236"/>
                  </a:lnTo>
                  <a:lnTo>
                    <a:pt x="227952" y="1384236"/>
                  </a:lnTo>
                  <a:lnTo>
                    <a:pt x="219214" y="1384236"/>
                  </a:lnTo>
                  <a:lnTo>
                    <a:pt x="212420" y="1391031"/>
                  </a:lnTo>
                  <a:lnTo>
                    <a:pt x="212420" y="1407515"/>
                  </a:lnTo>
                  <a:lnTo>
                    <a:pt x="219214" y="1414310"/>
                  </a:lnTo>
                  <a:lnTo>
                    <a:pt x="344347" y="1414310"/>
                  </a:lnTo>
                  <a:lnTo>
                    <a:pt x="351142" y="1407515"/>
                  </a:lnTo>
                  <a:lnTo>
                    <a:pt x="351142" y="1391031"/>
                  </a:lnTo>
                  <a:close/>
                </a:path>
                <a:path w="1308734" h="1667510" extrusionOk="0">
                  <a:moveTo>
                    <a:pt x="359867" y="1040841"/>
                  </a:moveTo>
                  <a:lnTo>
                    <a:pt x="231813" y="1040841"/>
                  </a:lnTo>
                  <a:lnTo>
                    <a:pt x="231813" y="1300797"/>
                  </a:lnTo>
                  <a:lnTo>
                    <a:pt x="359867" y="1300797"/>
                  </a:lnTo>
                  <a:lnTo>
                    <a:pt x="359867" y="1040841"/>
                  </a:lnTo>
                  <a:close/>
                </a:path>
                <a:path w="1308734" h="1667510" extrusionOk="0">
                  <a:moveTo>
                    <a:pt x="360819" y="61137"/>
                  </a:moveTo>
                  <a:lnTo>
                    <a:pt x="354050" y="54343"/>
                  </a:lnTo>
                  <a:lnTo>
                    <a:pt x="225983" y="54343"/>
                  </a:lnTo>
                  <a:lnTo>
                    <a:pt x="217258" y="54343"/>
                  </a:lnTo>
                  <a:lnTo>
                    <a:pt x="210489" y="61137"/>
                  </a:lnTo>
                  <a:lnTo>
                    <a:pt x="210489" y="77622"/>
                  </a:lnTo>
                  <a:lnTo>
                    <a:pt x="217258" y="85369"/>
                  </a:lnTo>
                  <a:lnTo>
                    <a:pt x="354050" y="85369"/>
                  </a:lnTo>
                  <a:lnTo>
                    <a:pt x="360819" y="78600"/>
                  </a:lnTo>
                  <a:lnTo>
                    <a:pt x="360819" y="61137"/>
                  </a:lnTo>
                  <a:close/>
                </a:path>
                <a:path w="1308734" h="1667510" extrusionOk="0">
                  <a:moveTo>
                    <a:pt x="461721" y="1391031"/>
                  </a:moveTo>
                  <a:lnTo>
                    <a:pt x="454914" y="1384236"/>
                  </a:lnTo>
                  <a:lnTo>
                    <a:pt x="405447" y="1384236"/>
                  </a:lnTo>
                  <a:lnTo>
                    <a:pt x="396722" y="1384236"/>
                  </a:lnTo>
                  <a:lnTo>
                    <a:pt x="389953" y="1391031"/>
                  </a:lnTo>
                  <a:lnTo>
                    <a:pt x="389953" y="1407515"/>
                  </a:lnTo>
                  <a:lnTo>
                    <a:pt x="396722" y="1414310"/>
                  </a:lnTo>
                  <a:lnTo>
                    <a:pt x="454914" y="1414310"/>
                  </a:lnTo>
                  <a:lnTo>
                    <a:pt x="461721" y="1407515"/>
                  </a:lnTo>
                  <a:lnTo>
                    <a:pt x="461721" y="1391031"/>
                  </a:lnTo>
                  <a:close/>
                </a:path>
                <a:path w="1308734" h="1667510" extrusionOk="0">
                  <a:moveTo>
                    <a:pt x="480161" y="1445336"/>
                  </a:moveTo>
                  <a:lnTo>
                    <a:pt x="473354" y="1438541"/>
                  </a:lnTo>
                  <a:lnTo>
                    <a:pt x="345325" y="1438541"/>
                  </a:lnTo>
                  <a:lnTo>
                    <a:pt x="337540" y="1438541"/>
                  </a:lnTo>
                  <a:lnTo>
                    <a:pt x="330771" y="1445336"/>
                  </a:lnTo>
                  <a:lnTo>
                    <a:pt x="330771" y="1462798"/>
                  </a:lnTo>
                  <a:lnTo>
                    <a:pt x="337540" y="1469593"/>
                  </a:lnTo>
                  <a:lnTo>
                    <a:pt x="473354" y="1469593"/>
                  </a:lnTo>
                  <a:lnTo>
                    <a:pt x="480161" y="1462798"/>
                  </a:lnTo>
                  <a:lnTo>
                    <a:pt x="480161" y="1445336"/>
                  </a:lnTo>
                  <a:close/>
                </a:path>
                <a:path w="1308734" h="1667510" extrusionOk="0">
                  <a:moveTo>
                    <a:pt x="542239" y="834237"/>
                  </a:moveTo>
                  <a:lnTo>
                    <a:pt x="414185" y="834237"/>
                  </a:lnTo>
                  <a:lnTo>
                    <a:pt x="414185" y="1300797"/>
                  </a:lnTo>
                  <a:lnTo>
                    <a:pt x="542239" y="1300797"/>
                  </a:lnTo>
                  <a:lnTo>
                    <a:pt x="542239" y="834237"/>
                  </a:lnTo>
                  <a:close/>
                </a:path>
                <a:path w="1308734" h="1667510" extrusionOk="0">
                  <a:moveTo>
                    <a:pt x="723633" y="1193126"/>
                  </a:moveTo>
                  <a:lnTo>
                    <a:pt x="595566" y="1193126"/>
                  </a:lnTo>
                  <a:lnTo>
                    <a:pt x="595566" y="1300797"/>
                  </a:lnTo>
                  <a:lnTo>
                    <a:pt x="723633" y="1300797"/>
                  </a:lnTo>
                  <a:lnTo>
                    <a:pt x="723633" y="1193126"/>
                  </a:lnTo>
                  <a:close/>
                </a:path>
                <a:path w="1308734" h="1667510" extrusionOk="0">
                  <a:moveTo>
                    <a:pt x="895311" y="1445336"/>
                  </a:moveTo>
                  <a:lnTo>
                    <a:pt x="888517" y="1438541"/>
                  </a:lnTo>
                  <a:lnTo>
                    <a:pt x="836142" y="1438541"/>
                  </a:lnTo>
                  <a:lnTo>
                    <a:pt x="828382" y="1438541"/>
                  </a:lnTo>
                  <a:lnTo>
                    <a:pt x="821588" y="1445336"/>
                  </a:lnTo>
                  <a:lnTo>
                    <a:pt x="821588" y="1462798"/>
                  </a:lnTo>
                  <a:lnTo>
                    <a:pt x="828382" y="1469593"/>
                  </a:lnTo>
                  <a:lnTo>
                    <a:pt x="888517" y="1469593"/>
                  </a:lnTo>
                  <a:lnTo>
                    <a:pt x="895311" y="1462798"/>
                  </a:lnTo>
                  <a:lnTo>
                    <a:pt x="895311" y="1445336"/>
                  </a:lnTo>
                  <a:close/>
                </a:path>
                <a:path w="1308734" h="1667510" extrusionOk="0">
                  <a:moveTo>
                    <a:pt x="905027" y="958380"/>
                  </a:moveTo>
                  <a:lnTo>
                    <a:pt x="776960" y="958380"/>
                  </a:lnTo>
                  <a:lnTo>
                    <a:pt x="776960" y="1300797"/>
                  </a:lnTo>
                  <a:lnTo>
                    <a:pt x="905027" y="1300797"/>
                  </a:lnTo>
                  <a:lnTo>
                    <a:pt x="905027" y="958380"/>
                  </a:lnTo>
                  <a:close/>
                </a:path>
                <a:path w="1308734" h="1667510" extrusionOk="0">
                  <a:moveTo>
                    <a:pt x="921499" y="1391031"/>
                  </a:moveTo>
                  <a:lnTo>
                    <a:pt x="913752" y="1384236"/>
                  </a:lnTo>
                  <a:lnTo>
                    <a:pt x="767283" y="1384236"/>
                  </a:lnTo>
                  <a:lnTo>
                    <a:pt x="758545" y="1384236"/>
                  </a:lnTo>
                  <a:lnTo>
                    <a:pt x="751751" y="1391031"/>
                  </a:lnTo>
                  <a:lnTo>
                    <a:pt x="751751" y="1407515"/>
                  </a:lnTo>
                  <a:lnTo>
                    <a:pt x="758545" y="1414310"/>
                  </a:lnTo>
                  <a:lnTo>
                    <a:pt x="913752" y="1414310"/>
                  </a:lnTo>
                  <a:lnTo>
                    <a:pt x="921499" y="1407515"/>
                  </a:lnTo>
                  <a:lnTo>
                    <a:pt x="921499" y="1391031"/>
                  </a:lnTo>
                  <a:close/>
                </a:path>
                <a:path w="1308734" h="1667510" extrusionOk="0">
                  <a:moveTo>
                    <a:pt x="1009777" y="349211"/>
                  </a:moveTo>
                  <a:lnTo>
                    <a:pt x="1006132" y="299631"/>
                  </a:lnTo>
                  <a:lnTo>
                    <a:pt x="995565" y="252310"/>
                  </a:lnTo>
                  <a:lnTo>
                    <a:pt x="978750" y="208229"/>
                  </a:lnTo>
                  <a:lnTo>
                    <a:pt x="978750" y="348259"/>
                  </a:lnTo>
                  <a:lnTo>
                    <a:pt x="974775" y="397827"/>
                  </a:lnTo>
                  <a:lnTo>
                    <a:pt x="963282" y="444842"/>
                  </a:lnTo>
                  <a:lnTo>
                    <a:pt x="944854" y="488683"/>
                  </a:lnTo>
                  <a:lnTo>
                    <a:pt x="920140" y="528726"/>
                  </a:lnTo>
                  <a:lnTo>
                    <a:pt x="889749" y="564324"/>
                  </a:lnTo>
                  <a:lnTo>
                    <a:pt x="889584" y="564464"/>
                  </a:lnTo>
                  <a:lnTo>
                    <a:pt x="866673" y="538975"/>
                  </a:lnTo>
                  <a:lnTo>
                    <a:pt x="866673" y="584200"/>
                  </a:lnTo>
                  <a:lnTo>
                    <a:pt x="814387" y="619696"/>
                  </a:lnTo>
                  <a:lnTo>
                    <a:pt x="770648" y="638225"/>
                  </a:lnTo>
                  <a:lnTo>
                    <a:pt x="723709" y="649795"/>
                  </a:lnTo>
                  <a:lnTo>
                    <a:pt x="674166" y="653796"/>
                  </a:lnTo>
                  <a:lnTo>
                    <a:pt x="624852" y="649795"/>
                  </a:lnTo>
                  <a:lnTo>
                    <a:pt x="578040" y="638225"/>
                  </a:lnTo>
                  <a:lnTo>
                    <a:pt x="534365" y="619696"/>
                  </a:lnTo>
                  <a:lnTo>
                    <a:pt x="494436" y="594855"/>
                  </a:lnTo>
                  <a:lnTo>
                    <a:pt x="458927" y="564324"/>
                  </a:lnTo>
                  <a:lnTo>
                    <a:pt x="428447" y="528726"/>
                  </a:lnTo>
                  <a:lnTo>
                    <a:pt x="403631" y="488683"/>
                  </a:lnTo>
                  <a:lnTo>
                    <a:pt x="385114" y="444842"/>
                  </a:lnTo>
                  <a:lnTo>
                    <a:pt x="373545" y="397827"/>
                  </a:lnTo>
                  <a:lnTo>
                    <a:pt x="371983" y="378485"/>
                  </a:lnTo>
                  <a:lnTo>
                    <a:pt x="668134" y="364109"/>
                  </a:lnTo>
                  <a:lnTo>
                    <a:pt x="866673" y="584200"/>
                  </a:lnTo>
                  <a:lnTo>
                    <a:pt x="866673" y="538975"/>
                  </a:lnTo>
                  <a:lnTo>
                    <a:pt x="693559" y="346303"/>
                  </a:lnTo>
                  <a:lnTo>
                    <a:pt x="832027" y="88595"/>
                  </a:lnTo>
                  <a:lnTo>
                    <a:pt x="854557" y="102565"/>
                  </a:lnTo>
                  <a:lnTo>
                    <a:pt x="890104" y="133032"/>
                  </a:lnTo>
                  <a:lnTo>
                    <a:pt x="920559" y="168554"/>
                  </a:lnTo>
                  <a:lnTo>
                    <a:pt x="945273" y="208470"/>
                  </a:lnTo>
                  <a:lnTo>
                    <a:pt x="963637" y="252145"/>
                  </a:lnTo>
                  <a:lnTo>
                    <a:pt x="975004" y="298958"/>
                  </a:lnTo>
                  <a:lnTo>
                    <a:pt x="978750" y="348259"/>
                  </a:lnTo>
                  <a:lnTo>
                    <a:pt x="978750" y="208229"/>
                  </a:lnTo>
                  <a:lnTo>
                    <a:pt x="955687" y="166497"/>
                  </a:lnTo>
                  <a:lnTo>
                    <a:pt x="927417" y="129057"/>
                  </a:lnTo>
                  <a:lnTo>
                    <a:pt x="894308" y="95948"/>
                  </a:lnTo>
                  <a:lnTo>
                    <a:pt x="856869" y="67691"/>
                  </a:lnTo>
                  <a:lnTo>
                    <a:pt x="841590" y="59232"/>
                  </a:lnTo>
                  <a:lnTo>
                    <a:pt x="841006" y="57251"/>
                  </a:lnTo>
                  <a:lnTo>
                    <a:pt x="833221" y="53352"/>
                  </a:lnTo>
                  <a:lnTo>
                    <a:pt x="831176" y="52158"/>
                  </a:lnTo>
                  <a:lnTo>
                    <a:pt x="828814" y="51612"/>
                  </a:lnTo>
                  <a:lnTo>
                    <a:pt x="827874" y="51612"/>
                  </a:lnTo>
                  <a:lnTo>
                    <a:pt x="815606" y="44805"/>
                  </a:lnTo>
                  <a:lnTo>
                    <a:pt x="812660" y="43675"/>
                  </a:lnTo>
                  <a:lnTo>
                    <a:pt x="805014" y="40767"/>
                  </a:lnTo>
                  <a:lnTo>
                    <a:pt x="805014" y="73723"/>
                  </a:lnTo>
                  <a:lnTo>
                    <a:pt x="665022" y="333184"/>
                  </a:lnTo>
                  <a:lnTo>
                    <a:pt x="369595" y="347510"/>
                  </a:lnTo>
                  <a:lnTo>
                    <a:pt x="373545" y="298958"/>
                  </a:lnTo>
                  <a:lnTo>
                    <a:pt x="385114" y="252145"/>
                  </a:lnTo>
                  <a:lnTo>
                    <a:pt x="403631" y="208470"/>
                  </a:lnTo>
                  <a:lnTo>
                    <a:pt x="428447" y="168554"/>
                  </a:lnTo>
                  <a:lnTo>
                    <a:pt x="458927" y="133032"/>
                  </a:lnTo>
                  <a:lnTo>
                    <a:pt x="494436" y="102565"/>
                  </a:lnTo>
                  <a:lnTo>
                    <a:pt x="534365" y="77749"/>
                  </a:lnTo>
                  <a:lnTo>
                    <a:pt x="578040" y="59245"/>
                  </a:lnTo>
                  <a:lnTo>
                    <a:pt x="624852" y="47675"/>
                  </a:lnTo>
                  <a:lnTo>
                    <a:pt x="674166" y="43675"/>
                  </a:lnTo>
                  <a:lnTo>
                    <a:pt x="723734" y="47675"/>
                  </a:lnTo>
                  <a:lnTo>
                    <a:pt x="770737" y="59245"/>
                  </a:lnTo>
                  <a:lnTo>
                    <a:pt x="805014" y="73723"/>
                  </a:lnTo>
                  <a:lnTo>
                    <a:pt x="805014" y="40767"/>
                  </a:lnTo>
                  <a:lnTo>
                    <a:pt x="771055" y="27813"/>
                  </a:lnTo>
                  <a:lnTo>
                    <a:pt x="723734" y="17246"/>
                  </a:lnTo>
                  <a:lnTo>
                    <a:pt x="674166" y="13601"/>
                  </a:lnTo>
                  <a:lnTo>
                    <a:pt x="624827" y="17246"/>
                  </a:lnTo>
                  <a:lnTo>
                    <a:pt x="577697" y="27813"/>
                  </a:lnTo>
                  <a:lnTo>
                    <a:pt x="533298" y="44805"/>
                  </a:lnTo>
                  <a:lnTo>
                    <a:pt x="492163" y="67691"/>
                  </a:lnTo>
                  <a:lnTo>
                    <a:pt x="454799" y="95948"/>
                  </a:lnTo>
                  <a:lnTo>
                    <a:pt x="421754" y="129057"/>
                  </a:lnTo>
                  <a:lnTo>
                    <a:pt x="393547" y="166497"/>
                  </a:lnTo>
                  <a:lnTo>
                    <a:pt x="370687" y="207759"/>
                  </a:lnTo>
                  <a:lnTo>
                    <a:pt x="353707" y="252310"/>
                  </a:lnTo>
                  <a:lnTo>
                    <a:pt x="343141" y="299631"/>
                  </a:lnTo>
                  <a:lnTo>
                    <a:pt x="339496" y="349211"/>
                  </a:lnTo>
                  <a:lnTo>
                    <a:pt x="339890" y="354647"/>
                  </a:lnTo>
                  <a:lnTo>
                    <a:pt x="338518" y="356019"/>
                  </a:lnTo>
                  <a:lnTo>
                    <a:pt x="339496" y="364744"/>
                  </a:lnTo>
                  <a:lnTo>
                    <a:pt x="339496" y="373468"/>
                  </a:lnTo>
                  <a:lnTo>
                    <a:pt x="341401" y="375119"/>
                  </a:lnTo>
                  <a:lnTo>
                    <a:pt x="353707" y="445681"/>
                  </a:lnTo>
                  <a:lnTo>
                    <a:pt x="370687" y="490067"/>
                  </a:lnTo>
                  <a:lnTo>
                    <a:pt x="393547" y="531202"/>
                  </a:lnTo>
                  <a:lnTo>
                    <a:pt x="421754" y="568566"/>
                  </a:lnTo>
                  <a:lnTo>
                    <a:pt x="454799" y="601611"/>
                  </a:lnTo>
                  <a:lnTo>
                    <a:pt x="492163" y="629831"/>
                  </a:lnTo>
                  <a:lnTo>
                    <a:pt x="533298" y="652691"/>
                  </a:lnTo>
                  <a:lnTo>
                    <a:pt x="577697" y="669671"/>
                  </a:lnTo>
                  <a:lnTo>
                    <a:pt x="624827" y="680237"/>
                  </a:lnTo>
                  <a:lnTo>
                    <a:pt x="674166" y="683882"/>
                  </a:lnTo>
                  <a:lnTo>
                    <a:pt x="723734" y="680237"/>
                  </a:lnTo>
                  <a:lnTo>
                    <a:pt x="771055" y="669671"/>
                  </a:lnTo>
                  <a:lnTo>
                    <a:pt x="812685" y="653796"/>
                  </a:lnTo>
                  <a:lnTo>
                    <a:pt x="815606" y="652691"/>
                  </a:lnTo>
                  <a:lnTo>
                    <a:pt x="856869" y="629831"/>
                  </a:lnTo>
                  <a:lnTo>
                    <a:pt x="894308" y="601611"/>
                  </a:lnTo>
                  <a:lnTo>
                    <a:pt x="895197" y="600722"/>
                  </a:lnTo>
                  <a:lnTo>
                    <a:pt x="896289" y="600443"/>
                  </a:lnTo>
                  <a:lnTo>
                    <a:pt x="899210" y="597535"/>
                  </a:lnTo>
                  <a:lnTo>
                    <a:pt x="905979" y="591705"/>
                  </a:lnTo>
                  <a:lnTo>
                    <a:pt x="905979" y="589965"/>
                  </a:lnTo>
                  <a:lnTo>
                    <a:pt x="955687" y="531202"/>
                  </a:lnTo>
                  <a:lnTo>
                    <a:pt x="978573" y="490067"/>
                  </a:lnTo>
                  <a:lnTo>
                    <a:pt x="995565" y="445681"/>
                  </a:lnTo>
                  <a:lnTo>
                    <a:pt x="1006132" y="398551"/>
                  </a:lnTo>
                  <a:lnTo>
                    <a:pt x="1009777" y="349211"/>
                  </a:lnTo>
                  <a:close/>
                </a:path>
                <a:path w="1308734" h="1667510" extrusionOk="0">
                  <a:moveTo>
                    <a:pt x="1069936" y="1445336"/>
                  </a:moveTo>
                  <a:lnTo>
                    <a:pt x="1063142" y="1438541"/>
                  </a:lnTo>
                  <a:lnTo>
                    <a:pt x="955471" y="1438541"/>
                  </a:lnTo>
                  <a:lnTo>
                    <a:pt x="946746" y="1438541"/>
                  </a:lnTo>
                  <a:lnTo>
                    <a:pt x="939939" y="1445336"/>
                  </a:lnTo>
                  <a:lnTo>
                    <a:pt x="939939" y="1462798"/>
                  </a:lnTo>
                  <a:lnTo>
                    <a:pt x="946746" y="1469593"/>
                  </a:lnTo>
                  <a:lnTo>
                    <a:pt x="1062151" y="1469593"/>
                  </a:lnTo>
                  <a:lnTo>
                    <a:pt x="1069936" y="1462798"/>
                  </a:lnTo>
                  <a:lnTo>
                    <a:pt x="1069936" y="1445336"/>
                  </a:lnTo>
                  <a:close/>
                </a:path>
                <a:path w="1308734" h="1667510" extrusionOk="0">
                  <a:moveTo>
                    <a:pt x="1087399" y="1086446"/>
                  </a:moveTo>
                  <a:lnTo>
                    <a:pt x="959332" y="1086446"/>
                  </a:lnTo>
                  <a:lnTo>
                    <a:pt x="959332" y="1300797"/>
                  </a:lnTo>
                  <a:lnTo>
                    <a:pt x="1087399" y="1300797"/>
                  </a:lnTo>
                  <a:lnTo>
                    <a:pt x="1087399" y="1086446"/>
                  </a:lnTo>
                  <a:close/>
                </a:path>
                <a:path w="1308734" h="1667510" extrusionOk="0">
                  <a:moveTo>
                    <a:pt x="1103871" y="1391031"/>
                  </a:moveTo>
                  <a:lnTo>
                    <a:pt x="1097076" y="1384236"/>
                  </a:lnTo>
                  <a:lnTo>
                    <a:pt x="1054404" y="1384236"/>
                  </a:lnTo>
                  <a:lnTo>
                    <a:pt x="1045679" y="1384236"/>
                  </a:lnTo>
                  <a:lnTo>
                    <a:pt x="1038872" y="1391031"/>
                  </a:lnTo>
                  <a:lnTo>
                    <a:pt x="1038872" y="1407515"/>
                  </a:lnTo>
                  <a:lnTo>
                    <a:pt x="1045679" y="1414310"/>
                  </a:lnTo>
                  <a:lnTo>
                    <a:pt x="1097076" y="1414310"/>
                  </a:lnTo>
                  <a:lnTo>
                    <a:pt x="1103871" y="1407515"/>
                  </a:lnTo>
                  <a:lnTo>
                    <a:pt x="1103871" y="1391031"/>
                  </a:lnTo>
                  <a:close/>
                </a:path>
                <a:path w="1308734" h="1667510" extrusionOk="0">
                  <a:moveTo>
                    <a:pt x="1118425" y="629564"/>
                  </a:moveTo>
                  <a:lnTo>
                    <a:pt x="1110678" y="622769"/>
                  </a:lnTo>
                  <a:lnTo>
                    <a:pt x="1059243" y="622769"/>
                  </a:lnTo>
                  <a:lnTo>
                    <a:pt x="1050518" y="622769"/>
                  </a:lnTo>
                  <a:lnTo>
                    <a:pt x="1043711" y="629564"/>
                  </a:lnTo>
                  <a:lnTo>
                    <a:pt x="1043711" y="647026"/>
                  </a:lnTo>
                  <a:lnTo>
                    <a:pt x="1050518" y="653796"/>
                  </a:lnTo>
                  <a:lnTo>
                    <a:pt x="1110678" y="653796"/>
                  </a:lnTo>
                  <a:lnTo>
                    <a:pt x="1118425" y="647026"/>
                  </a:lnTo>
                  <a:lnTo>
                    <a:pt x="1118425" y="629564"/>
                  </a:lnTo>
                  <a:close/>
                </a:path>
                <a:path w="1308734" h="1667510" extrusionOk="0">
                  <a:moveTo>
                    <a:pt x="1143635" y="575233"/>
                  </a:moveTo>
                  <a:lnTo>
                    <a:pt x="1136865" y="567486"/>
                  </a:lnTo>
                  <a:lnTo>
                    <a:pt x="990384" y="567486"/>
                  </a:lnTo>
                  <a:lnTo>
                    <a:pt x="981659" y="567486"/>
                  </a:lnTo>
                  <a:lnTo>
                    <a:pt x="974864" y="575233"/>
                  </a:lnTo>
                  <a:lnTo>
                    <a:pt x="974864" y="591705"/>
                  </a:lnTo>
                  <a:lnTo>
                    <a:pt x="981659" y="598512"/>
                  </a:lnTo>
                  <a:lnTo>
                    <a:pt x="1136865" y="598512"/>
                  </a:lnTo>
                  <a:lnTo>
                    <a:pt x="1143635" y="591705"/>
                  </a:lnTo>
                  <a:lnTo>
                    <a:pt x="1143635" y="575233"/>
                  </a:lnTo>
                  <a:close/>
                </a:path>
                <a:path w="1308734" h="1667510" extrusionOk="0">
                  <a:moveTo>
                    <a:pt x="1308544" y="1643240"/>
                  </a:moveTo>
                  <a:lnTo>
                    <a:pt x="1301750" y="1636445"/>
                  </a:lnTo>
                  <a:lnTo>
                    <a:pt x="14554" y="1636445"/>
                  </a:lnTo>
                  <a:lnTo>
                    <a:pt x="6769" y="1636445"/>
                  </a:lnTo>
                  <a:lnTo>
                    <a:pt x="0" y="1643240"/>
                  </a:lnTo>
                  <a:lnTo>
                    <a:pt x="0" y="1660702"/>
                  </a:lnTo>
                  <a:lnTo>
                    <a:pt x="6769" y="1667471"/>
                  </a:lnTo>
                  <a:lnTo>
                    <a:pt x="1301750" y="1667471"/>
                  </a:lnTo>
                  <a:lnTo>
                    <a:pt x="1308544" y="1660702"/>
                  </a:lnTo>
                  <a:lnTo>
                    <a:pt x="1308544" y="164324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64" name="Google Shape;64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24724" y="3149901"/>
              <a:ext cx="83435" cy="83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86912" y="2515492"/>
              <a:ext cx="86314" cy="85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82242" y="3388508"/>
              <a:ext cx="223108" cy="92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865547" y="4116032"/>
              <a:ext cx="182371" cy="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86727" y="4116032"/>
              <a:ext cx="106684" cy="91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984002" y="4116032"/>
              <a:ext cx="70816" cy="69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7"/>
            <p:cNvSpPr/>
            <p:nvPr/>
          </p:nvSpPr>
          <p:spPr>
            <a:xfrm>
              <a:off x="4385222" y="3912312"/>
              <a:ext cx="2527300" cy="279400"/>
            </a:xfrm>
            <a:custGeom>
              <a:avLst/>
              <a:gdLst/>
              <a:ahLst/>
              <a:cxnLst/>
              <a:rect l="l" t="t" r="r" b="b"/>
              <a:pathLst>
                <a:path w="2527300" h="279400" extrusionOk="0">
                  <a:moveTo>
                    <a:pt x="2399830" y="279376"/>
                  </a:moveTo>
                  <a:lnTo>
                    <a:pt x="126103" y="279376"/>
                  </a:lnTo>
                  <a:lnTo>
                    <a:pt x="76925" y="269493"/>
                  </a:lnTo>
                  <a:lnTo>
                    <a:pt x="36851" y="242513"/>
                  </a:lnTo>
                  <a:lnTo>
                    <a:pt x="9878" y="202438"/>
                  </a:lnTo>
                  <a:lnTo>
                    <a:pt x="0" y="153272"/>
                  </a:lnTo>
                  <a:lnTo>
                    <a:pt x="0" y="0"/>
                  </a:lnTo>
                  <a:lnTo>
                    <a:pt x="2526883" y="0"/>
                  </a:lnTo>
                  <a:lnTo>
                    <a:pt x="2526883" y="153272"/>
                  </a:lnTo>
                  <a:lnTo>
                    <a:pt x="2516851" y="202438"/>
                  </a:lnTo>
                  <a:lnTo>
                    <a:pt x="2489545" y="242513"/>
                  </a:lnTo>
                  <a:lnTo>
                    <a:pt x="2449144" y="269493"/>
                  </a:lnTo>
                  <a:lnTo>
                    <a:pt x="2399830" y="27937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385222" y="2621227"/>
              <a:ext cx="2526030" cy="1291590"/>
            </a:xfrm>
            <a:custGeom>
              <a:avLst/>
              <a:gdLst/>
              <a:ahLst/>
              <a:cxnLst/>
              <a:rect l="l" t="t" r="r" b="b"/>
              <a:pathLst>
                <a:path w="2526029" h="1291589" extrusionOk="0">
                  <a:moveTo>
                    <a:pt x="2525933" y="1291085"/>
                  </a:moveTo>
                  <a:lnTo>
                    <a:pt x="0" y="1291085"/>
                  </a:lnTo>
                  <a:lnTo>
                    <a:pt x="0" y="126103"/>
                  </a:lnTo>
                  <a:lnTo>
                    <a:pt x="9878" y="76937"/>
                  </a:lnTo>
                  <a:lnTo>
                    <a:pt x="36851" y="36863"/>
                  </a:lnTo>
                  <a:lnTo>
                    <a:pt x="76925" y="9882"/>
                  </a:lnTo>
                  <a:lnTo>
                    <a:pt x="126103" y="0"/>
                  </a:lnTo>
                  <a:lnTo>
                    <a:pt x="2399830" y="0"/>
                  </a:lnTo>
                  <a:lnTo>
                    <a:pt x="2448996" y="9882"/>
                  </a:lnTo>
                  <a:lnTo>
                    <a:pt x="2489070" y="36863"/>
                  </a:lnTo>
                  <a:lnTo>
                    <a:pt x="2516051" y="76937"/>
                  </a:lnTo>
                  <a:lnTo>
                    <a:pt x="2525933" y="126103"/>
                  </a:lnTo>
                  <a:lnTo>
                    <a:pt x="2525933" y="1291085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5390161" y="4191688"/>
              <a:ext cx="536575" cy="131445"/>
            </a:xfrm>
            <a:custGeom>
              <a:avLst/>
              <a:gdLst/>
              <a:ahLst/>
              <a:cxnLst/>
              <a:rect l="l" t="t" r="r" b="b"/>
              <a:pathLst>
                <a:path w="536575" h="131445" extrusionOk="0">
                  <a:moveTo>
                    <a:pt x="536422" y="130943"/>
                  </a:moveTo>
                  <a:lnTo>
                    <a:pt x="258026" y="63066"/>
                  </a:lnTo>
                  <a:lnTo>
                    <a:pt x="0" y="0"/>
                  </a:lnTo>
                  <a:lnTo>
                    <a:pt x="516054" y="0"/>
                  </a:lnTo>
                  <a:lnTo>
                    <a:pt x="517462" y="36422"/>
                  </a:lnTo>
                  <a:lnTo>
                    <a:pt x="521506" y="70203"/>
                  </a:lnTo>
                  <a:lnTo>
                    <a:pt x="527916" y="101618"/>
                  </a:lnTo>
                  <a:lnTo>
                    <a:pt x="536422" y="130943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5133084" y="4191688"/>
              <a:ext cx="1031240" cy="357505"/>
            </a:xfrm>
            <a:custGeom>
              <a:avLst/>
              <a:gdLst/>
              <a:ahLst/>
              <a:cxnLst/>
              <a:rect l="l" t="t" r="r" b="b"/>
              <a:pathLst>
                <a:path w="1031239" h="357504" extrusionOk="0">
                  <a:moveTo>
                    <a:pt x="1031158" y="356961"/>
                  </a:moveTo>
                  <a:lnTo>
                    <a:pt x="0" y="356961"/>
                  </a:lnTo>
                  <a:lnTo>
                    <a:pt x="40168" y="342519"/>
                  </a:lnTo>
                  <a:lnTo>
                    <a:pt x="128538" y="288702"/>
                  </a:lnTo>
                  <a:lnTo>
                    <a:pt x="216909" y="179775"/>
                  </a:lnTo>
                  <a:lnTo>
                    <a:pt x="257077" y="0"/>
                  </a:lnTo>
                  <a:lnTo>
                    <a:pt x="515104" y="63066"/>
                  </a:lnTo>
                  <a:lnTo>
                    <a:pt x="793500" y="130943"/>
                  </a:lnTo>
                  <a:lnTo>
                    <a:pt x="856000" y="243196"/>
                  </a:lnTo>
                  <a:lnTo>
                    <a:pt x="934877" y="312341"/>
                  </a:lnTo>
                  <a:lnTo>
                    <a:pt x="1002480" y="347292"/>
                  </a:lnTo>
                  <a:lnTo>
                    <a:pt x="1031158" y="35696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5127264" y="4533151"/>
              <a:ext cx="1042035" cy="87630"/>
            </a:xfrm>
            <a:custGeom>
              <a:avLst/>
              <a:gdLst/>
              <a:ahLst/>
              <a:cxnLst/>
              <a:rect l="l" t="t" r="r" b="b"/>
              <a:pathLst>
                <a:path w="1042035" h="87629" extrusionOk="0">
                  <a:moveTo>
                    <a:pt x="1009809" y="87295"/>
                  </a:moveTo>
                  <a:lnTo>
                    <a:pt x="32007" y="87295"/>
                  </a:lnTo>
                  <a:lnTo>
                    <a:pt x="19641" y="84749"/>
                  </a:lnTo>
                  <a:lnTo>
                    <a:pt x="9456" y="77838"/>
                  </a:lnTo>
                  <a:lnTo>
                    <a:pt x="2546" y="67653"/>
                  </a:lnTo>
                  <a:lnTo>
                    <a:pt x="0" y="55286"/>
                  </a:lnTo>
                  <a:lnTo>
                    <a:pt x="0" y="32007"/>
                  </a:lnTo>
                  <a:lnTo>
                    <a:pt x="2546" y="19641"/>
                  </a:lnTo>
                  <a:lnTo>
                    <a:pt x="9456" y="9456"/>
                  </a:lnTo>
                  <a:lnTo>
                    <a:pt x="19641" y="2546"/>
                  </a:lnTo>
                  <a:lnTo>
                    <a:pt x="32007" y="0"/>
                  </a:lnTo>
                  <a:lnTo>
                    <a:pt x="1009809" y="0"/>
                  </a:lnTo>
                  <a:lnTo>
                    <a:pt x="1022176" y="2546"/>
                  </a:lnTo>
                  <a:lnTo>
                    <a:pt x="1032360" y="9456"/>
                  </a:lnTo>
                  <a:lnTo>
                    <a:pt x="1039271" y="19641"/>
                  </a:lnTo>
                  <a:lnTo>
                    <a:pt x="1041817" y="32007"/>
                  </a:lnTo>
                  <a:lnTo>
                    <a:pt x="1041817" y="55286"/>
                  </a:lnTo>
                  <a:lnTo>
                    <a:pt x="1039271" y="67653"/>
                  </a:lnTo>
                  <a:lnTo>
                    <a:pt x="1032360" y="77838"/>
                  </a:lnTo>
                  <a:lnTo>
                    <a:pt x="1022176" y="84749"/>
                  </a:lnTo>
                  <a:lnTo>
                    <a:pt x="1009809" y="872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5" name="Google Shape;75;p7"/>
          <p:cNvGrpSpPr/>
          <p:nvPr/>
        </p:nvGrpSpPr>
        <p:grpSpPr>
          <a:xfrm>
            <a:off x="3522957" y="3135351"/>
            <a:ext cx="3272754" cy="1524233"/>
            <a:chOff x="3522957" y="3135351"/>
            <a:chExt cx="3272754" cy="1524233"/>
          </a:xfrm>
        </p:grpSpPr>
        <p:sp>
          <p:nvSpPr>
            <p:cNvPr id="76" name="Google Shape;76;p7"/>
            <p:cNvSpPr/>
            <p:nvPr/>
          </p:nvSpPr>
          <p:spPr>
            <a:xfrm>
              <a:off x="3522957" y="3233704"/>
              <a:ext cx="806450" cy="487680"/>
            </a:xfrm>
            <a:custGeom>
              <a:avLst/>
              <a:gdLst/>
              <a:ahLst/>
              <a:cxnLst/>
              <a:rect l="l" t="t" r="r" b="b"/>
              <a:pathLst>
                <a:path w="806450" h="487679" extrusionOk="0">
                  <a:moveTo>
                    <a:pt x="41626" y="487537"/>
                  </a:moveTo>
                  <a:lnTo>
                    <a:pt x="7657" y="419630"/>
                  </a:lnTo>
                  <a:lnTo>
                    <a:pt x="0" y="391069"/>
                  </a:lnTo>
                  <a:lnTo>
                    <a:pt x="3897" y="362881"/>
                  </a:lnTo>
                  <a:lnTo>
                    <a:pt x="41626" y="320695"/>
                  </a:lnTo>
                  <a:lnTo>
                    <a:pt x="673094" y="7381"/>
                  </a:lnTo>
                  <a:lnTo>
                    <a:pt x="705715" y="0"/>
                  </a:lnTo>
                  <a:lnTo>
                    <a:pt x="726007" y="2751"/>
                  </a:lnTo>
                  <a:lnTo>
                    <a:pt x="744760" y="10781"/>
                  </a:lnTo>
                  <a:lnTo>
                    <a:pt x="760814" y="23750"/>
                  </a:lnTo>
                  <a:lnTo>
                    <a:pt x="773009" y="41319"/>
                  </a:lnTo>
                  <a:lnTo>
                    <a:pt x="805997" y="109226"/>
                  </a:lnTo>
                  <a:lnTo>
                    <a:pt x="41626" y="48753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3564583" y="3342931"/>
              <a:ext cx="1164590" cy="1187450"/>
            </a:xfrm>
            <a:custGeom>
              <a:avLst/>
              <a:gdLst/>
              <a:ahLst/>
              <a:cxnLst/>
              <a:rect l="l" t="t" r="r" b="b"/>
              <a:pathLst>
                <a:path w="1164589" h="1187450" extrusionOk="0">
                  <a:moveTo>
                    <a:pt x="399629" y="1187310"/>
                  </a:moveTo>
                  <a:lnTo>
                    <a:pt x="0" y="378311"/>
                  </a:lnTo>
                  <a:lnTo>
                    <a:pt x="764371" y="0"/>
                  </a:lnTo>
                  <a:lnTo>
                    <a:pt x="1164001" y="808999"/>
                  </a:lnTo>
                  <a:lnTo>
                    <a:pt x="399629" y="118731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3964213" y="4150950"/>
              <a:ext cx="816610" cy="508634"/>
            </a:xfrm>
            <a:custGeom>
              <a:avLst/>
              <a:gdLst/>
              <a:ahLst/>
              <a:cxnLst/>
              <a:rect l="l" t="t" r="r" b="b"/>
              <a:pathLst>
                <a:path w="816610" h="508635" extrusionOk="0">
                  <a:moveTo>
                    <a:pt x="110757" y="508304"/>
                  </a:moveTo>
                  <a:lnTo>
                    <a:pt x="71827" y="497300"/>
                  </a:lnTo>
                  <a:lnTo>
                    <a:pt x="43647" y="466586"/>
                  </a:lnTo>
                  <a:lnTo>
                    <a:pt x="0" y="379291"/>
                  </a:lnTo>
                  <a:lnTo>
                    <a:pt x="765351" y="0"/>
                  </a:lnTo>
                  <a:lnTo>
                    <a:pt x="808999" y="88275"/>
                  </a:lnTo>
                  <a:lnTo>
                    <a:pt x="816244" y="116839"/>
                  </a:lnTo>
                  <a:lnTo>
                    <a:pt x="812395" y="145136"/>
                  </a:lnTo>
                  <a:lnTo>
                    <a:pt x="775061" y="188190"/>
                  </a:lnTo>
                  <a:lnTo>
                    <a:pt x="143562" y="500524"/>
                  </a:lnTo>
                  <a:lnTo>
                    <a:pt x="110757" y="508304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79" name="Google Shape;79;p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834250" y="3420363"/>
              <a:ext cx="158111" cy="89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06952" y="4356845"/>
              <a:ext cx="171206" cy="120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885647" y="3894852"/>
              <a:ext cx="183320" cy="155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7"/>
            <p:cNvSpPr/>
            <p:nvPr/>
          </p:nvSpPr>
          <p:spPr>
            <a:xfrm>
              <a:off x="4099046" y="3723172"/>
              <a:ext cx="72390" cy="382270"/>
            </a:xfrm>
            <a:custGeom>
              <a:avLst/>
              <a:gdLst/>
              <a:ahLst/>
              <a:cxnLst/>
              <a:rect l="l" t="t" r="r" b="b"/>
              <a:pathLst>
                <a:path w="72389" h="382270" extrusionOk="0">
                  <a:moveTo>
                    <a:pt x="30078" y="382201"/>
                  </a:moveTo>
                  <a:lnTo>
                    <a:pt x="0" y="20368"/>
                  </a:lnTo>
                  <a:lnTo>
                    <a:pt x="40737" y="0"/>
                  </a:lnTo>
                  <a:lnTo>
                    <a:pt x="71796" y="361801"/>
                  </a:lnTo>
                  <a:lnTo>
                    <a:pt x="30078" y="382201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83" name="Google Shape;83;p7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200891" y="3778459"/>
              <a:ext cx="183351" cy="155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7"/>
            <p:cNvSpPr/>
            <p:nvPr/>
          </p:nvSpPr>
          <p:spPr>
            <a:xfrm>
              <a:off x="4571452" y="3189658"/>
              <a:ext cx="2170430" cy="418465"/>
            </a:xfrm>
            <a:custGeom>
              <a:avLst/>
              <a:gdLst/>
              <a:ahLst/>
              <a:cxnLst/>
              <a:rect l="l" t="t" r="r" b="b"/>
              <a:pathLst>
                <a:path w="2170429" h="418464" extrusionOk="0">
                  <a:moveTo>
                    <a:pt x="128033" y="418068"/>
                  </a:moveTo>
                  <a:lnTo>
                    <a:pt x="0" y="418068"/>
                  </a:lnTo>
                  <a:lnTo>
                    <a:pt x="0" y="388020"/>
                  </a:lnTo>
                  <a:lnTo>
                    <a:pt x="128033" y="388020"/>
                  </a:lnTo>
                  <a:lnTo>
                    <a:pt x="172403" y="383563"/>
                  </a:lnTo>
                  <a:lnTo>
                    <a:pt x="214494" y="370558"/>
                  </a:lnTo>
                  <a:lnTo>
                    <a:pt x="253127" y="349552"/>
                  </a:lnTo>
                  <a:lnTo>
                    <a:pt x="287125" y="321094"/>
                  </a:lnTo>
                  <a:lnTo>
                    <a:pt x="533513" y="75655"/>
                  </a:lnTo>
                  <a:lnTo>
                    <a:pt x="572761" y="43379"/>
                  </a:lnTo>
                  <a:lnTo>
                    <a:pt x="616926" y="19645"/>
                  </a:lnTo>
                  <a:lnTo>
                    <a:pt x="664732" y="5002"/>
                  </a:lnTo>
                  <a:lnTo>
                    <a:pt x="714904" y="0"/>
                  </a:lnTo>
                  <a:lnTo>
                    <a:pt x="765489" y="5002"/>
                  </a:lnTo>
                  <a:lnTo>
                    <a:pt x="813249" y="19645"/>
                  </a:lnTo>
                  <a:lnTo>
                    <a:pt x="857184" y="43379"/>
                  </a:lnTo>
                  <a:lnTo>
                    <a:pt x="896295" y="75655"/>
                  </a:lnTo>
                  <a:lnTo>
                    <a:pt x="1028218" y="207579"/>
                  </a:lnTo>
                  <a:lnTo>
                    <a:pt x="1063654" y="236225"/>
                  </a:lnTo>
                  <a:lnTo>
                    <a:pt x="1102909" y="256691"/>
                  </a:lnTo>
                  <a:lnTo>
                    <a:pt x="1144714" y="268972"/>
                  </a:lnTo>
                  <a:lnTo>
                    <a:pt x="1187800" y="273066"/>
                  </a:lnTo>
                  <a:lnTo>
                    <a:pt x="1230868" y="268972"/>
                  </a:lnTo>
                  <a:lnTo>
                    <a:pt x="1272665" y="256691"/>
                  </a:lnTo>
                  <a:lnTo>
                    <a:pt x="1311916" y="236225"/>
                  </a:lnTo>
                  <a:lnTo>
                    <a:pt x="1347352" y="207579"/>
                  </a:lnTo>
                  <a:lnTo>
                    <a:pt x="1386480" y="175302"/>
                  </a:lnTo>
                  <a:lnTo>
                    <a:pt x="1430420" y="151568"/>
                  </a:lnTo>
                  <a:lnTo>
                    <a:pt x="1478175" y="136926"/>
                  </a:lnTo>
                  <a:lnTo>
                    <a:pt x="1528743" y="131923"/>
                  </a:lnTo>
                  <a:lnTo>
                    <a:pt x="1578915" y="136911"/>
                  </a:lnTo>
                  <a:lnTo>
                    <a:pt x="1626724" y="151450"/>
                  </a:lnTo>
                  <a:lnTo>
                    <a:pt x="1670898" y="174902"/>
                  </a:lnTo>
                  <a:lnTo>
                    <a:pt x="1710164" y="206629"/>
                  </a:lnTo>
                  <a:lnTo>
                    <a:pt x="1728573" y="226018"/>
                  </a:lnTo>
                  <a:lnTo>
                    <a:pt x="1764013" y="254665"/>
                  </a:lnTo>
                  <a:lnTo>
                    <a:pt x="1803276" y="275130"/>
                  </a:lnTo>
                  <a:lnTo>
                    <a:pt x="1845082" y="287411"/>
                  </a:lnTo>
                  <a:lnTo>
                    <a:pt x="1888155" y="291505"/>
                  </a:lnTo>
                  <a:lnTo>
                    <a:pt x="1931223" y="287411"/>
                  </a:lnTo>
                  <a:lnTo>
                    <a:pt x="1973020" y="275130"/>
                  </a:lnTo>
                  <a:lnTo>
                    <a:pt x="2012271" y="254665"/>
                  </a:lnTo>
                  <a:lnTo>
                    <a:pt x="2047707" y="226018"/>
                  </a:lnTo>
                  <a:lnTo>
                    <a:pt x="2148602" y="124173"/>
                  </a:lnTo>
                  <a:lnTo>
                    <a:pt x="2169952" y="146472"/>
                  </a:lnTo>
                  <a:lnTo>
                    <a:pt x="2069056" y="247367"/>
                  </a:lnTo>
                  <a:lnTo>
                    <a:pt x="2028881" y="280150"/>
                  </a:lnTo>
                  <a:lnTo>
                    <a:pt x="1984276" y="303562"/>
                  </a:lnTo>
                  <a:lnTo>
                    <a:pt x="1936713" y="317607"/>
                  </a:lnTo>
                  <a:lnTo>
                    <a:pt x="1887665" y="322288"/>
                  </a:lnTo>
                  <a:lnTo>
                    <a:pt x="1838617" y="317607"/>
                  </a:lnTo>
                  <a:lnTo>
                    <a:pt x="1791054" y="303562"/>
                  </a:lnTo>
                  <a:lnTo>
                    <a:pt x="1746449" y="280150"/>
                  </a:lnTo>
                  <a:lnTo>
                    <a:pt x="1706274" y="247367"/>
                  </a:lnTo>
                  <a:lnTo>
                    <a:pt x="1687835" y="228928"/>
                  </a:lnTo>
                  <a:lnTo>
                    <a:pt x="1653436" y="200619"/>
                  </a:lnTo>
                  <a:lnTo>
                    <a:pt x="1614848" y="179939"/>
                  </a:lnTo>
                  <a:lnTo>
                    <a:pt x="1572980" y="167260"/>
                  </a:lnTo>
                  <a:lnTo>
                    <a:pt x="1528743" y="162951"/>
                  </a:lnTo>
                  <a:lnTo>
                    <a:pt x="1484375" y="167260"/>
                  </a:lnTo>
                  <a:lnTo>
                    <a:pt x="1442186" y="179939"/>
                  </a:lnTo>
                  <a:lnTo>
                    <a:pt x="1403266" y="200619"/>
                  </a:lnTo>
                  <a:lnTo>
                    <a:pt x="1368701" y="228928"/>
                  </a:lnTo>
                  <a:lnTo>
                    <a:pt x="1329586" y="261052"/>
                  </a:lnTo>
                  <a:lnTo>
                    <a:pt x="1285644" y="284449"/>
                  </a:lnTo>
                  <a:lnTo>
                    <a:pt x="1237883" y="298754"/>
                  </a:lnTo>
                  <a:lnTo>
                    <a:pt x="1187310" y="303604"/>
                  </a:lnTo>
                  <a:lnTo>
                    <a:pt x="1137138" y="298754"/>
                  </a:lnTo>
                  <a:lnTo>
                    <a:pt x="1089332" y="284449"/>
                  </a:lnTo>
                  <a:lnTo>
                    <a:pt x="1045168" y="261052"/>
                  </a:lnTo>
                  <a:lnTo>
                    <a:pt x="1005919" y="228928"/>
                  </a:lnTo>
                  <a:lnTo>
                    <a:pt x="874976" y="97005"/>
                  </a:lnTo>
                  <a:lnTo>
                    <a:pt x="839496" y="68042"/>
                  </a:lnTo>
                  <a:lnTo>
                    <a:pt x="800136" y="47357"/>
                  </a:lnTo>
                  <a:lnTo>
                    <a:pt x="758208" y="34949"/>
                  </a:lnTo>
                  <a:lnTo>
                    <a:pt x="715026" y="30813"/>
                  </a:lnTo>
                  <a:lnTo>
                    <a:pt x="671890" y="34949"/>
                  </a:lnTo>
                  <a:lnTo>
                    <a:pt x="630101" y="47357"/>
                  </a:lnTo>
                  <a:lnTo>
                    <a:pt x="590971" y="68042"/>
                  </a:lnTo>
                  <a:lnTo>
                    <a:pt x="555812" y="97005"/>
                  </a:lnTo>
                  <a:lnTo>
                    <a:pt x="309424" y="343392"/>
                  </a:lnTo>
                  <a:lnTo>
                    <a:pt x="270313" y="375516"/>
                  </a:lnTo>
                  <a:lnTo>
                    <a:pt x="226378" y="398913"/>
                  </a:lnTo>
                  <a:lnTo>
                    <a:pt x="178618" y="413219"/>
                  </a:lnTo>
                  <a:lnTo>
                    <a:pt x="128033" y="418068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85" name="Google Shape;85;p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3901" y="3135351"/>
              <a:ext cx="139702" cy="139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7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706386" y="3431206"/>
              <a:ext cx="92134" cy="93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7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6377642" y="3431206"/>
              <a:ext cx="129013" cy="129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7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6666697" y="3260475"/>
              <a:ext cx="129014" cy="129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507436" y="3528211"/>
              <a:ext cx="128033" cy="129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7"/>
          <p:cNvSpPr/>
          <p:nvPr/>
        </p:nvSpPr>
        <p:spPr>
          <a:xfrm>
            <a:off x="6084697" y="2822987"/>
            <a:ext cx="212725" cy="30480"/>
          </a:xfrm>
          <a:custGeom>
            <a:avLst/>
            <a:gdLst/>
            <a:ahLst/>
            <a:cxnLst/>
            <a:rect l="l" t="t" r="r" b="b"/>
            <a:pathLst>
              <a:path w="212725" h="30480" extrusionOk="0">
                <a:moveTo>
                  <a:pt x="205649" y="30078"/>
                </a:moveTo>
                <a:lnTo>
                  <a:pt x="6769" y="30078"/>
                </a:lnTo>
                <a:lnTo>
                  <a:pt x="0" y="23278"/>
                </a:lnTo>
                <a:lnTo>
                  <a:pt x="0" y="6799"/>
                </a:lnTo>
                <a:lnTo>
                  <a:pt x="6769" y="0"/>
                </a:lnTo>
                <a:lnTo>
                  <a:pt x="15498" y="0"/>
                </a:lnTo>
                <a:lnTo>
                  <a:pt x="205649" y="0"/>
                </a:lnTo>
                <a:lnTo>
                  <a:pt x="212419" y="6799"/>
                </a:lnTo>
                <a:lnTo>
                  <a:pt x="212419" y="23278"/>
                </a:lnTo>
                <a:lnTo>
                  <a:pt x="205649" y="30078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7"/>
          <p:cNvSpPr/>
          <p:nvPr/>
        </p:nvSpPr>
        <p:spPr>
          <a:xfrm>
            <a:off x="6364042" y="2822987"/>
            <a:ext cx="100330" cy="30480"/>
          </a:xfrm>
          <a:custGeom>
            <a:avLst/>
            <a:gdLst/>
            <a:ahLst/>
            <a:cxnLst/>
            <a:rect l="l" t="t" r="r" b="b"/>
            <a:pathLst>
              <a:path w="100329" h="30480" extrusionOk="0">
                <a:moveTo>
                  <a:pt x="93145" y="30078"/>
                </a:moveTo>
                <a:lnTo>
                  <a:pt x="6799" y="30078"/>
                </a:lnTo>
                <a:lnTo>
                  <a:pt x="0" y="23278"/>
                </a:lnTo>
                <a:lnTo>
                  <a:pt x="0" y="6799"/>
                </a:lnTo>
                <a:lnTo>
                  <a:pt x="6799" y="0"/>
                </a:lnTo>
                <a:lnTo>
                  <a:pt x="15529" y="0"/>
                </a:lnTo>
                <a:lnTo>
                  <a:pt x="93145" y="0"/>
                </a:lnTo>
                <a:lnTo>
                  <a:pt x="99914" y="6799"/>
                </a:lnTo>
                <a:lnTo>
                  <a:pt x="99914" y="23278"/>
                </a:lnTo>
                <a:lnTo>
                  <a:pt x="93145" y="30078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7"/>
          <p:cNvSpPr/>
          <p:nvPr/>
        </p:nvSpPr>
        <p:spPr>
          <a:xfrm>
            <a:off x="6599770" y="2822987"/>
            <a:ext cx="72390" cy="30480"/>
          </a:xfrm>
          <a:custGeom>
            <a:avLst/>
            <a:gdLst/>
            <a:ahLst/>
            <a:cxnLst/>
            <a:rect l="l" t="t" r="r" b="b"/>
            <a:pathLst>
              <a:path w="72390" h="30480" extrusionOk="0">
                <a:moveTo>
                  <a:pt x="64996" y="30078"/>
                </a:moveTo>
                <a:lnTo>
                  <a:pt x="6799" y="30078"/>
                </a:lnTo>
                <a:lnTo>
                  <a:pt x="0" y="23278"/>
                </a:lnTo>
                <a:lnTo>
                  <a:pt x="0" y="6799"/>
                </a:lnTo>
                <a:lnTo>
                  <a:pt x="6799" y="0"/>
                </a:lnTo>
                <a:lnTo>
                  <a:pt x="15529" y="0"/>
                </a:lnTo>
                <a:lnTo>
                  <a:pt x="64996" y="0"/>
                </a:lnTo>
                <a:lnTo>
                  <a:pt x="71796" y="6799"/>
                </a:lnTo>
                <a:lnTo>
                  <a:pt x="71796" y="23278"/>
                </a:lnTo>
                <a:lnTo>
                  <a:pt x="64996" y="30078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7"/>
          <p:cNvSpPr/>
          <p:nvPr/>
        </p:nvSpPr>
        <p:spPr>
          <a:xfrm>
            <a:off x="6387352" y="2912242"/>
            <a:ext cx="242570" cy="31115"/>
          </a:xfrm>
          <a:custGeom>
            <a:avLst/>
            <a:gdLst/>
            <a:ahLst/>
            <a:cxnLst/>
            <a:rect l="l" t="t" r="r" b="b"/>
            <a:pathLst>
              <a:path w="242570" h="31114" extrusionOk="0">
                <a:moveTo>
                  <a:pt x="235697" y="31027"/>
                </a:moveTo>
                <a:lnTo>
                  <a:pt x="6768" y="31027"/>
                </a:lnTo>
                <a:lnTo>
                  <a:pt x="0" y="24258"/>
                </a:lnTo>
                <a:lnTo>
                  <a:pt x="0" y="6769"/>
                </a:lnTo>
                <a:lnTo>
                  <a:pt x="6768" y="0"/>
                </a:lnTo>
                <a:lnTo>
                  <a:pt x="15498" y="0"/>
                </a:lnTo>
                <a:lnTo>
                  <a:pt x="235697" y="0"/>
                </a:lnTo>
                <a:lnTo>
                  <a:pt x="242497" y="6769"/>
                </a:lnTo>
                <a:lnTo>
                  <a:pt x="242497" y="24258"/>
                </a:lnTo>
                <a:lnTo>
                  <a:pt x="235697" y="31027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4" name="Google Shape;94;p7"/>
          <p:cNvSpPr/>
          <p:nvPr/>
        </p:nvSpPr>
        <p:spPr>
          <a:xfrm>
            <a:off x="4980792" y="3641696"/>
            <a:ext cx="146685" cy="30480"/>
          </a:xfrm>
          <a:custGeom>
            <a:avLst/>
            <a:gdLst/>
            <a:ahLst/>
            <a:cxnLst/>
            <a:rect l="l" t="t" r="r" b="b"/>
            <a:pathLst>
              <a:path w="146685" h="30479" extrusionOk="0">
                <a:moveTo>
                  <a:pt x="139703" y="30078"/>
                </a:moveTo>
                <a:lnTo>
                  <a:pt x="6799" y="30078"/>
                </a:lnTo>
                <a:lnTo>
                  <a:pt x="0" y="23278"/>
                </a:lnTo>
                <a:lnTo>
                  <a:pt x="0" y="6768"/>
                </a:lnTo>
                <a:lnTo>
                  <a:pt x="6799" y="0"/>
                </a:lnTo>
                <a:lnTo>
                  <a:pt x="15529" y="0"/>
                </a:lnTo>
                <a:lnTo>
                  <a:pt x="139703" y="0"/>
                </a:lnTo>
                <a:lnTo>
                  <a:pt x="146472" y="6768"/>
                </a:lnTo>
                <a:lnTo>
                  <a:pt x="146472" y="23278"/>
                </a:lnTo>
                <a:lnTo>
                  <a:pt x="139703" y="30078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" name="Google Shape;95;p7"/>
          <p:cNvSpPr/>
          <p:nvPr/>
        </p:nvSpPr>
        <p:spPr>
          <a:xfrm>
            <a:off x="5188402" y="3641696"/>
            <a:ext cx="62230" cy="30480"/>
          </a:xfrm>
          <a:custGeom>
            <a:avLst/>
            <a:gdLst/>
            <a:ahLst/>
            <a:cxnLst/>
            <a:rect l="l" t="t" r="r" b="b"/>
            <a:pathLst>
              <a:path w="62229" h="30479" extrusionOk="0">
                <a:moveTo>
                  <a:pt x="55286" y="30078"/>
                </a:moveTo>
                <a:lnTo>
                  <a:pt x="6768" y="30078"/>
                </a:lnTo>
                <a:lnTo>
                  <a:pt x="0" y="23278"/>
                </a:lnTo>
                <a:lnTo>
                  <a:pt x="0" y="6768"/>
                </a:lnTo>
                <a:lnTo>
                  <a:pt x="6768" y="0"/>
                </a:lnTo>
                <a:lnTo>
                  <a:pt x="15498" y="0"/>
                </a:lnTo>
                <a:lnTo>
                  <a:pt x="55286" y="0"/>
                </a:lnTo>
                <a:lnTo>
                  <a:pt x="62055" y="6768"/>
                </a:lnTo>
                <a:lnTo>
                  <a:pt x="62055" y="23278"/>
                </a:lnTo>
                <a:lnTo>
                  <a:pt x="55286" y="30078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6" name="Google Shape;96;p7"/>
          <p:cNvSpPr/>
          <p:nvPr/>
        </p:nvSpPr>
        <p:spPr>
          <a:xfrm>
            <a:off x="5925604" y="3641696"/>
            <a:ext cx="168275" cy="30480"/>
          </a:xfrm>
          <a:custGeom>
            <a:avLst/>
            <a:gdLst/>
            <a:ahLst/>
            <a:cxnLst/>
            <a:rect l="l" t="t" r="r" b="b"/>
            <a:pathLst>
              <a:path w="168275" h="30479" extrusionOk="0">
                <a:moveTo>
                  <a:pt x="161021" y="30078"/>
                </a:moveTo>
                <a:lnTo>
                  <a:pt x="6799" y="30078"/>
                </a:lnTo>
                <a:lnTo>
                  <a:pt x="0" y="23278"/>
                </a:lnTo>
                <a:lnTo>
                  <a:pt x="0" y="6768"/>
                </a:lnTo>
                <a:lnTo>
                  <a:pt x="6799" y="0"/>
                </a:lnTo>
                <a:lnTo>
                  <a:pt x="14549" y="0"/>
                </a:lnTo>
                <a:lnTo>
                  <a:pt x="161021" y="0"/>
                </a:lnTo>
                <a:lnTo>
                  <a:pt x="167821" y="6768"/>
                </a:lnTo>
                <a:lnTo>
                  <a:pt x="167821" y="23278"/>
                </a:lnTo>
                <a:lnTo>
                  <a:pt x="161021" y="30078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7" name="Google Shape;97;p7"/>
          <p:cNvSpPr/>
          <p:nvPr/>
        </p:nvSpPr>
        <p:spPr>
          <a:xfrm>
            <a:off x="6150643" y="3641696"/>
            <a:ext cx="72390" cy="30480"/>
          </a:xfrm>
          <a:custGeom>
            <a:avLst/>
            <a:gdLst/>
            <a:ahLst/>
            <a:cxnLst/>
            <a:rect l="l" t="t" r="r" b="b"/>
            <a:pathLst>
              <a:path w="72389" h="30479" extrusionOk="0">
                <a:moveTo>
                  <a:pt x="64996" y="30078"/>
                </a:moveTo>
                <a:lnTo>
                  <a:pt x="6799" y="30078"/>
                </a:lnTo>
                <a:lnTo>
                  <a:pt x="0" y="23278"/>
                </a:lnTo>
                <a:lnTo>
                  <a:pt x="0" y="6768"/>
                </a:lnTo>
                <a:lnTo>
                  <a:pt x="6799" y="0"/>
                </a:lnTo>
                <a:lnTo>
                  <a:pt x="15529" y="0"/>
                </a:lnTo>
                <a:lnTo>
                  <a:pt x="64996" y="0"/>
                </a:lnTo>
                <a:lnTo>
                  <a:pt x="71796" y="6768"/>
                </a:lnTo>
                <a:lnTo>
                  <a:pt x="71796" y="23278"/>
                </a:lnTo>
                <a:lnTo>
                  <a:pt x="64996" y="300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7"/>
          <p:cNvSpPr/>
          <p:nvPr/>
        </p:nvSpPr>
        <p:spPr>
          <a:xfrm>
            <a:off x="6431949" y="3641696"/>
            <a:ext cx="90805" cy="30480"/>
          </a:xfrm>
          <a:custGeom>
            <a:avLst/>
            <a:gdLst/>
            <a:ahLst/>
            <a:cxnLst/>
            <a:rect l="l" t="t" r="r" b="b"/>
            <a:pathLst>
              <a:path w="90804" h="30479" extrusionOk="0">
                <a:moveTo>
                  <a:pt x="83436" y="30078"/>
                </a:moveTo>
                <a:lnTo>
                  <a:pt x="6799" y="30078"/>
                </a:lnTo>
                <a:lnTo>
                  <a:pt x="0" y="23278"/>
                </a:lnTo>
                <a:lnTo>
                  <a:pt x="0" y="6768"/>
                </a:lnTo>
                <a:lnTo>
                  <a:pt x="6799" y="0"/>
                </a:lnTo>
                <a:lnTo>
                  <a:pt x="15529" y="0"/>
                </a:lnTo>
                <a:lnTo>
                  <a:pt x="83436" y="0"/>
                </a:lnTo>
                <a:lnTo>
                  <a:pt x="90235" y="6768"/>
                </a:lnTo>
                <a:lnTo>
                  <a:pt x="90235" y="23278"/>
                </a:lnTo>
                <a:lnTo>
                  <a:pt x="83436" y="30078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7"/>
          <p:cNvSpPr/>
          <p:nvPr/>
        </p:nvSpPr>
        <p:spPr>
          <a:xfrm>
            <a:off x="4610260" y="2809418"/>
            <a:ext cx="170815" cy="31115"/>
          </a:xfrm>
          <a:custGeom>
            <a:avLst/>
            <a:gdLst/>
            <a:ahLst/>
            <a:cxnLst/>
            <a:rect l="l" t="t" r="r" b="b"/>
            <a:pathLst>
              <a:path w="170814" h="31114" extrusionOk="0">
                <a:moveTo>
                  <a:pt x="162951" y="31027"/>
                </a:moveTo>
                <a:lnTo>
                  <a:pt x="6768" y="31027"/>
                </a:lnTo>
                <a:lnTo>
                  <a:pt x="0" y="24258"/>
                </a:lnTo>
                <a:lnTo>
                  <a:pt x="0" y="7749"/>
                </a:lnTo>
                <a:lnTo>
                  <a:pt x="6768" y="0"/>
                </a:lnTo>
                <a:lnTo>
                  <a:pt x="15498" y="0"/>
                </a:lnTo>
                <a:lnTo>
                  <a:pt x="162951" y="0"/>
                </a:lnTo>
                <a:lnTo>
                  <a:pt x="169751" y="6799"/>
                </a:lnTo>
                <a:lnTo>
                  <a:pt x="169751" y="15529"/>
                </a:lnTo>
                <a:lnTo>
                  <a:pt x="170731" y="24258"/>
                </a:lnTo>
                <a:lnTo>
                  <a:pt x="162951" y="31027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7"/>
          <p:cNvSpPr/>
          <p:nvPr/>
        </p:nvSpPr>
        <p:spPr>
          <a:xfrm>
            <a:off x="4825589" y="2809418"/>
            <a:ext cx="83820" cy="31115"/>
          </a:xfrm>
          <a:custGeom>
            <a:avLst/>
            <a:gdLst/>
            <a:ahLst/>
            <a:cxnLst/>
            <a:rect l="l" t="t" r="r" b="b"/>
            <a:pathLst>
              <a:path w="83820" h="31114" extrusionOk="0">
                <a:moveTo>
                  <a:pt x="76636" y="31027"/>
                </a:moveTo>
                <a:lnTo>
                  <a:pt x="6799" y="31027"/>
                </a:lnTo>
                <a:lnTo>
                  <a:pt x="0" y="24258"/>
                </a:lnTo>
                <a:lnTo>
                  <a:pt x="0" y="7749"/>
                </a:lnTo>
                <a:lnTo>
                  <a:pt x="6799" y="0"/>
                </a:lnTo>
                <a:lnTo>
                  <a:pt x="15529" y="0"/>
                </a:lnTo>
                <a:lnTo>
                  <a:pt x="76636" y="0"/>
                </a:lnTo>
                <a:lnTo>
                  <a:pt x="83436" y="6799"/>
                </a:lnTo>
                <a:lnTo>
                  <a:pt x="83436" y="24258"/>
                </a:lnTo>
                <a:lnTo>
                  <a:pt x="76636" y="31027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01" name="Google Shape;101;p7"/>
          <p:cNvGrpSpPr/>
          <p:nvPr/>
        </p:nvGrpSpPr>
        <p:grpSpPr>
          <a:xfrm>
            <a:off x="3464661" y="2437917"/>
            <a:ext cx="601980" cy="911225"/>
            <a:chOff x="3464661" y="2437917"/>
            <a:chExt cx="601980" cy="911225"/>
          </a:xfrm>
        </p:grpSpPr>
        <p:sp>
          <p:nvSpPr>
            <p:cNvPr id="102" name="Google Shape;102;p7"/>
            <p:cNvSpPr/>
            <p:nvPr/>
          </p:nvSpPr>
          <p:spPr>
            <a:xfrm>
              <a:off x="3464661" y="2437917"/>
              <a:ext cx="601980" cy="911225"/>
            </a:xfrm>
            <a:custGeom>
              <a:avLst/>
              <a:gdLst/>
              <a:ahLst/>
              <a:cxnLst/>
              <a:rect l="l" t="t" r="r" b="b"/>
              <a:pathLst>
                <a:path w="601979" h="911225" extrusionOk="0">
                  <a:moveTo>
                    <a:pt x="601395" y="578104"/>
                  </a:moveTo>
                  <a:lnTo>
                    <a:pt x="599465" y="576173"/>
                  </a:lnTo>
                  <a:lnTo>
                    <a:pt x="289560" y="265353"/>
                  </a:lnTo>
                  <a:lnTo>
                    <a:pt x="304431" y="246265"/>
                  </a:lnTo>
                  <a:lnTo>
                    <a:pt x="321005" y="207314"/>
                  </a:lnTo>
                  <a:lnTo>
                    <a:pt x="326885" y="163931"/>
                  </a:lnTo>
                  <a:lnTo>
                    <a:pt x="321005" y="120459"/>
                  </a:lnTo>
                  <a:lnTo>
                    <a:pt x="316230" y="109194"/>
                  </a:lnTo>
                  <a:lnTo>
                    <a:pt x="316230" y="163931"/>
                  </a:lnTo>
                  <a:lnTo>
                    <a:pt x="308381" y="212267"/>
                  </a:lnTo>
                  <a:lnTo>
                    <a:pt x="286575" y="254317"/>
                  </a:lnTo>
                  <a:lnTo>
                    <a:pt x="281419" y="259461"/>
                  </a:lnTo>
                  <a:lnTo>
                    <a:pt x="279831" y="259461"/>
                  </a:lnTo>
                  <a:lnTo>
                    <a:pt x="278396" y="259956"/>
                  </a:lnTo>
                  <a:lnTo>
                    <a:pt x="275488" y="262864"/>
                  </a:lnTo>
                  <a:lnTo>
                    <a:pt x="275488" y="265404"/>
                  </a:lnTo>
                  <a:lnTo>
                    <a:pt x="253352" y="287528"/>
                  </a:lnTo>
                  <a:lnTo>
                    <a:pt x="211302" y="309333"/>
                  </a:lnTo>
                  <a:lnTo>
                    <a:pt x="162953" y="317169"/>
                  </a:lnTo>
                  <a:lnTo>
                    <a:pt x="114604" y="309333"/>
                  </a:lnTo>
                  <a:lnTo>
                    <a:pt x="72542" y="287528"/>
                  </a:lnTo>
                  <a:lnTo>
                    <a:pt x="39331" y="254317"/>
                  </a:lnTo>
                  <a:lnTo>
                    <a:pt x="17513" y="212267"/>
                  </a:lnTo>
                  <a:lnTo>
                    <a:pt x="9677" y="163931"/>
                  </a:lnTo>
                  <a:lnTo>
                    <a:pt x="17513" y="115100"/>
                  </a:lnTo>
                  <a:lnTo>
                    <a:pt x="39331" y="72758"/>
                  </a:lnTo>
                  <a:lnTo>
                    <a:pt x="72542" y="39382"/>
                  </a:lnTo>
                  <a:lnTo>
                    <a:pt x="114604" y="17526"/>
                  </a:lnTo>
                  <a:lnTo>
                    <a:pt x="162953" y="9677"/>
                  </a:lnTo>
                  <a:lnTo>
                    <a:pt x="211302" y="17526"/>
                  </a:lnTo>
                  <a:lnTo>
                    <a:pt x="253352" y="39382"/>
                  </a:lnTo>
                  <a:lnTo>
                    <a:pt x="286575" y="72758"/>
                  </a:lnTo>
                  <a:lnTo>
                    <a:pt x="308381" y="115100"/>
                  </a:lnTo>
                  <a:lnTo>
                    <a:pt x="316230" y="163931"/>
                  </a:lnTo>
                  <a:lnTo>
                    <a:pt x="316230" y="109194"/>
                  </a:lnTo>
                  <a:lnTo>
                    <a:pt x="278739" y="48133"/>
                  </a:lnTo>
                  <a:lnTo>
                    <a:pt x="245541" y="22453"/>
                  </a:lnTo>
                  <a:lnTo>
                    <a:pt x="206413" y="5880"/>
                  </a:lnTo>
                  <a:lnTo>
                    <a:pt x="162953" y="0"/>
                  </a:lnTo>
                  <a:lnTo>
                    <a:pt x="119557" y="5880"/>
                  </a:lnTo>
                  <a:lnTo>
                    <a:pt x="80619" y="22453"/>
                  </a:lnTo>
                  <a:lnTo>
                    <a:pt x="47650" y="48133"/>
                  </a:lnTo>
                  <a:lnTo>
                    <a:pt x="22199" y="81330"/>
                  </a:lnTo>
                  <a:lnTo>
                    <a:pt x="5803" y="120459"/>
                  </a:lnTo>
                  <a:lnTo>
                    <a:pt x="0" y="163931"/>
                  </a:lnTo>
                  <a:lnTo>
                    <a:pt x="5803" y="207314"/>
                  </a:lnTo>
                  <a:lnTo>
                    <a:pt x="22199" y="246265"/>
                  </a:lnTo>
                  <a:lnTo>
                    <a:pt x="47650" y="279234"/>
                  </a:lnTo>
                  <a:lnTo>
                    <a:pt x="80619" y="304673"/>
                  </a:lnTo>
                  <a:lnTo>
                    <a:pt x="119557" y="321068"/>
                  </a:lnTo>
                  <a:lnTo>
                    <a:pt x="162953" y="326885"/>
                  </a:lnTo>
                  <a:lnTo>
                    <a:pt x="206413" y="321068"/>
                  </a:lnTo>
                  <a:lnTo>
                    <a:pt x="215734" y="317169"/>
                  </a:lnTo>
                  <a:lnTo>
                    <a:pt x="245541" y="304673"/>
                  </a:lnTo>
                  <a:lnTo>
                    <a:pt x="278739" y="279234"/>
                  </a:lnTo>
                  <a:lnTo>
                    <a:pt x="282778" y="274053"/>
                  </a:lnTo>
                  <a:lnTo>
                    <a:pt x="590727" y="581990"/>
                  </a:lnTo>
                  <a:lnTo>
                    <a:pt x="590727" y="907935"/>
                  </a:lnTo>
                  <a:lnTo>
                    <a:pt x="593636" y="910844"/>
                  </a:lnTo>
                  <a:lnTo>
                    <a:pt x="598474" y="910844"/>
                  </a:lnTo>
                  <a:lnTo>
                    <a:pt x="601395" y="907935"/>
                  </a:lnTo>
                  <a:lnTo>
                    <a:pt x="601395" y="578104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3" name="Google Shape;103;p7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3511938" y="2485903"/>
              <a:ext cx="231363" cy="2308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7"/>
          <p:cNvSpPr/>
          <p:nvPr/>
        </p:nvSpPr>
        <p:spPr>
          <a:xfrm>
            <a:off x="4639359" y="2331191"/>
            <a:ext cx="10795" cy="358140"/>
          </a:xfrm>
          <a:custGeom>
            <a:avLst/>
            <a:gdLst/>
            <a:ahLst/>
            <a:cxnLst/>
            <a:rect l="l" t="t" r="r" b="b"/>
            <a:pathLst>
              <a:path w="10795" h="358139" extrusionOk="0">
                <a:moveTo>
                  <a:pt x="7749" y="357942"/>
                </a:moveTo>
                <a:lnTo>
                  <a:pt x="2909" y="357942"/>
                </a:lnTo>
                <a:lnTo>
                  <a:pt x="0" y="356012"/>
                </a:lnTo>
                <a:lnTo>
                  <a:pt x="0" y="1929"/>
                </a:lnTo>
                <a:lnTo>
                  <a:pt x="2909" y="0"/>
                </a:lnTo>
                <a:lnTo>
                  <a:pt x="5819" y="0"/>
                </a:lnTo>
                <a:lnTo>
                  <a:pt x="7749" y="0"/>
                </a:lnTo>
                <a:lnTo>
                  <a:pt x="10659" y="1929"/>
                </a:lnTo>
                <a:lnTo>
                  <a:pt x="10659" y="356012"/>
                </a:lnTo>
                <a:lnTo>
                  <a:pt x="7749" y="357942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7"/>
          <p:cNvSpPr/>
          <p:nvPr/>
        </p:nvSpPr>
        <p:spPr>
          <a:xfrm>
            <a:off x="3289066" y="3261455"/>
            <a:ext cx="520065" cy="819785"/>
          </a:xfrm>
          <a:custGeom>
            <a:avLst/>
            <a:gdLst/>
            <a:ahLst/>
            <a:cxnLst/>
            <a:rect l="l" t="t" r="r" b="b"/>
            <a:pathLst>
              <a:path w="520064" h="819785" extrusionOk="0">
                <a:moveTo>
                  <a:pt x="518014" y="819658"/>
                </a:moveTo>
                <a:lnTo>
                  <a:pt x="312364" y="819658"/>
                </a:lnTo>
                <a:lnTo>
                  <a:pt x="310434" y="818678"/>
                </a:lnTo>
                <a:lnTo>
                  <a:pt x="309454" y="817698"/>
                </a:lnTo>
                <a:lnTo>
                  <a:pt x="1960" y="509254"/>
                </a:lnTo>
                <a:lnTo>
                  <a:pt x="0" y="507293"/>
                </a:lnTo>
                <a:lnTo>
                  <a:pt x="0" y="1929"/>
                </a:lnTo>
                <a:lnTo>
                  <a:pt x="1960" y="0"/>
                </a:lnTo>
                <a:lnTo>
                  <a:pt x="4870" y="0"/>
                </a:lnTo>
                <a:lnTo>
                  <a:pt x="7779" y="0"/>
                </a:lnTo>
                <a:lnTo>
                  <a:pt x="10690" y="1929"/>
                </a:lnTo>
                <a:lnTo>
                  <a:pt x="10690" y="503434"/>
                </a:lnTo>
                <a:lnTo>
                  <a:pt x="315274" y="808968"/>
                </a:lnTo>
                <a:lnTo>
                  <a:pt x="517034" y="808968"/>
                </a:lnTo>
                <a:lnTo>
                  <a:pt x="519944" y="810929"/>
                </a:lnTo>
                <a:lnTo>
                  <a:pt x="519944" y="816748"/>
                </a:lnTo>
                <a:lnTo>
                  <a:pt x="518014" y="819658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7"/>
          <p:cNvSpPr/>
          <p:nvPr/>
        </p:nvSpPr>
        <p:spPr>
          <a:xfrm>
            <a:off x="7351553" y="1956770"/>
            <a:ext cx="10795" cy="306070"/>
          </a:xfrm>
          <a:custGeom>
            <a:avLst/>
            <a:gdLst/>
            <a:ahLst/>
            <a:cxnLst/>
            <a:rect l="l" t="t" r="r" b="b"/>
            <a:pathLst>
              <a:path w="10795" h="306069" extrusionOk="0">
                <a:moveTo>
                  <a:pt x="8729" y="305564"/>
                </a:moveTo>
                <a:lnTo>
                  <a:pt x="2909" y="305564"/>
                </a:lnTo>
                <a:lnTo>
                  <a:pt x="0" y="302654"/>
                </a:lnTo>
                <a:lnTo>
                  <a:pt x="0" y="2909"/>
                </a:lnTo>
                <a:lnTo>
                  <a:pt x="2909" y="0"/>
                </a:lnTo>
                <a:lnTo>
                  <a:pt x="5819" y="0"/>
                </a:lnTo>
                <a:lnTo>
                  <a:pt x="8729" y="0"/>
                </a:lnTo>
                <a:lnTo>
                  <a:pt x="10659" y="2909"/>
                </a:lnTo>
                <a:lnTo>
                  <a:pt x="10659" y="302654"/>
                </a:lnTo>
                <a:lnTo>
                  <a:pt x="8729" y="305564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7"/>
          <p:cNvSpPr/>
          <p:nvPr/>
        </p:nvSpPr>
        <p:spPr>
          <a:xfrm>
            <a:off x="5242709" y="2221597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 extrusionOk="0">
                <a:moveTo>
                  <a:pt x="147452" y="294874"/>
                </a:moveTo>
                <a:lnTo>
                  <a:pt x="101195" y="287361"/>
                </a:lnTo>
                <a:lnTo>
                  <a:pt x="60761" y="266436"/>
                </a:lnTo>
                <a:lnTo>
                  <a:pt x="28711" y="234523"/>
                </a:lnTo>
                <a:lnTo>
                  <a:pt x="7604" y="194044"/>
                </a:lnTo>
                <a:lnTo>
                  <a:pt x="0" y="147422"/>
                </a:lnTo>
                <a:lnTo>
                  <a:pt x="7604" y="100803"/>
                </a:lnTo>
                <a:lnTo>
                  <a:pt x="28711" y="60331"/>
                </a:lnTo>
                <a:lnTo>
                  <a:pt x="60761" y="28427"/>
                </a:lnTo>
                <a:lnTo>
                  <a:pt x="101195" y="7510"/>
                </a:lnTo>
                <a:lnTo>
                  <a:pt x="147452" y="0"/>
                </a:lnTo>
                <a:lnTo>
                  <a:pt x="194071" y="7510"/>
                </a:lnTo>
                <a:lnTo>
                  <a:pt x="234542" y="28427"/>
                </a:lnTo>
                <a:lnTo>
                  <a:pt x="237143" y="31027"/>
                </a:lnTo>
                <a:lnTo>
                  <a:pt x="147452" y="31027"/>
                </a:lnTo>
                <a:lnTo>
                  <a:pt x="102254" y="40212"/>
                </a:lnTo>
                <a:lnTo>
                  <a:pt x="65233" y="65218"/>
                </a:lnTo>
                <a:lnTo>
                  <a:pt x="40216" y="102228"/>
                </a:lnTo>
                <a:lnTo>
                  <a:pt x="31027" y="147422"/>
                </a:lnTo>
                <a:lnTo>
                  <a:pt x="40216" y="192615"/>
                </a:lnTo>
                <a:lnTo>
                  <a:pt x="65233" y="229625"/>
                </a:lnTo>
                <a:lnTo>
                  <a:pt x="102254" y="254631"/>
                </a:lnTo>
                <a:lnTo>
                  <a:pt x="147452" y="263816"/>
                </a:lnTo>
                <a:lnTo>
                  <a:pt x="237162" y="263816"/>
                </a:lnTo>
                <a:lnTo>
                  <a:pt x="234542" y="266436"/>
                </a:lnTo>
                <a:lnTo>
                  <a:pt x="194071" y="287361"/>
                </a:lnTo>
                <a:lnTo>
                  <a:pt x="147452" y="294874"/>
                </a:lnTo>
                <a:close/>
              </a:path>
              <a:path w="295275" h="295275" extrusionOk="0">
                <a:moveTo>
                  <a:pt x="237162" y="263816"/>
                </a:moveTo>
                <a:lnTo>
                  <a:pt x="147452" y="263816"/>
                </a:lnTo>
                <a:lnTo>
                  <a:pt x="193212" y="254631"/>
                </a:lnTo>
                <a:lnTo>
                  <a:pt x="230513" y="229625"/>
                </a:lnTo>
                <a:lnTo>
                  <a:pt x="255627" y="192615"/>
                </a:lnTo>
                <a:lnTo>
                  <a:pt x="264826" y="147422"/>
                </a:lnTo>
                <a:lnTo>
                  <a:pt x="255627" y="102228"/>
                </a:lnTo>
                <a:lnTo>
                  <a:pt x="230513" y="65218"/>
                </a:lnTo>
                <a:lnTo>
                  <a:pt x="193212" y="40212"/>
                </a:lnTo>
                <a:lnTo>
                  <a:pt x="147452" y="31027"/>
                </a:lnTo>
                <a:lnTo>
                  <a:pt x="237143" y="31027"/>
                </a:lnTo>
                <a:lnTo>
                  <a:pt x="266447" y="60331"/>
                </a:lnTo>
                <a:lnTo>
                  <a:pt x="287364" y="100803"/>
                </a:lnTo>
                <a:lnTo>
                  <a:pt x="294874" y="147422"/>
                </a:lnTo>
                <a:lnTo>
                  <a:pt x="287364" y="194044"/>
                </a:lnTo>
                <a:lnTo>
                  <a:pt x="266447" y="234523"/>
                </a:lnTo>
                <a:lnTo>
                  <a:pt x="237162" y="263816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7"/>
          <p:cNvSpPr/>
          <p:nvPr/>
        </p:nvSpPr>
        <p:spPr>
          <a:xfrm>
            <a:off x="5767460" y="2218691"/>
            <a:ext cx="537845" cy="537845"/>
          </a:xfrm>
          <a:custGeom>
            <a:avLst/>
            <a:gdLst/>
            <a:ahLst/>
            <a:cxnLst/>
            <a:rect l="l" t="t" r="r" b="b"/>
            <a:pathLst>
              <a:path w="537845" h="537844" extrusionOk="0">
                <a:moveTo>
                  <a:pt x="268686" y="537403"/>
                </a:moveTo>
                <a:lnTo>
                  <a:pt x="220645" y="533074"/>
                </a:lnTo>
                <a:lnTo>
                  <a:pt x="175324" y="520594"/>
                </a:lnTo>
                <a:lnTo>
                  <a:pt x="133506" y="500722"/>
                </a:lnTo>
                <a:lnTo>
                  <a:pt x="95974" y="474215"/>
                </a:lnTo>
                <a:lnTo>
                  <a:pt x="63510" y="441832"/>
                </a:lnTo>
                <a:lnTo>
                  <a:pt x="36899" y="404333"/>
                </a:lnTo>
                <a:lnTo>
                  <a:pt x="16921" y="362474"/>
                </a:lnTo>
                <a:lnTo>
                  <a:pt x="4360" y="317016"/>
                </a:lnTo>
                <a:lnTo>
                  <a:pt x="0" y="268716"/>
                </a:lnTo>
                <a:lnTo>
                  <a:pt x="4360" y="220408"/>
                </a:lnTo>
                <a:lnTo>
                  <a:pt x="16921" y="174942"/>
                </a:lnTo>
                <a:lnTo>
                  <a:pt x="36899" y="133079"/>
                </a:lnTo>
                <a:lnTo>
                  <a:pt x="63510" y="95575"/>
                </a:lnTo>
                <a:lnTo>
                  <a:pt x="95974" y="63190"/>
                </a:lnTo>
                <a:lnTo>
                  <a:pt x="133506" y="36682"/>
                </a:lnTo>
                <a:lnTo>
                  <a:pt x="175324" y="16808"/>
                </a:lnTo>
                <a:lnTo>
                  <a:pt x="220645" y="4328"/>
                </a:lnTo>
                <a:lnTo>
                  <a:pt x="268686" y="0"/>
                </a:lnTo>
                <a:lnTo>
                  <a:pt x="316995" y="4328"/>
                </a:lnTo>
                <a:lnTo>
                  <a:pt x="362460" y="16808"/>
                </a:lnTo>
                <a:lnTo>
                  <a:pt x="404324" y="36682"/>
                </a:lnTo>
                <a:lnTo>
                  <a:pt x="411448" y="41718"/>
                </a:lnTo>
                <a:lnTo>
                  <a:pt x="268686" y="41718"/>
                </a:lnTo>
                <a:lnTo>
                  <a:pt x="223009" y="46338"/>
                </a:lnTo>
                <a:lnTo>
                  <a:pt x="180436" y="59586"/>
                </a:lnTo>
                <a:lnTo>
                  <a:pt x="141886" y="80542"/>
                </a:lnTo>
                <a:lnTo>
                  <a:pt x="108281" y="108284"/>
                </a:lnTo>
                <a:lnTo>
                  <a:pt x="80541" y="141893"/>
                </a:lnTo>
                <a:lnTo>
                  <a:pt x="59586" y="180449"/>
                </a:lnTo>
                <a:lnTo>
                  <a:pt x="46339" y="223030"/>
                </a:lnTo>
                <a:lnTo>
                  <a:pt x="41718" y="268716"/>
                </a:lnTo>
                <a:lnTo>
                  <a:pt x="46339" y="314393"/>
                </a:lnTo>
                <a:lnTo>
                  <a:pt x="59586" y="356967"/>
                </a:lnTo>
                <a:lnTo>
                  <a:pt x="80541" y="395517"/>
                </a:lnTo>
                <a:lnTo>
                  <a:pt x="108281" y="429122"/>
                </a:lnTo>
                <a:lnTo>
                  <a:pt x="141886" y="456862"/>
                </a:lnTo>
                <a:lnTo>
                  <a:pt x="180436" y="477817"/>
                </a:lnTo>
                <a:lnTo>
                  <a:pt x="223009" y="491064"/>
                </a:lnTo>
                <a:lnTo>
                  <a:pt x="268686" y="495685"/>
                </a:lnTo>
                <a:lnTo>
                  <a:pt x="411115" y="495685"/>
                </a:lnTo>
                <a:lnTo>
                  <a:pt x="404324" y="500504"/>
                </a:lnTo>
                <a:lnTo>
                  <a:pt x="362460" y="520481"/>
                </a:lnTo>
                <a:lnTo>
                  <a:pt x="316995" y="533042"/>
                </a:lnTo>
                <a:lnTo>
                  <a:pt x="268686" y="537403"/>
                </a:lnTo>
                <a:close/>
              </a:path>
              <a:path w="537845" h="537844" extrusionOk="0">
                <a:moveTo>
                  <a:pt x="411115" y="495685"/>
                </a:moveTo>
                <a:lnTo>
                  <a:pt x="268686" y="495685"/>
                </a:lnTo>
                <a:lnTo>
                  <a:pt x="314373" y="491064"/>
                </a:lnTo>
                <a:lnTo>
                  <a:pt x="356954" y="477817"/>
                </a:lnTo>
                <a:lnTo>
                  <a:pt x="395509" y="456862"/>
                </a:lnTo>
                <a:lnTo>
                  <a:pt x="429118" y="429122"/>
                </a:lnTo>
                <a:lnTo>
                  <a:pt x="456861" y="395517"/>
                </a:lnTo>
                <a:lnTo>
                  <a:pt x="477816" y="356967"/>
                </a:lnTo>
                <a:lnTo>
                  <a:pt x="491064" y="314393"/>
                </a:lnTo>
                <a:lnTo>
                  <a:pt x="495685" y="268716"/>
                </a:lnTo>
                <a:lnTo>
                  <a:pt x="491064" y="223030"/>
                </a:lnTo>
                <a:lnTo>
                  <a:pt x="477816" y="180449"/>
                </a:lnTo>
                <a:lnTo>
                  <a:pt x="456861" y="141893"/>
                </a:lnTo>
                <a:lnTo>
                  <a:pt x="429118" y="108284"/>
                </a:lnTo>
                <a:lnTo>
                  <a:pt x="395509" y="80542"/>
                </a:lnTo>
                <a:lnTo>
                  <a:pt x="356954" y="59586"/>
                </a:lnTo>
                <a:lnTo>
                  <a:pt x="314373" y="46338"/>
                </a:lnTo>
                <a:lnTo>
                  <a:pt x="268686" y="41718"/>
                </a:lnTo>
                <a:lnTo>
                  <a:pt x="411448" y="41718"/>
                </a:lnTo>
                <a:lnTo>
                  <a:pt x="474212" y="95575"/>
                </a:lnTo>
                <a:lnTo>
                  <a:pt x="500721" y="133079"/>
                </a:lnTo>
                <a:lnTo>
                  <a:pt x="520594" y="174942"/>
                </a:lnTo>
                <a:lnTo>
                  <a:pt x="533074" y="220408"/>
                </a:lnTo>
                <a:lnTo>
                  <a:pt x="537403" y="268716"/>
                </a:lnTo>
                <a:lnTo>
                  <a:pt x="533074" y="316758"/>
                </a:lnTo>
                <a:lnTo>
                  <a:pt x="520594" y="362079"/>
                </a:lnTo>
                <a:lnTo>
                  <a:pt x="500721" y="403897"/>
                </a:lnTo>
                <a:lnTo>
                  <a:pt x="474212" y="441429"/>
                </a:lnTo>
                <a:lnTo>
                  <a:pt x="441827" y="473892"/>
                </a:lnTo>
                <a:lnTo>
                  <a:pt x="411115" y="495685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138800" y="2816060"/>
            <a:ext cx="211469" cy="211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/>
          <p:nvPr/>
        </p:nvSpPr>
        <p:spPr>
          <a:xfrm>
            <a:off x="6252519" y="1521242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 extrusionOk="0">
                <a:moveTo>
                  <a:pt x="156151" y="312334"/>
                </a:moveTo>
                <a:lnTo>
                  <a:pt x="106766" y="304286"/>
                </a:lnTo>
                <a:lnTo>
                  <a:pt x="63897" y="281943"/>
                </a:lnTo>
                <a:lnTo>
                  <a:pt x="30106" y="248005"/>
                </a:lnTo>
                <a:lnTo>
                  <a:pt x="7953" y="205175"/>
                </a:lnTo>
                <a:lnTo>
                  <a:pt x="0" y="156151"/>
                </a:lnTo>
                <a:lnTo>
                  <a:pt x="7953" y="106766"/>
                </a:lnTo>
                <a:lnTo>
                  <a:pt x="30106" y="63898"/>
                </a:lnTo>
                <a:lnTo>
                  <a:pt x="63897" y="30106"/>
                </a:lnTo>
                <a:lnTo>
                  <a:pt x="106766" y="7953"/>
                </a:lnTo>
                <a:lnTo>
                  <a:pt x="156151" y="0"/>
                </a:lnTo>
                <a:lnTo>
                  <a:pt x="205551" y="7953"/>
                </a:lnTo>
                <a:lnTo>
                  <a:pt x="248315" y="30048"/>
                </a:lnTo>
                <a:lnTo>
                  <a:pt x="156151" y="30048"/>
                </a:lnTo>
                <a:lnTo>
                  <a:pt x="107552" y="39931"/>
                </a:lnTo>
                <a:lnTo>
                  <a:pt x="67768" y="66911"/>
                </a:lnTo>
                <a:lnTo>
                  <a:pt x="40895" y="106985"/>
                </a:lnTo>
                <a:lnTo>
                  <a:pt x="31027" y="156151"/>
                </a:lnTo>
                <a:lnTo>
                  <a:pt x="40895" y="204768"/>
                </a:lnTo>
                <a:lnTo>
                  <a:pt x="67768" y="244561"/>
                </a:lnTo>
                <a:lnTo>
                  <a:pt x="107552" y="271437"/>
                </a:lnTo>
                <a:lnTo>
                  <a:pt x="156151" y="281305"/>
                </a:lnTo>
                <a:lnTo>
                  <a:pt x="249063" y="281305"/>
                </a:lnTo>
                <a:lnTo>
                  <a:pt x="248429" y="281943"/>
                </a:lnTo>
                <a:lnTo>
                  <a:pt x="205551" y="304286"/>
                </a:lnTo>
                <a:lnTo>
                  <a:pt x="156151" y="312334"/>
                </a:lnTo>
                <a:close/>
              </a:path>
              <a:path w="312420" h="312419" extrusionOk="0">
                <a:moveTo>
                  <a:pt x="249063" y="281305"/>
                </a:moveTo>
                <a:lnTo>
                  <a:pt x="156151" y="281305"/>
                </a:lnTo>
                <a:lnTo>
                  <a:pt x="204768" y="271437"/>
                </a:lnTo>
                <a:lnTo>
                  <a:pt x="244561" y="244561"/>
                </a:lnTo>
                <a:lnTo>
                  <a:pt x="271437" y="204768"/>
                </a:lnTo>
                <a:lnTo>
                  <a:pt x="281305" y="156151"/>
                </a:lnTo>
                <a:lnTo>
                  <a:pt x="271437" y="106985"/>
                </a:lnTo>
                <a:lnTo>
                  <a:pt x="244561" y="66911"/>
                </a:lnTo>
                <a:lnTo>
                  <a:pt x="204768" y="39931"/>
                </a:lnTo>
                <a:lnTo>
                  <a:pt x="156151" y="30048"/>
                </a:lnTo>
                <a:lnTo>
                  <a:pt x="248315" y="30048"/>
                </a:lnTo>
                <a:lnTo>
                  <a:pt x="282225" y="63898"/>
                </a:lnTo>
                <a:lnTo>
                  <a:pt x="304380" y="106766"/>
                </a:lnTo>
                <a:lnTo>
                  <a:pt x="312333" y="156151"/>
                </a:lnTo>
                <a:lnTo>
                  <a:pt x="304380" y="205175"/>
                </a:lnTo>
                <a:lnTo>
                  <a:pt x="282225" y="248005"/>
                </a:lnTo>
                <a:lnTo>
                  <a:pt x="249063" y="281305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7"/>
          <p:cNvSpPr/>
          <p:nvPr/>
        </p:nvSpPr>
        <p:spPr>
          <a:xfrm>
            <a:off x="7682327" y="985768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19" extrusionOk="0">
                <a:moveTo>
                  <a:pt x="156151" y="312364"/>
                </a:moveTo>
                <a:lnTo>
                  <a:pt x="106766" y="304410"/>
                </a:lnTo>
                <a:lnTo>
                  <a:pt x="63898" y="282256"/>
                </a:lnTo>
                <a:lnTo>
                  <a:pt x="30106" y="248460"/>
                </a:lnTo>
                <a:lnTo>
                  <a:pt x="7953" y="205582"/>
                </a:lnTo>
                <a:lnTo>
                  <a:pt x="0" y="156182"/>
                </a:lnTo>
                <a:lnTo>
                  <a:pt x="7953" y="107158"/>
                </a:lnTo>
                <a:lnTo>
                  <a:pt x="30106" y="64328"/>
                </a:lnTo>
                <a:lnTo>
                  <a:pt x="63898" y="30390"/>
                </a:lnTo>
                <a:lnTo>
                  <a:pt x="106766" y="8047"/>
                </a:lnTo>
                <a:lnTo>
                  <a:pt x="156151" y="0"/>
                </a:lnTo>
                <a:lnTo>
                  <a:pt x="205175" y="8047"/>
                </a:lnTo>
                <a:lnTo>
                  <a:pt x="248005" y="30390"/>
                </a:lnTo>
                <a:lnTo>
                  <a:pt x="248673" y="31058"/>
                </a:lnTo>
                <a:lnTo>
                  <a:pt x="156151" y="31058"/>
                </a:lnTo>
                <a:lnTo>
                  <a:pt x="106985" y="40926"/>
                </a:lnTo>
                <a:lnTo>
                  <a:pt x="66911" y="67799"/>
                </a:lnTo>
                <a:lnTo>
                  <a:pt x="39931" y="107583"/>
                </a:lnTo>
                <a:lnTo>
                  <a:pt x="30048" y="156182"/>
                </a:lnTo>
                <a:lnTo>
                  <a:pt x="39931" y="205348"/>
                </a:lnTo>
                <a:lnTo>
                  <a:pt x="66911" y="245422"/>
                </a:lnTo>
                <a:lnTo>
                  <a:pt x="106985" y="272403"/>
                </a:lnTo>
                <a:lnTo>
                  <a:pt x="156151" y="282286"/>
                </a:lnTo>
                <a:lnTo>
                  <a:pt x="247948" y="282286"/>
                </a:lnTo>
                <a:lnTo>
                  <a:pt x="205175" y="304410"/>
                </a:lnTo>
                <a:lnTo>
                  <a:pt x="156151" y="312364"/>
                </a:lnTo>
                <a:close/>
              </a:path>
              <a:path w="312420" h="312419" extrusionOk="0">
                <a:moveTo>
                  <a:pt x="247948" y="282286"/>
                </a:moveTo>
                <a:lnTo>
                  <a:pt x="156151" y="282286"/>
                </a:lnTo>
                <a:lnTo>
                  <a:pt x="204768" y="272403"/>
                </a:lnTo>
                <a:lnTo>
                  <a:pt x="244561" y="245422"/>
                </a:lnTo>
                <a:lnTo>
                  <a:pt x="271437" y="205348"/>
                </a:lnTo>
                <a:lnTo>
                  <a:pt x="281305" y="156182"/>
                </a:lnTo>
                <a:lnTo>
                  <a:pt x="271437" y="107583"/>
                </a:lnTo>
                <a:lnTo>
                  <a:pt x="244561" y="67799"/>
                </a:lnTo>
                <a:lnTo>
                  <a:pt x="204768" y="40926"/>
                </a:lnTo>
                <a:lnTo>
                  <a:pt x="156151" y="31058"/>
                </a:lnTo>
                <a:lnTo>
                  <a:pt x="248673" y="31058"/>
                </a:lnTo>
                <a:lnTo>
                  <a:pt x="281943" y="64328"/>
                </a:lnTo>
                <a:lnTo>
                  <a:pt x="304286" y="107158"/>
                </a:lnTo>
                <a:lnTo>
                  <a:pt x="312334" y="156182"/>
                </a:lnTo>
                <a:lnTo>
                  <a:pt x="304286" y="205582"/>
                </a:lnTo>
                <a:lnTo>
                  <a:pt x="281943" y="248460"/>
                </a:lnTo>
                <a:lnTo>
                  <a:pt x="248005" y="282256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7"/>
          <p:cNvSpPr/>
          <p:nvPr/>
        </p:nvSpPr>
        <p:spPr>
          <a:xfrm>
            <a:off x="8199331" y="3272114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5" extrusionOk="0">
                <a:moveTo>
                  <a:pt x="241548" y="483065"/>
                </a:moveTo>
                <a:lnTo>
                  <a:pt x="193011" y="478178"/>
                </a:lnTo>
                <a:lnTo>
                  <a:pt x="147737" y="464151"/>
                </a:lnTo>
                <a:lnTo>
                  <a:pt x="106716" y="441941"/>
                </a:lnTo>
                <a:lnTo>
                  <a:pt x="70935" y="412501"/>
                </a:lnTo>
                <a:lnTo>
                  <a:pt x="41384" y="376788"/>
                </a:lnTo>
                <a:lnTo>
                  <a:pt x="19052" y="335754"/>
                </a:lnTo>
                <a:lnTo>
                  <a:pt x="4927" y="290356"/>
                </a:lnTo>
                <a:lnTo>
                  <a:pt x="0" y="241548"/>
                </a:lnTo>
                <a:lnTo>
                  <a:pt x="4927" y="193011"/>
                </a:lnTo>
                <a:lnTo>
                  <a:pt x="19052" y="147737"/>
                </a:lnTo>
                <a:lnTo>
                  <a:pt x="41384" y="106716"/>
                </a:lnTo>
                <a:lnTo>
                  <a:pt x="70935" y="70935"/>
                </a:lnTo>
                <a:lnTo>
                  <a:pt x="106716" y="41384"/>
                </a:lnTo>
                <a:lnTo>
                  <a:pt x="147737" y="19052"/>
                </a:lnTo>
                <a:lnTo>
                  <a:pt x="193011" y="4927"/>
                </a:lnTo>
                <a:lnTo>
                  <a:pt x="241548" y="0"/>
                </a:lnTo>
                <a:lnTo>
                  <a:pt x="290085" y="4927"/>
                </a:lnTo>
                <a:lnTo>
                  <a:pt x="335358" y="19052"/>
                </a:lnTo>
                <a:lnTo>
                  <a:pt x="357357" y="31028"/>
                </a:lnTo>
                <a:lnTo>
                  <a:pt x="241548" y="31028"/>
                </a:lnTo>
                <a:lnTo>
                  <a:pt x="193239" y="36631"/>
                </a:lnTo>
                <a:lnTo>
                  <a:pt x="148917" y="52569"/>
                </a:lnTo>
                <a:lnTo>
                  <a:pt x="109837" y="77536"/>
                </a:lnTo>
                <a:lnTo>
                  <a:pt x="77255" y="110223"/>
                </a:lnTo>
                <a:lnTo>
                  <a:pt x="52427" y="149326"/>
                </a:lnTo>
                <a:lnTo>
                  <a:pt x="36610" y="193536"/>
                </a:lnTo>
                <a:lnTo>
                  <a:pt x="31058" y="241548"/>
                </a:lnTo>
                <a:lnTo>
                  <a:pt x="36610" y="289909"/>
                </a:lnTo>
                <a:lnTo>
                  <a:pt x="52427" y="334367"/>
                </a:lnTo>
                <a:lnTo>
                  <a:pt x="77255" y="373632"/>
                </a:lnTo>
                <a:lnTo>
                  <a:pt x="109837" y="406416"/>
                </a:lnTo>
                <a:lnTo>
                  <a:pt x="148917" y="431429"/>
                </a:lnTo>
                <a:lnTo>
                  <a:pt x="193239" y="447383"/>
                </a:lnTo>
                <a:lnTo>
                  <a:pt x="241548" y="452987"/>
                </a:lnTo>
                <a:lnTo>
                  <a:pt x="356388" y="452987"/>
                </a:lnTo>
                <a:lnTo>
                  <a:pt x="335759" y="464151"/>
                </a:lnTo>
                <a:lnTo>
                  <a:pt x="290358" y="478178"/>
                </a:lnTo>
                <a:lnTo>
                  <a:pt x="241548" y="483065"/>
                </a:lnTo>
                <a:close/>
              </a:path>
              <a:path w="483234" h="483235" extrusionOk="0">
                <a:moveTo>
                  <a:pt x="356388" y="452987"/>
                </a:moveTo>
                <a:lnTo>
                  <a:pt x="241548" y="452987"/>
                </a:lnTo>
                <a:lnTo>
                  <a:pt x="289911" y="447383"/>
                </a:lnTo>
                <a:lnTo>
                  <a:pt x="334373" y="431429"/>
                </a:lnTo>
                <a:lnTo>
                  <a:pt x="373644" y="406416"/>
                </a:lnTo>
                <a:lnTo>
                  <a:pt x="406435" y="373632"/>
                </a:lnTo>
                <a:lnTo>
                  <a:pt x="431454" y="334367"/>
                </a:lnTo>
                <a:lnTo>
                  <a:pt x="447412" y="289909"/>
                </a:lnTo>
                <a:lnTo>
                  <a:pt x="453017" y="241548"/>
                </a:lnTo>
                <a:lnTo>
                  <a:pt x="447412" y="193536"/>
                </a:lnTo>
                <a:lnTo>
                  <a:pt x="431454" y="149326"/>
                </a:lnTo>
                <a:lnTo>
                  <a:pt x="406435" y="110223"/>
                </a:lnTo>
                <a:lnTo>
                  <a:pt x="373644" y="77536"/>
                </a:lnTo>
                <a:lnTo>
                  <a:pt x="334373" y="52569"/>
                </a:lnTo>
                <a:lnTo>
                  <a:pt x="289911" y="36631"/>
                </a:lnTo>
                <a:lnTo>
                  <a:pt x="241548" y="31028"/>
                </a:lnTo>
                <a:lnTo>
                  <a:pt x="357357" y="31028"/>
                </a:lnTo>
                <a:lnTo>
                  <a:pt x="412160" y="70935"/>
                </a:lnTo>
                <a:lnTo>
                  <a:pt x="441711" y="106716"/>
                </a:lnTo>
                <a:lnTo>
                  <a:pt x="464043" y="147737"/>
                </a:lnTo>
                <a:lnTo>
                  <a:pt x="478168" y="193011"/>
                </a:lnTo>
                <a:lnTo>
                  <a:pt x="483096" y="241548"/>
                </a:lnTo>
                <a:lnTo>
                  <a:pt x="478207" y="290356"/>
                </a:lnTo>
                <a:lnTo>
                  <a:pt x="464177" y="335754"/>
                </a:lnTo>
                <a:lnTo>
                  <a:pt x="441962" y="376788"/>
                </a:lnTo>
                <a:lnTo>
                  <a:pt x="412517" y="412501"/>
                </a:lnTo>
                <a:lnTo>
                  <a:pt x="376797" y="441941"/>
                </a:lnTo>
                <a:lnTo>
                  <a:pt x="356388" y="452987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249778" y="1852965"/>
            <a:ext cx="218269" cy="2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880977" y="1940291"/>
            <a:ext cx="112534" cy="11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524895" y="1774399"/>
            <a:ext cx="187210" cy="18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770740" y="2321091"/>
            <a:ext cx="187210" cy="18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390941" y="4201398"/>
            <a:ext cx="242498" cy="2415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454150" y="2437925"/>
            <a:ext cx="2023800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508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Diego Paolo Lozano </a:t>
            </a:r>
            <a:r>
              <a:rPr lang="en-US" sz="1500" dirty="0" err="1">
                <a:latin typeface="Trebuchet MS"/>
                <a:ea typeface="Trebuchet MS"/>
                <a:cs typeface="Trebuchet MS"/>
                <a:sym typeface="Trebuchet MS"/>
              </a:rPr>
              <a:t>Godos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CoderHouse | Descubre.vc">
            <a:extLst>
              <a:ext uri="{FF2B5EF4-FFF2-40B4-BE49-F238E27FC236}">
                <a16:creationId xmlns:a16="http://schemas.microsoft.com/office/drawing/2014/main" id="{D0FD80AC-B650-3E7B-0D18-220EAD52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48" y="55144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9EA847F-C2A2-DFBF-ECAF-CC6912FB8116}"/>
              </a:ext>
            </a:extLst>
          </p:cNvPr>
          <p:cNvSpPr txBox="1"/>
          <p:nvPr/>
        </p:nvSpPr>
        <p:spPr>
          <a:xfrm>
            <a:off x="2286000" y="24174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dirty="0">
                <a:effectLst/>
              </a:rPr>
              <a:t> 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>
            <a:spLocks noGrp="1"/>
          </p:cNvSpPr>
          <p:nvPr>
            <p:ph type="title"/>
          </p:nvPr>
        </p:nvSpPr>
        <p:spPr>
          <a:xfrm>
            <a:off x="1881023" y="333450"/>
            <a:ext cx="6034251" cy="4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758314" marR="5080" lvl="0" indent="-1744345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dirty="0"/>
          </a:p>
        </p:txBody>
      </p:sp>
      <p:pic>
        <p:nvPicPr>
          <p:cNvPr id="2" name="Picture 2" descr="CoderHouse | Descubre.vc">
            <a:extLst>
              <a:ext uri="{FF2B5EF4-FFF2-40B4-BE49-F238E27FC236}">
                <a16:creationId xmlns:a16="http://schemas.microsoft.com/office/drawing/2014/main" id="{811B0BE8-15F5-9874-6670-839D1542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6C27D10-F72E-8AC6-5500-E2E99CAD5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55649" y="1624384"/>
            <a:ext cx="7632701" cy="329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35D2DB0-4B9D-6A8F-BD80-3EA68A736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4144"/>
            <a:ext cx="8899962" cy="132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3327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Analisis</a:t>
            </a:r>
            <a:r>
              <a:rPr kumimoji="0" lang="es-ES" altLang="es-ES" sz="1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s-ES" altLang="es-ES" sz="15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Univariado</a:t>
            </a:r>
            <a:endParaRPr kumimoji="0" lang="es-ES" altLang="es-ES" sz="15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Analizaremos algunas variables tanto cuantitativas como cualitativas para ver su distribución. </a:t>
            </a:r>
            <a:r>
              <a:rPr lang="es-ES" altLang="es-ES" sz="1200" dirty="0">
                <a:solidFill>
                  <a:srgbClr val="212121"/>
                </a:solidFill>
                <a:latin typeface="Roboto" panose="02000000000000000000" pitchFamily="2" charset="0"/>
              </a:rPr>
              <a:t>En este caso analizamos el comportamiento de AMT_INCOME_TOTAL, AMT_CREDIT, AMT_ANNUITY, AMT_GOODS_PRICE, DAYS_EMPLOYED, DAYS_RESGISTRATION. Obtuvimos las siguientes conclusiones: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>
            <a:spLocks noGrp="1"/>
          </p:cNvSpPr>
          <p:nvPr>
            <p:ph type="title"/>
          </p:nvPr>
        </p:nvSpPr>
        <p:spPr>
          <a:xfrm>
            <a:off x="1750137" y="368860"/>
            <a:ext cx="5643726" cy="4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758314" marR="5080" lvl="0" indent="-1744345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732D2D3-78A2-FD8B-040B-722C0E7DE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15213" y="1142288"/>
            <a:ext cx="7780223" cy="336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derHouse | Descubre.vc">
            <a:extLst>
              <a:ext uri="{FF2B5EF4-FFF2-40B4-BE49-F238E27FC236}">
                <a16:creationId xmlns:a16="http://schemas.microsoft.com/office/drawing/2014/main" id="{986417ED-F2DD-CDB4-E785-31AED0DE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63" y="-38798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7"/>
          <p:cNvSpPr/>
          <p:nvPr/>
        </p:nvSpPr>
        <p:spPr>
          <a:xfrm flipH="1">
            <a:off x="3387898" y="421900"/>
            <a:ext cx="820877" cy="2961640"/>
          </a:xfrm>
          <a:custGeom>
            <a:avLst/>
            <a:gdLst/>
            <a:ahLst/>
            <a:cxnLst/>
            <a:rect l="l" t="t" r="r" b="b"/>
            <a:pathLst>
              <a:path w="2296159" h="2961640" extrusionOk="0">
                <a:moveTo>
                  <a:pt x="2295779" y="2789580"/>
                </a:moveTo>
                <a:lnTo>
                  <a:pt x="2241664" y="2804071"/>
                </a:lnTo>
                <a:lnTo>
                  <a:pt x="2241664" y="2664282"/>
                </a:lnTo>
                <a:lnTo>
                  <a:pt x="128282" y="2037600"/>
                </a:lnTo>
                <a:lnTo>
                  <a:pt x="128282" y="0"/>
                </a:lnTo>
                <a:lnTo>
                  <a:pt x="0" y="0"/>
                </a:lnTo>
                <a:lnTo>
                  <a:pt x="0" y="2061768"/>
                </a:lnTo>
                <a:lnTo>
                  <a:pt x="2113432" y="2688463"/>
                </a:lnTo>
                <a:lnTo>
                  <a:pt x="2113432" y="2802178"/>
                </a:lnTo>
                <a:lnTo>
                  <a:pt x="2066366" y="2789580"/>
                </a:lnTo>
                <a:lnTo>
                  <a:pt x="2181085" y="2961449"/>
                </a:lnTo>
                <a:lnTo>
                  <a:pt x="2295779" y="2789580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6" name="Google Shape;596;p37"/>
          <p:cNvSpPr/>
          <p:nvPr/>
        </p:nvSpPr>
        <p:spPr>
          <a:xfrm>
            <a:off x="4571500" y="421900"/>
            <a:ext cx="941425" cy="2961640"/>
          </a:xfrm>
          <a:custGeom>
            <a:avLst/>
            <a:gdLst/>
            <a:ahLst/>
            <a:cxnLst/>
            <a:rect l="l" t="t" r="r" b="b"/>
            <a:pathLst>
              <a:path w="2296159" h="2961640" extrusionOk="0">
                <a:moveTo>
                  <a:pt x="2295779" y="2789580"/>
                </a:moveTo>
                <a:lnTo>
                  <a:pt x="2241664" y="2804071"/>
                </a:lnTo>
                <a:lnTo>
                  <a:pt x="2241664" y="2664282"/>
                </a:lnTo>
                <a:lnTo>
                  <a:pt x="128282" y="2037600"/>
                </a:lnTo>
                <a:lnTo>
                  <a:pt x="128282" y="0"/>
                </a:lnTo>
                <a:lnTo>
                  <a:pt x="0" y="0"/>
                </a:lnTo>
                <a:lnTo>
                  <a:pt x="0" y="2061768"/>
                </a:lnTo>
                <a:lnTo>
                  <a:pt x="2113432" y="2688463"/>
                </a:lnTo>
                <a:lnTo>
                  <a:pt x="2113432" y="2802178"/>
                </a:lnTo>
                <a:lnTo>
                  <a:pt x="2066366" y="2789580"/>
                </a:lnTo>
                <a:lnTo>
                  <a:pt x="2181085" y="2961449"/>
                </a:lnTo>
                <a:lnTo>
                  <a:pt x="2295779" y="2789580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7" name="Google Shape;597;p37"/>
          <p:cNvSpPr/>
          <p:nvPr/>
        </p:nvSpPr>
        <p:spPr>
          <a:xfrm>
            <a:off x="4890002" y="421900"/>
            <a:ext cx="2990747" cy="2961640"/>
          </a:xfrm>
          <a:custGeom>
            <a:avLst/>
            <a:gdLst/>
            <a:ahLst/>
            <a:cxnLst/>
            <a:rect l="l" t="t" r="r" b="b"/>
            <a:pathLst>
              <a:path w="2296159" h="2961640" extrusionOk="0">
                <a:moveTo>
                  <a:pt x="2295779" y="2789580"/>
                </a:moveTo>
                <a:lnTo>
                  <a:pt x="2241664" y="2804071"/>
                </a:lnTo>
                <a:lnTo>
                  <a:pt x="2241664" y="2664282"/>
                </a:lnTo>
                <a:lnTo>
                  <a:pt x="128282" y="2037600"/>
                </a:lnTo>
                <a:lnTo>
                  <a:pt x="128282" y="0"/>
                </a:lnTo>
                <a:lnTo>
                  <a:pt x="0" y="0"/>
                </a:lnTo>
                <a:lnTo>
                  <a:pt x="0" y="2061768"/>
                </a:lnTo>
                <a:lnTo>
                  <a:pt x="2113432" y="2688463"/>
                </a:lnTo>
                <a:lnTo>
                  <a:pt x="2113432" y="2802178"/>
                </a:lnTo>
                <a:lnTo>
                  <a:pt x="2066366" y="2789580"/>
                </a:lnTo>
                <a:lnTo>
                  <a:pt x="2181085" y="2961449"/>
                </a:lnTo>
                <a:lnTo>
                  <a:pt x="2295779" y="2789580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98" name="Google Shape;598;p37"/>
          <p:cNvGrpSpPr/>
          <p:nvPr/>
        </p:nvGrpSpPr>
        <p:grpSpPr>
          <a:xfrm>
            <a:off x="1132039" y="421899"/>
            <a:ext cx="4474161" cy="2961640"/>
            <a:chOff x="2036076" y="421893"/>
            <a:chExt cx="3590531" cy="2961640"/>
          </a:xfrm>
        </p:grpSpPr>
        <p:sp>
          <p:nvSpPr>
            <p:cNvPr id="599" name="Google Shape;599;p37"/>
            <p:cNvSpPr/>
            <p:nvPr/>
          </p:nvSpPr>
          <p:spPr>
            <a:xfrm>
              <a:off x="2036076" y="421893"/>
              <a:ext cx="2092325" cy="2961640"/>
            </a:xfrm>
            <a:custGeom>
              <a:avLst/>
              <a:gdLst/>
              <a:ahLst/>
              <a:cxnLst/>
              <a:rect l="l" t="t" r="r" b="b"/>
              <a:pathLst>
                <a:path w="2092325" h="2961640" extrusionOk="0">
                  <a:moveTo>
                    <a:pt x="2092286" y="0"/>
                  </a:moveTo>
                  <a:lnTo>
                    <a:pt x="1975104" y="0"/>
                  </a:lnTo>
                  <a:lnTo>
                    <a:pt x="1975104" y="2037600"/>
                  </a:lnTo>
                  <a:lnTo>
                    <a:pt x="65798" y="2657106"/>
                  </a:lnTo>
                  <a:lnTo>
                    <a:pt x="43942" y="2664282"/>
                  </a:lnTo>
                  <a:lnTo>
                    <a:pt x="43942" y="2801353"/>
                  </a:lnTo>
                  <a:lnTo>
                    <a:pt x="0" y="2789580"/>
                  </a:lnTo>
                  <a:lnTo>
                    <a:pt x="114693" y="2961449"/>
                  </a:lnTo>
                  <a:lnTo>
                    <a:pt x="229425" y="2789580"/>
                  </a:lnTo>
                  <a:lnTo>
                    <a:pt x="161112" y="2807868"/>
                  </a:lnTo>
                  <a:lnTo>
                    <a:pt x="161112" y="2688463"/>
                  </a:lnTo>
                  <a:lnTo>
                    <a:pt x="2068855" y="2068969"/>
                  </a:lnTo>
                  <a:lnTo>
                    <a:pt x="2092286" y="2061768"/>
                  </a:lnTo>
                  <a:lnTo>
                    <a:pt x="2092286" y="0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688241" y="515632"/>
              <a:ext cx="1938366" cy="1896745"/>
            </a:xfrm>
            <a:custGeom>
              <a:avLst/>
              <a:gdLst/>
              <a:ahLst/>
              <a:cxnLst/>
              <a:rect l="l" t="t" r="r" b="b"/>
              <a:pathLst>
                <a:path w="2371090" h="1896745" extrusionOk="0">
                  <a:moveTo>
                    <a:pt x="1185284" y="1896138"/>
                  </a:moveTo>
                  <a:lnTo>
                    <a:pt x="1132524" y="1895214"/>
                  </a:lnTo>
                  <a:lnTo>
                    <a:pt x="1080351" y="1892466"/>
                  </a:lnTo>
                  <a:lnTo>
                    <a:pt x="1028814" y="1887933"/>
                  </a:lnTo>
                  <a:lnTo>
                    <a:pt x="977961" y="1881655"/>
                  </a:lnTo>
                  <a:lnTo>
                    <a:pt x="927840" y="1873669"/>
                  </a:lnTo>
                  <a:lnTo>
                    <a:pt x="878500" y="1864014"/>
                  </a:lnTo>
                  <a:lnTo>
                    <a:pt x="829989" y="1852729"/>
                  </a:lnTo>
                  <a:lnTo>
                    <a:pt x="782355" y="1839853"/>
                  </a:lnTo>
                  <a:lnTo>
                    <a:pt x="735648" y="1825425"/>
                  </a:lnTo>
                  <a:lnTo>
                    <a:pt x="689914" y="1809482"/>
                  </a:lnTo>
                  <a:lnTo>
                    <a:pt x="645203" y="1792065"/>
                  </a:lnTo>
                  <a:lnTo>
                    <a:pt x="601563" y="1773210"/>
                  </a:lnTo>
                  <a:lnTo>
                    <a:pt x="559042" y="1752958"/>
                  </a:lnTo>
                  <a:lnTo>
                    <a:pt x="517688" y="1731346"/>
                  </a:lnTo>
                  <a:lnTo>
                    <a:pt x="477550" y="1708414"/>
                  </a:lnTo>
                  <a:lnTo>
                    <a:pt x="438677" y="1684200"/>
                  </a:lnTo>
                  <a:lnTo>
                    <a:pt x="401116" y="1658743"/>
                  </a:lnTo>
                  <a:lnTo>
                    <a:pt x="364916" y="1632081"/>
                  </a:lnTo>
                  <a:lnTo>
                    <a:pt x="330126" y="1604253"/>
                  </a:lnTo>
                  <a:lnTo>
                    <a:pt x="296793" y="1575298"/>
                  </a:lnTo>
                  <a:lnTo>
                    <a:pt x="264966" y="1545255"/>
                  </a:lnTo>
                  <a:lnTo>
                    <a:pt x="234693" y="1514162"/>
                  </a:lnTo>
                  <a:lnTo>
                    <a:pt x="206023" y="1482057"/>
                  </a:lnTo>
                  <a:lnTo>
                    <a:pt x="179004" y="1448980"/>
                  </a:lnTo>
                  <a:lnTo>
                    <a:pt x="153684" y="1414970"/>
                  </a:lnTo>
                  <a:lnTo>
                    <a:pt x="130113" y="1380064"/>
                  </a:lnTo>
                  <a:lnTo>
                    <a:pt x="108337" y="1344302"/>
                  </a:lnTo>
                  <a:lnTo>
                    <a:pt x="88405" y="1307721"/>
                  </a:lnTo>
                  <a:lnTo>
                    <a:pt x="70367" y="1270362"/>
                  </a:lnTo>
                  <a:lnTo>
                    <a:pt x="54269" y="1232263"/>
                  </a:lnTo>
                  <a:lnTo>
                    <a:pt x="40161" y="1193461"/>
                  </a:lnTo>
                  <a:lnTo>
                    <a:pt x="28091" y="1153997"/>
                  </a:lnTo>
                  <a:lnTo>
                    <a:pt x="18107" y="1113908"/>
                  </a:lnTo>
                  <a:lnTo>
                    <a:pt x="10258" y="1073233"/>
                  </a:lnTo>
                  <a:lnTo>
                    <a:pt x="4591" y="1032012"/>
                  </a:lnTo>
                  <a:lnTo>
                    <a:pt x="1155" y="990282"/>
                  </a:lnTo>
                  <a:lnTo>
                    <a:pt x="0" y="948082"/>
                  </a:lnTo>
                  <a:lnTo>
                    <a:pt x="1155" y="905818"/>
                  </a:lnTo>
                  <a:lnTo>
                    <a:pt x="4591" y="864031"/>
                  </a:lnTo>
                  <a:lnTo>
                    <a:pt x="10258" y="822759"/>
                  </a:lnTo>
                  <a:lnTo>
                    <a:pt x="18107" y="782040"/>
                  </a:lnTo>
                  <a:lnTo>
                    <a:pt x="28091" y="741913"/>
                  </a:lnTo>
                  <a:lnTo>
                    <a:pt x="40161" y="702416"/>
                  </a:lnTo>
                  <a:lnTo>
                    <a:pt x="54269" y="663587"/>
                  </a:lnTo>
                  <a:lnTo>
                    <a:pt x="70367" y="625466"/>
                  </a:lnTo>
                  <a:lnTo>
                    <a:pt x="88405" y="588090"/>
                  </a:lnTo>
                  <a:lnTo>
                    <a:pt x="108337" y="551497"/>
                  </a:lnTo>
                  <a:lnTo>
                    <a:pt x="130113" y="515727"/>
                  </a:lnTo>
                  <a:lnTo>
                    <a:pt x="153684" y="480817"/>
                  </a:lnTo>
                  <a:lnTo>
                    <a:pt x="179004" y="446806"/>
                  </a:lnTo>
                  <a:lnTo>
                    <a:pt x="206023" y="413732"/>
                  </a:lnTo>
                  <a:lnTo>
                    <a:pt x="234693" y="381634"/>
                  </a:lnTo>
                  <a:lnTo>
                    <a:pt x="264966" y="350550"/>
                  </a:lnTo>
                  <a:lnTo>
                    <a:pt x="296793" y="320518"/>
                  </a:lnTo>
                  <a:lnTo>
                    <a:pt x="330126" y="291577"/>
                  </a:lnTo>
                  <a:lnTo>
                    <a:pt x="364916" y="263765"/>
                  </a:lnTo>
                  <a:lnTo>
                    <a:pt x="401116" y="237121"/>
                  </a:lnTo>
                  <a:lnTo>
                    <a:pt x="438677" y="211682"/>
                  </a:lnTo>
                  <a:lnTo>
                    <a:pt x="477550" y="187488"/>
                  </a:lnTo>
                  <a:lnTo>
                    <a:pt x="517688" y="164577"/>
                  </a:lnTo>
                  <a:lnTo>
                    <a:pt x="559042" y="142987"/>
                  </a:lnTo>
                  <a:lnTo>
                    <a:pt x="601563" y="122756"/>
                  </a:lnTo>
                  <a:lnTo>
                    <a:pt x="645203" y="103923"/>
                  </a:lnTo>
                  <a:lnTo>
                    <a:pt x="689914" y="86527"/>
                  </a:lnTo>
                  <a:lnTo>
                    <a:pt x="735648" y="70605"/>
                  </a:lnTo>
                  <a:lnTo>
                    <a:pt x="782355" y="56196"/>
                  </a:lnTo>
                  <a:lnTo>
                    <a:pt x="829989" y="43338"/>
                  </a:lnTo>
                  <a:lnTo>
                    <a:pt x="878500" y="32071"/>
                  </a:lnTo>
                  <a:lnTo>
                    <a:pt x="927840" y="22431"/>
                  </a:lnTo>
                  <a:lnTo>
                    <a:pt x="977961" y="14458"/>
                  </a:lnTo>
                  <a:lnTo>
                    <a:pt x="1028814" y="8190"/>
                  </a:lnTo>
                  <a:lnTo>
                    <a:pt x="1080351" y="3665"/>
                  </a:lnTo>
                  <a:lnTo>
                    <a:pt x="1132524" y="922"/>
                  </a:lnTo>
                  <a:lnTo>
                    <a:pt x="1185284" y="0"/>
                  </a:lnTo>
                  <a:lnTo>
                    <a:pt x="1238122" y="922"/>
                  </a:lnTo>
                  <a:lnTo>
                    <a:pt x="1290364" y="3665"/>
                  </a:lnTo>
                  <a:lnTo>
                    <a:pt x="1341962" y="8190"/>
                  </a:lnTo>
                  <a:lnTo>
                    <a:pt x="1392868" y="14458"/>
                  </a:lnTo>
                  <a:lnTo>
                    <a:pt x="1443034" y="22431"/>
                  </a:lnTo>
                  <a:lnTo>
                    <a:pt x="1492412" y="32071"/>
                  </a:lnTo>
                  <a:lnTo>
                    <a:pt x="1540954" y="43338"/>
                  </a:lnTo>
                  <a:lnTo>
                    <a:pt x="1588613" y="56196"/>
                  </a:lnTo>
                  <a:lnTo>
                    <a:pt x="1635339" y="70605"/>
                  </a:lnTo>
                  <a:lnTo>
                    <a:pt x="1681086" y="86527"/>
                  </a:lnTo>
                  <a:lnTo>
                    <a:pt x="1725804" y="103923"/>
                  </a:lnTo>
                  <a:lnTo>
                    <a:pt x="1769447" y="122756"/>
                  </a:lnTo>
                  <a:lnTo>
                    <a:pt x="1811966" y="142987"/>
                  </a:lnTo>
                  <a:lnTo>
                    <a:pt x="1853314" y="164577"/>
                  </a:lnTo>
                  <a:lnTo>
                    <a:pt x="1893441" y="187488"/>
                  </a:lnTo>
                  <a:lnTo>
                    <a:pt x="1932301" y="211682"/>
                  </a:lnTo>
                  <a:lnTo>
                    <a:pt x="1969845" y="237121"/>
                  </a:lnTo>
                  <a:lnTo>
                    <a:pt x="2006026" y="263765"/>
                  </a:lnTo>
                  <a:lnTo>
                    <a:pt x="2040795" y="291577"/>
                  </a:lnTo>
                  <a:lnTo>
                    <a:pt x="2074104" y="320518"/>
                  </a:lnTo>
                  <a:lnTo>
                    <a:pt x="2105905" y="350550"/>
                  </a:lnTo>
                  <a:lnTo>
                    <a:pt x="2136151" y="381634"/>
                  </a:lnTo>
                  <a:lnTo>
                    <a:pt x="2164793" y="413732"/>
                  </a:lnTo>
                  <a:lnTo>
                    <a:pt x="2191784" y="446806"/>
                  </a:lnTo>
                  <a:lnTo>
                    <a:pt x="2217075" y="480817"/>
                  </a:lnTo>
                  <a:lnTo>
                    <a:pt x="2240619" y="515727"/>
                  </a:lnTo>
                  <a:lnTo>
                    <a:pt x="2262367" y="551497"/>
                  </a:lnTo>
                  <a:lnTo>
                    <a:pt x="2282271" y="588090"/>
                  </a:lnTo>
                  <a:lnTo>
                    <a:pt x="2300284" y="625466"/>
                  </a:lnTo>
                  <a:lnTo>
                    <a:pt x="2316358" y="663587"/>
                  </a:lnTo>
                  <a:lnTo>
                    <a:pt x="2330444" y="702416"/>
                  </a:lnTo>
                  <a:lnTo>
                    <a:pt x="2342494" y="741913"/>
                  </a:lnTo>
                  <a:lnTo>
                    <a:pt x="2352462" y="782040"/>
                  </a:lnTo>
                  <a:lnTo>
                    <a:pt x="2360297" y="822759"/>
                  </a:lnTo>
                  <a:lnTo>
                    <a:pt x="2365954" y="864031"/>
                  </a:lnTo>
                  <a:lnTo>
                    <a:pt x="2369383" y="905818"/>
                  </a:lnTo>
                  <a:lnTo>
                    <a:pt x="2370536" y="948082"/>
                  </a:lnTo>
                  <a:lnTo>
                    <a:pt x="2369383" y="990282"/>
                  </a:lnTo>
                  <a:lnTo>
                    <a:pt x="2365954" y="1032012"/>
                  </a:lnTo>
                  <a:lnTo>
                    <a:pt x="2360297" y="1073233"/>
                  </a:lnTo>
                  <a:lnTo>
                    <a:pt x="2352462" y="1113908"/>
                  </a:lnTo>
                  <a:lnTo>
                    <a:pt x="2342494" y="1153997"/>
                  </a:lnTo>
                  <a:lnTo>
                    <a:pt x="2330444" y="1193461"/>
                  </a:lnTo>
                  <a:lnTo>
                    <a:pt x="2316358" y="1232263"/>
                  </a:lnTo>
                  <a:lnTo>
                    <a:pt x="2300284" y="1270362"/>
                  </a:lnTo>
                  <a:lnTo>
                    <a:pt x="2282271" y="1307721"/>
                  </a:lnTo>
                  <a:lnTo>
                    <a:pt x="2262367" y="1344302"/>
                  </a:lnTo>
                  <a:lnTo>
                    <a:pt x="2240619" y="1380064"/>
                  </a:lnTo>
                  <a:lnTo>
                    <a:pt x="2217075" y="1414970"/>
                  </a:lnTo>
                  <a:lnTo>
                    <a:pt x="2191784" y="1448980"/>
                  </a:lnTo>
                  <a:lnTo>
                    <a:pt x="2164793" y="1482057"/>
                  </a:lnTo>
                  <a:lnTo>
                    <a:pt x="2136151" y="1514162"/>
                  </a:lnTo>
                  <a:lnTo>
                    <a:pt x="2105905" y="1545255"/>
                  </a:lnTo>
                  <a:lnTo>
                    <a:pt x="2074104" y="1575298"/>
                  </a:lnTo>
                  <a:lnTo>
                    <a:pt x="2040795" y="1604253"/>
                  </a:lnTo>
                  <a:lnTo>
                    <a:pt x="2006026" y="1632081"/>
                  </a:lnTo>
                  <a:lnTo>
                    <a:pt x="1969845" y="1658743"/>
                  </a:lnTo>
                  <a:lnTo>
                    <a:pt x="1932301" y="1684200"/>
                  </a:lnTo>
                  <a:lnTo>
                    <a:pt x="1893441" y="1708414"/>
                  </a:lnTo>
                  <a:lnTo>
                    <a:pt x="1853314" y="1731346"/>
                  </a:lnTo>
                  <a:lnTo>
                    <a:pt x="1811966" y="1752958"/>
                  </a:lnTo>
                  <a:lnTo>
                    <a:pt x="1769447" y="1773210"/>
                  </a:lnTo>
                  <a:lnTo>
                    <a:pt x="1725804" y="1792065"/>
                  </a:lnTo>
                  <a:lnTo>
                    <a:pt x="1681086" y="1809482"/>
                  </a:lnTo>
                  <a:lnTo>
                    <a:pt x="1635339" y="1825425"/>
                  </a:lnTo>
                  <a:lnTo>
                    <a:pt x="1588613" y="1839853"/>
                  </a:lnTo>
                  <a:lnTo>
                    <a:pt x="1540954" y="1852729"/>
                  </a:lnTo>
                  <a:lnTo>
                    <a:pt x="1492412" y="1864014"/>
                  </a:lnTo>
                  <a:lnTo>
                    <a:pt x="1443034" y="1873669"/>
                  </a:lnTo>
                  <a:lnTo>
                    <a:pt x="1392868" y="1881655"/>
                  </a:lnTo>
                  <a:lnTo>
                    <a:pt x="1341962" y="1887933"/>
                  </a:lnTo>
                  <a:lnTo>
                    <a:pt x="1290364" y="1892466"/>
                  </a:lnTo>
                  <a:lnTo>
                    <a:pt x="1238122" y="1895214"/>
                  </a:lnTo>
                  <a:lnTo>
                    <a:pt x="1185284" y="1896138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01" name="Google Shape;601;p37"/>
          <p:cNvSpPr txBox="1">
            <a:spLocks noGrp="1"/>
          </p:cNvSpPr>
          <p:nvPr>
            <p:ph type="title"/>
          </p:nvPr>
        </p:nvSpPr>
        <p:spPr>
          <a:xfrm>
            <a:off x="3791628" y="821581"/>
            <a:ext cx="1226700" cy="1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 lvl="0" indent="11430" algn="just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Modelos  Machine  Learning</a:t>
            </a:r>
            <a:endParaRPr sz="2400"/>
          </a:p>
        </p:txBody>
      </p:sp>
      <p:grpSp>
        <p:nvGrpSpPr>
          <p:cNvPr id="602" name="Google Shape;602;p37"/>
          <p:cNvGrpSpPr/>
          <p:nvPr/>
        </p:nvGrpSpPr>
        <p:grpSpPr>
          <a:xfrm>
            <a:off x="333646" y="3541787"/>
            <a:ext cx="1702435" cy="981075"/>
            <a:chOff x="1201846" y="3540962"/>
            <a:chExt cx="1702435" cy="981075"/>
          </a:xfrm>
        </p:grpSpPr>
        <p:sp>
          <p:nvSpPr>
            <p:cNvPr id="603" name="Google Shape;603;p37"/>
            <p:cNvSpPr/>
            <p:nvPr/>
          </p:nvSpPr>
          <p:spPr>
            <a:xfrm>
              <a:off x="1201846" y="3540962"/>
              <a:ext cx="1702435" cy="981075"/>
            </a:xfrm>
            <a:custGeom>
              <a:avLst/>
              <a:gdLst/>
              <a:ahLst/>
              <a:cxnLst/>
              <a:rect l="l" t="t" r="r" b="b"/>
              <a:pathLst>
                <a:path w="1702435" h="981075" extrusionOk="0">
                  <a:moveTo>
                    <a:pt x="1546923" y="980909"/>
                  </a:moveTo>
                  <a:lnTo>
                    <a:pt x="154992" y="980909"/>
                  </a:lnTo>
                  <a:lnTo>
                    <a:pt x="105932" y="972981"/>
                  </a:lnTo>
                  <a:lnTo>
                    <a:pt x="63376" y="950970"/>
                  </a:lnTo>
                  <a:lnTo>
                    <a:pt x="29851" y="917532"/>
                  </a:lnTo>
                  <a:lnTo>
                    <a:pt x="7883" y="875326"/>
                  </a:lnTo>
                  <a:lnTo>
                    <a:pt x="0" y="827009"/>
                  </a:lnTo>
                  <a:lnTo>
                    <a:pt x="0" y="153899"/>
                  </a:lnTo>
                  <a:lnTo>
                    <a:pt x="7883" y="105197"/>
                  </a:lnTo>
                  <a:lnTo>
                    <a:pt x="29851" y="62943"/>
                  </a:lnTo>
                  <a:lnTo>
                    <a:pt x="63376" y="29650"/>
                  </a:lnTo>
                  <a:lnTo>
                    <a:pt x="105932" y="7831"/>
                  </a:lnTo>
                  <a:lnTo>
                    <a:pt x="154992" y="0"/>
                  </a:lnTo>
                  <a:lnTo>
                    <a:pt x="1546923" y="0"/>
                  </a:lnTo>
                  <a:lnTo>
                    <a:pt x="1595582" y="7831"/>
                  </a:lnTo>
                  <a:lnTo>
                    <a:pt x="1638088" y="29650"/>
                  </a:lnTo>
                  <a:lnTo>
                    <a:pt x="1671763" y="62943"/>
                  </a:lnTo>
                  <a:lnTo>
                    <a:pt x="1693931" y="105197"/>
                  </a:lnTo>
                  <a:lnTo>
                    <a:pt x="1701915" y="153899"/>
                  </a:lnTo>
                  <a:lnTo>
                    <a:pt x="1701915" y="827009"/>
                  </a:lnTo>
                  <a:lnTo>
                    <a:pt x="1693931" y="875326"/>
                  </a:lnTo>
                  <a:lnTo>
                    <a:pt x="1671763" y="917532"/>
                  </a:lnTo>
                  <a:lnTo>
                    <a:pt x="1638088" y="950970"/>
                  </a:lnTo>
                  <a:lnTo>
                    <a:pt x="1595582" y="972981"/>
                  </a:lnTo>
                  <a:lnTo>
                    <a:pt x="1546923" y="980909"/>
                  </a:lnTo>
                  <a:close/>
                </a:path>
              </a:pathLst>
            </a:custGeom>
            <a:solidFill>
              <a:srgbClr val="F6F9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201846" y="3540962"/>
              <a:ext cx="438150" cy="981075"/>
            </a:xfrm>
            <a:custGeom>
              <a:avLst/>
              <a:gdLst/>
              <a:ahLst/>
              <a:cxnLst/>
              <a:rect l="l" t="t" r="r" b="b"/>
              <a:pathLst>
                <a:path w="438150" h="981075" extrusionOk="0">
                  <a:moveTo>
                    <a:pt x="438122" y="980909"/>
                  </a:moveTo>
                  <a:lnTo>
                    <a:pt x="154992" y="980909"/>
                  </a:lnTo>
                  <a:lnTo>
                    <a:pt x="106333" y="972981"/>
                  </a:lnTo>
                  <a:lnTo>
                    <a:pt x="63827" y="950970"/>
                  </a:lnTo>
                  <a:lnTo>
                    <a:pt x="30152" y="917532"/>
                  </a:lnTo>
                  <a:lnTo>
                    <a:pt x="7984" y="875326"/>
                  </a:lnTo>
                  <a:lnTo>
                    <a:pt x="0" y="827009"/>
                  </a:lnTo>
                  <a:lnTo>
                    <a:pt x="0" y="153899"/>
                  </a:lnTo>
                  <a:lnTo>
                    <a:pt x="7984" y="105197"/>
                  </a:lnTo>
                  <a:lnTo>
                    <a:pt x="30152" y="62943"/>
                  </a:lnTo>
                  <a:lnTo>
                    <a:pt x="63827" y="29650"/>
                  </a:lnTo>
                  <a:lnTo>
                    <a:pt x="106333" y="7831"/>
                  </a:lnTo>
                  <a:lnTo>
                    <a:pt x="154992" y="0"/>
                  </a:lnTo>
                  <a:lnTo>
                    <a:pt x="438122" y="0"/>
                  </a:lnTo>
                  <a:lnTo>
                    <a:pt x="438122" y="980909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05" name="Google Shape;605;p37"/>
          <p:cNvSpPr txBox="1"/>
          <p:nvPr/>
        </p:nvSpPr>
        <p:spPr>
          <a:xfrm>
            <a:off x="453139" y="3775702"/>
            <a:ext cx="199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06" name="Google Shape;606;p37"/>
          <p:cNvGrpSpPr/>
          <p:nvPr/>
        </p:nvGrpSpPr>
        <p:grpSpPr>
          <a:xfrm>
            <a:off x="4571490" y="3527132"/>
            <a:ext cx="1701164" cy="981075"/>
            <a:chOff x="3715415" y="3541770"/>
            <a:chExt cx="1701164" cy="981075"/>
          </a:xfrm>
        </p:grpSpPr>
        <p:sp>
          <p:nvSpPr>
            <p:cNvPr id="607" name="Google Shape;607;p37"/>
            <p:cNvSpPr/>
            <p:nvPr/>
          </p:nvSpPr>
          <p:spPr>
            <a:xfrm>
              <a:off x="3715415" y="3541770"/>
              <a:ext cx="1701164" cy="981075"/>
            </a:xfrm>
            <a:custGeom>
              <a:avLst/>
              <a:gdLst/>
              <a:ahLst/>
              <a:cxnLst/>
              <a:rect l="l" t="t" r="r" b="b"/>
              <a:pathLst>
                <a:path w="1701164" h="981075" extrusionOk="0">
                  <a:moveTo>
                    <a:pt x="1545911" y="980910"/>
                  </a:moveTo>
                  <a:lnTo>
                    <a:pt x="154991" y="980910"/>
                  </a:lnTo>
                  <a:lnTo>
                    <a:pt x="105944" y="973078"/>
                  </a:lnTo>
                  <a:lnTo>
                    <a:pt x="63390" y="951259"/>
                  </a:lnTo>
                  <a:lnTo>
                    <a:pt x="29860" y="917966"/>
                  </a:lnTo>
                  <a:lnTo>
                    <a:pt x="7887" y="875712"/>
                  </a:lnTo>
                  <a:lnTo>
                    <a:pt x="0" y="827010"/>
                  </a:lnTo>
                  <a:lnTo>
                    <a:pt x="0" y="153899"/>
                  </a:lnTo>
                  <a:lnTo>
                    <a:pt x="7887" y="105583"/>
                  </a:lnTo>
                  <a:lnTo>
                    <a:pt x="29860" y="63377"/>
                  </a:lnTo>
                  <a:lnTo>
                    <a:pt x="63390" y="29939"/>
                  </a:lnTo>
                  <a:lnTo>
                    <a:pt x="105944" y="7927"/>
                  </a:lnTo>
                  <a:lnTo>
                    <a:pt x="154991" y="0"/>
                  </a:lnTo>
                  <a:lnTo>
                    <a:pt x="1545911" y="0"/>
                  </a:lnTo>
                  <a:lnTo>
                    <a:pt x="1594959" y="7927"/>
                  </a:lnTo>
                  <a:lnTo>
                    <a:pt x="1637513" y="29939"/>
                  </a:lnTo>
                  <a:lnTo>
                    <a:pt x="1671042" y="63377"/>
                  </a:lnTo>
                  <a:lnTo>
                    <a:pt x="1693016" y="105583"/>
                  </a:lnTo>
                  <a:lnTo>
                    <a:pt x="1700903" y="153899"/>
                  </a:lnTo>
                  <a:lnTo>
                    <a:pt x="1700903" y="827010"/>
                  </a:lnTo>
                  <a:lnTo>
                    <a:pt x="1693016" y="875712"/>
                  </a:lnTo>
                  <a:lnTo>
                    <a:pt x="1671042" y="917966"/>
                  </a:lnTo>
                  <a:lnTo>
                    <a:pt x="1637513" y="951259"/>
                  </a:lnTo>
                  <a:lnTo>
                    <a:pt x="1594959" y="973078"/>
                  </a:lnTo>
                  <a:lnTo>
                    <a:pt x="1545911" y="980910"/>
                  </a:lnTo>
                  <a:close/>
                </a:path>
              </a:pathLst>
            </a:custGeom>
            <a:solidFill>
              <a:srgbClr val="F6F9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715415" y="3541770"/>
              <a:ext cx="438150" cy="981075"/>
            </a:xfrm>
            <a:custGeom>
              <a:avLst/>
              <a:gdLst/>
              <a:ahLst/>
              <a:cxnLst/>
              <a:rect l="l" t="t" r="r" b="b"/>
              <a:pathLst>
                <a:path w="438150" h="981075" extrusionOk="0">
                  <a:moveTo>
                    <a:pt x="438155" y="980910"/>
                  </a:moveTo>
                  <a:lnTo>
                    <a:pt x="154991" y="980910"/>
                  </a:lnTo>
                  <a:lnTo>
                    <a:pt x="105944" y="973078"/>
                  </a:lnTo>
                  <a:lnTo>
                    <a:pt x="63390" y="951259"/>
                  </a:lnTo>
                  <a:lnTo>
                    <a:pt x="29860" y="917966"/>
                  </a:lnTo>
                  <a:lnTo>
                    <a:pt x="7887" y="875712"/>
                  </a:lnTo>
                  <a:lnTo>
                    <a:pt x="0" y="827010"/>
                  </a:lnTo>
                  <a:lnTo>
                    <a:pt x="0" y="153899"/>
                  </a:lnTo>
                  <a:lnTo>
                    <a:pt x="7887" y="105583"/>
                  </a:lnTo>
                  <a:lnTo>
                    <a:pt x="29860" y="63377"/>
                  </a:lnTo>
                  <a:lnTo>
                    <a:pt x="63390" y="29939"/>
                  </a:lnTo>
                  <a:lnTo>
                    <a:pt x="105944" y="7927"/>
                  </a:lnTo>
                  <a:lnTo>
                    <a:pt x="154991" y="0"/>
                  </a:lnTo>
                  <a:lnTo>
                    <a:pt x="438155" y="0"/>
                  </a:lnTo>
                  <a:lnTo>
                    <a:pt x="438155" y="98091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09" name="Google Shape;609;p37"/>
          <p:cNvSpPr txBox="1"/>
          <p:nvPr/>
        </p:nvSpPr>
        <p:spPr>
          <a:xfrm>
            <a:off x="4680315" y="3761048"/>
            <a:ext cx="221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0" name="Google Shape;610;p37"/>
          <p:cNvSpPr txBox="1"/>
          <p:nvPr/>
        </p:nvSpPr>
        <p:spPr>
          <a:xfrm>
            <a:off x="844825" y="3734180"/>
            <a:ext cx="1058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Regresión  Logística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1" name="Google Shape;611;p37"/>
          <p:cNvSpPr txBox="1"/>
          <p:nvPr/>
        </p:nvSpPr>
        <p:spPr>
          <a:xfrm>
            <a:off x="5081775" y="3724100"/>
            <a:ext cx="1136100" cy="29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Light GBM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6942766" y="3775702"/>
            <a:ext cx="221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18" name="Google Shape;618;p37"/>
          <p:cNvGrpSpPr/>
          <p:nvPr/>
        </p:nvGrpSpPr>
        <p:grpSpPr>
          <a:xfrm>
            <a:off x="2507615" y="3541782"/>
            <a:ext cx="1701164" cy="981075"/>
            <a:chOff x="3715415" y="3541770"/>
            <a:chExt cx="1701164" cy="981075"/>
          </a:xfrm>
        </p:grpSpPr>
        <p:sp>
          <p:nvSpPr>
            <p:cNvPr id="619" name="Google Shape;619;p37"/>
            <p:cNvSpPr/>
            <p:nvPr/>
          </p:nvSpPr>
          <p:spPr>
            <a:xfrm>
              <a:off x="3715415" y="3541770"/>
              <a:ext cx="1701164" cy="981075"/>
            </a:xfrm>
            <a:custGeom>
              <a:avLst/>
              <a:gdLst/>
              <a:ahLst/>
              <a:cxnLst/>
              <a:rect l="l" t="t" r="r" b="b"/>
              <a:pathLst>
                <a:path w="1701164" h="981075" extrusionOk="0">
                  <a:moveTo>
                    <a:pt x="1545911" y="980910"/>
                  </a:moveTo>
                  <a:lnTo>
                    <a:pt x="154991" y="980910"/>
                  </a:lnTo>
                  <a:lnTo>
                    <a:pt x="105944" y="973078"/>
                  </a:lnTo>
                  <a:lnTo>
                    <a:pt x="63390" y="951259"/>
                  </a:lnTo>
                  <a:lnTo>
                    <a:pt x="29860" y="917966"/>
                  </a:lnTo>
                  <a:lnTo>
                    <a:pt x="7887" y="875712"/>
                  </a:lnTo>
                  <a:lnTo>
                    <a:pt x="0" y="827010"/>
                  </a:lnTo>
                  <a:lnTo>
                    <a:pt x="0" y="153899"/>
                  </a:lnTo>
                  <a:lnTo>
                    <a:pt x="7887" y="105583"/>
                  </a:lnTo>
                  <a:lnTo>
                    <a:pt x="29860" y="63377"/>
                  </a:lnTo>
                  <a:lnTo>
                    <a:pt x="63390" y="29939"/>
                  </a:lnTo>
                  <a:lnTo>
                    <a:pt x="105944" y="7927"/>
                  </a:lnTo>
                  <a:lnTo>
                    <a:pt x="154991" y="0"/>
                  </a:lnTo>
                  <a:lnTo>
                    <a:pt x="1545911" y="0"/>
                  </a:lnTo>
                  <a:lnTo>
                    <a:pt x="1594959" y="7927"/>
                  </a:lnTo>
                  <a:lnTo>
                    <a:pt x="1637513" y="29939"/>
                  </a:lnTo>
                  <a:lnTo>
                    <a:pt x="1671042" y="63377"/>
                  </a:lnTo>
                  <a:lnTo>
                    <a:pt x="1693016" y="105583"/>
                  </a:lnTo>
                  <a:lnTo>
                    <a:pt x="1700903" y="153899"/>
                  </a:lnTo>
                  <a:lnTo>
                    <a:pt x="1700903" y="827010"/>
                  </a:lnTo>
                  <a:lnTo>
                    <a:pt x="1693016" y="875712"/>
                  </a:lnTo>
                  <a:lnTo>
                    <a:pt x="1671042" y="917966"/>
                  </a:lnTo>
                  <a:lnTo>
                    <a:pt x="1637513" y="951259"/>
                  </a:lnTo>
                  <a:lnTo>
                    <a:pt x="1594959" y="973078"/>
                  </a:lnTo>
                  <a:lnTo>
                    <a:pt x="1545911" y="980910"/>
                  </a:lnTo>
                  <a:close/>
                </a:path>
              </a:pathLst>
            </a:custGeom>
            <a:solidFill>
              <a:srgbClr val="F6F9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3715415" y="3541770"/>
              <a:ext cx="438150" cy="981075"/>
            </a:xfrm>
            <a:custGeom>
              <a:avLst/>
              <a:gdLst/>
              <a:ahLst/>
              <a:cxnLst/>
              <a:rect l="l" t="t" r="r" b="b"/>
              <a:pathLst>
                <a:path w="438150" h="981075" extrusionOk="0">
                  <a:moveTo>
                    <a:pt x="438155" y="980910"/>
                  </a:moveTo>
                  <a:lnTo>
                    <a:pt x="154991" y="980910"/>
                  </a:lnTo>
                  <a:lnTo>
                    <a:pt x="105944" y="973078"/>
                  </a:lnTo>
                  <a:lnTo>
                    <a:pt x="63390" y="951259"/>
                  </a:lnTo>
                  <a:lnTo>
                    <a:pt x="29860" y="917966"/>
                  </a:lnTo>
                  <a:lnTo>
                    <a:pt x="7887" y="875712"/>
                  </a:lnTo>
                  <a:lnTo>
                    <a:pt x="0" y="827010"/>
                  </a:lnTo>
                  <a:lnTo>
                    <a:pt x="0" y="153899"/>
                  </a:lnTo>
                  <a:lnTo>
                    <a:pt x="7887" y="105583"/>
                  </a:lnTo>
                  <a:lnTo>
                    <a:pt x="29860" y="63377"/>
                  </a:lnTo>
                  <a:lnTo>
                    <a:pt x="63390" y="29939"/>
                  </a:lnTo>
                  <a:lnTo>
                    <a:pt x="105944" y="7927"/>
                  </a:lnTo>
                  <a:lnTo>
                    <a:pt x="154991" y="0"/>
                  </a:lnTo>
                  <a:lnTo>
                    <a:pt x="438155" y="0"/>
                  </a:lnTo>
                  <a:lnTo>
                    <a:pt x="438155" y="98091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21" name="Google Shape;621;p37"/>
          <p:cNvSpPr txBox="1"/>
          <p:nvPr/>
        </p:nvSpPr>
        <p:spPr>
          <a:xfrm>
            <a:off x="3116275" y="3729503"/>
            <a:ext cx="885300" cy="5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XG Boost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2605453" y="3761048"/>
            <a:ext cx="221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2" descr="CoderHouse | Descubre.vc">
            <a:extLst>
              <a:ext uri="{FF2B5EF4-FFF2-40B4-BE49-F238E27FC236}">
                <a16:creationId xmlns:a16="http://schemas.microsoft.com/office/drawing/2014/main" id="{2661BE49-2CF5-7548-617F-9F0ABDD3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63" y="-38798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21" y="1304183"/>
            <a:ext cx="4063979" cy="282780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43"/>
          <p:cNvSpPr txBox="1">
            <a:spLocks noGrp="1"/>
          </p:cNvSpPr>
          <p:nvPr>
            <p:ph type="title"/>
          </p:nvPr>
        </p:nvSpPr>
        <p:spPr>
          <a:xfrm>
            <a:off x="3692822" y="523788"/>
            <a:ext cx="175895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Evaluación</a:t>
            </a:r>
            <a:endParaRPr/>
          </a:p>
        </p:txBody>
      </p:sp>
      <p:pic>
        <p:nvPicPr>
          <p:cNvPr id="2" name="Picture 2" descr="CoderHouse | Descubre.vc">
            <a:extLst>
              <a:ext uri="{FF2B5EF4-FFF2-40B4-BE49-F238E27FC236}">
                <a16:creationId xmlns:a16="http://schemas.microsoft.com/office/drawing/2014/main" id="{03B18EBA-1372-B07D-B9B2-4E5B0A7A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63" y="-38798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65;p43">
            <a:extLst>
              <a:ext uri="{FF2B5EF4-FFF2-40B4-BE49-F238E27FC236}">
                <a16:creationId xmlns:a16="http://schemas.microsoft.com/office/drawing/2014/main" id="{E903DE23-7925-E258-B6C8-2021F4DBD3B6}"/>
              </a:ext>
            </a:extLst>
          </p:cNvPr>
          <p:cNvSpPr txBox="1"/>
          <p:nvPr/>
        </p:nvSpPr>
        <p:spPr>
          <a:xfrm>
            <a:off x="5138914" y="2040204"/>
            <a:ext cx="3217588" cy="53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12700" marR="508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latin typeface="Trebuchet MS"/>
                <a:ea typeface="Trebuchet MS"/>
                <a:cs typeface="Trebuchet MS"/>
                <a:sym typeface="Trebuchet MS"/>
              </a:rPr>
              <a:t>El algoritmo con mejor performance fue XG-</a:t>
            </a:r>
            <a:r>
              <a:rPr lang="es-PE" dirty="0" err="1">
                <a:latin typeface="Trebuchet MS"/>
                <a:ea typeface="Trebuchet MS"/>
                <a:cs typeface="Trebuchet MS"/>
                <a:sym typeface="Trebuchet MS"/>
              </a:rPr>
              <a:t>Boost</a:t>
            </a:r>
            <a:r>
              <a:rPr lang="es-PE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s-PE"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New features in H2O 3.18 | H2O.ai">
            <a:extLst>
              <a:ext uri="{FF2B5EF4-FFF2-40B4-BE49-F238E27FC236}">
                <a16:creationId xmlns:a16="http://schemas.microsoft.com/office/drawing/2014/main" id="{B461F0A7-6CD1-251B-CAB9-5C3687975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72" y="2786135"/>
            <a:ext cx="2391599" cy="6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5"/>
          <p:cNvSpPr txBox="1">
            <a:spLocks noGrp="1"/>
          </p:cNvSpPr>
          <p:nvPr>
            <p:ph type="title"/>
          </p:nvPr>
        </p:nvSpPr>
        <p:spPr>
          <a:xfrm>
            <a:off x="2340050" y="371388"/>
            <a:ext cx="395859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Distribución de solución</a:t>
            </a:r>
            <a:endParaRPr/>
          </a:p>
        </p:txBody>
      </p:sp>
      <p:pic>
        <p:nvPicPr>
          <p:cNvPr id="901" name="Google Shape;9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" y="1193750"/>
            <a:ext cx="2756000" cy="2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55"/>
          <p:cNvSpPr/>
          <p:nvPr/>
        </p:nvSpPr>
        <p:spPr>
          <a:xfrm>
            <a:off x="2799450" y="2103450"/>
            <a:ext cx="1259100" cy="752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55"/>
          <p:cNvSpPr txBox="1"/>
          <p:nvPr/>
        </p:nvSpPr>
        <p:spPr>
          <a:xfrm>
            <a:off x="742875" y="3949750"/>
            <a:ext cx="612543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Repositorio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: https://github.com/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diegologodos96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/Proyecto_CoderHouse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CoderHouse | Descubre.vc">
            <a:extLst>
              <a:ext uri="{FF2B5EF4-FFF2-40B4-BE49-F238E27FC236}">
                <a16:creationId xmlns:a16="http://schemas.microsoft.com/office/drawing/2014/main" id="{1251384C-C92F-E8D0-3BA0-A057D0CC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63" y="-38798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1FB236D-ED3F-0D9D-C2D8-15A9B0722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014117"/>
            <a:ext cx="4370449" cy="9563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6"/>
          <p:cNvSpPr/>
          <p:nvPr/>
        </p:nvSpPr>
        <p:spPr>
          <a:xfrm>
            <a:off x="2395966" y="2986882"/>
            <a:ext cx="4353560" cy="1826260"/>
          </a:xfrm>
          <a:custGeom>
            <a:avLst/>
            <a:gdLst/>
            <a:ahLst/>
            <a:cxnLst/>
            <a:rect l="l" t="t" r="r" b="b"/>
            <a:pathLst>
              <a:path w="4353559" h="1826260" extrusionOk="0">
                <a:moveTo>
                  <a:pt x="4353323" y="1825893"/>
                </a:moveTo>
                <a:lnTo>
                  <a:pt x="0" y="1825893"/>
                </a:lnTo>
                <a:lnTo>
                  <a:pt x="2176645" y="0"/>
                </a:lnTo>
                <a:lnTo>
                  <a:pt x="4353323" y="1825893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10" name="Google Shape;910;p56"/>
          <p:cNvGrpSpPr/>
          <p:nvPr/>
        </p:nvGrpSpPr>
        <p:grpSpPr>
          <a:xfrm>
            <a:off x="2395966" y="1044071"/>
            <a:ext cx="6292183" cy="1840230"/>
            <a:chOff x="2395966" y="1044071"/>
            <a:chExt cx="6292183" cy="1840230"/>
          </a:xfrm>
        </p:grpSpPr>
        <p:sp>
          <p:nvSpPr>
            <p:cNvPr id="911" name="Google Shape;911;p56"/>
            <p:cNvSpPr/>
            <p:nvPr/>
          </p:nvSpPr>
          <p:spPr>
            <a:xfrm>
              <a:off x="2395966" y="1044071"/>
              <a:ext cx="4353560" cy="1827530"/>
            </a:xfrm>
            <a:custGeom>
              <a:avLst/>
              <a:gdLst/>
              <a:ahLst/>
              <a:cxnLst/>
              <a:rect l="l" t="t" r="r" b="b"/>
              <a:pathLst>
                <a:path w="4353559" h="1827530" extrusionOk="0">
                  <a:moveTo>
                    <a:pt x="2176645" y="1826921"/>
                  </a:moveTo>
                  <a:lnTo>
                    <a:pt x="0" y="0"/>
                  </a:lnTo>
                  <a:lnTo>
                    <a:pt x="4353323" y="0"/>
                  </a:lnTo>
                  <a:lnTo>
                    <a:pt x="2176645" y="1826921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4694634" y="1044071"/>
              <a:ext cx="3993515" cy="1840230"/>
            </a:xfrm>
            <a:custGeom>
              <a:avLst/>
              <a:gdLst/>
              <a:ahLst/>
              <a:cxnLst/>
              <a:rect l="l" t="t" r="r" b="b"/>
              <a:pathLst>
                <a:path w="3993515" h="1840230" extrusionOk="0">
                  <a:moveTo>
                    <a:pt x="3993422" y="1840115"/>
                  </a:moveTo>
                  <a:lnTo>
                    <a:pt x="0" y="1840115"/>
                  </a:lnTo>
                  <a:lnTo>
                    <a:pt x="2192921" y="0"/>
                  </a:lnTo>
                  <a:lnTo>
                    <a:pt x="3993422" y="0"/>
                  </a:lnTo>
                  <a:lnTo>
                    <a:pt x="3993422" y="1840115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13" name="Google Shape;913;p56"/>
          <p:cNvSpPr/>
          <p:nvPr/>
        </p:nvSpPr>
        <p:spPr>
          <a:xfrm>
            <a:off x="4694634" y="2973656"/>
            <a:ext cx="3993515" cy="1839595"/>
          </a:xfrm>
          <a:custGeom>
            <a:avLst/>
            <a:gdLst/>
            <a:ahLst/>
            <a:cxnLst/>
            <a:rect l="l" t="t" r="r" b="b"/>
            <a:pathLst>
              <a:path w="3993515" h="1839595" extrusionOk="0">
                <a:moveTo>
                  <a:pt x="3993422" y="1839120"/>
                </a:moveTo>
                <a:lnTo>
                  <a:pt x="2192921" y="1839120"/>
                </a:lnTo>
                <a:lnTo>
                  <a:pt x="0" y="0"/>
                </a:lnTo>
                <a:lnTo>
                  <a:pt x="3993422" y="0"/>
                </a:lnTo>
                <a:lnTo>
                  <a:pt x="3993422" y="183912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4" name="Google Shape;914;p56"/>
          <p:cNvSpPr/>
          <p:nvPr/>
        </p:nvSpPr>
        <p:spPr>
          <a:xfrm>
            <a:off x="457200" y="1044071"/>
            <a:ext cx="3993515" cy="1840230"/>
          </a:xfrm>
          <a:custGeom>
            <a:avLst/>
            <a:gdLst/>
            <a:ahLst/>
            <a:cxnLst/>
            <a:rect l="l" t="t" r="r" b="b"/>
            <a:pathLst>
              <a:path w="3993515" h="1840230" extrusionOk="0">
                <a:moveTo>
                  <a:pt x="3993422" y="1840115"/>
                </a:moveTo>
                <a:lnTo>
                  <a:pt x="0" y="1840115"/>
                </a:lnTo>
                <a:lnTo>
                  <a:pt x="0" y="0"/>
                </a:lnTo>
                <a:lnTo>
                  <a:pt x="1800500" y="0"/>
                </a:lnTo>
                <a:lnTo>
                  <a:pt x="3993422" y="1840115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5" name="Google Shape;915;p56"/>
          <p:cNvSpPr/>
          <p:nvPr/>
        </p:nvSpPr>
        <p:spPr>
          <a:xfrm>
            <a:off x="457200" y="2973656"/>
            <a:ext cx="3993515" cy="1839595"/>
          </a:xfrm>
          <a:custGeom>
            <a:avLst/>
            <a:gdLst/>
            <a:ahLst/>
            <a:cxnLst/>
            <a:rect l="l" t="t" r="r" b="b"/>
            <a:pathLst>
              <a:path w="3993515" h="1839595" extrusionOk="0">
                <a:moveTo>
                  <a:pt x="1800500" y="1839120"/>
                </a:moveTo>
                <a:lnTo>
                  <a:pt x="0" y="1839120"/>
                </a:lnTo>
                <a:lnTo>
                  <a:pt x="0" y="0"/>
                </a:lnTo>
                <a:lnTo>
                  <a:pt x="3993422" y="0"/>
                </a:lnTo>
                <a:lnTo>
                  <a:pt x="1800500" y="183912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16" name="Google Shape;916;p56"/>
          <p:cNvGrpSpPr/>
          <p:nvPr/>
        </p:nvGrpSpPr>
        <p:grpSpPr>
          <a:xfrm>
            <a:off x="8148401" y="1084749"/>
            <a:ext cx="400369" cy="519112"/>
            <a:chOff x="8148401" y="1084749"/>
            <a:chExt cx="400369" cy="519112"/>
          </a:xfrm>
        </p:grpSpPr>
        <p:sp>
          <p:nvSpPr>
            <p:cNvPr id="917" name="Google Shape;917;p56"/>
            <p:cNvSpPr/>
            <p:nvPr/>
          </p:nvSpPr>
          <p:spPr>
            <a:xfrm>
              <a:off x="8148401" y="1084749"/>
              <a:ext cx="391160" cy="497205"/>
            </a:xfrm>
            <a:custGeom>
              <a:avLst/>
              <a:gdLst/>
              <a:ahLst/>
              <a:cxnLst/>
              <a:rect l="l" t="t" r="r" b="b"/>
              <a:pathLst>
                <a:path w="391159" h="497205" extrusionOk="0">
                  <a:moveTo>
                    <a:pt x="351456" y="119324"/>
                  </a:moveTo>
                  <a:lnTo>
                    <a:pt x="39548" y="119324"/>
                  </a:lnTo>
                  <a:lnTo>
                    <a:pt x="106373" y="100680"/>
                  </a:lnTo>
                  <a:lnTo>
                    <a:pt x="155450" y="59662"/>
                  </a:lnTo>
                  <a:lnTo>
                    <a:pt x="185693" y="18644"/>
                  </a:lnTo>
                  <a:lnTo>
                    <a:pt x="196016" y="0"/>
                  </a:lnTo>
                  <a:lnTo>
                    <a:pt x="206205" y="18644"/>
                  </a:lnTo>
                  <a:lnTo>
                    <a:pt x="236140" y="59662"/>
                  </a:lnTo>
                  <a:lnTo>
                    <a:pt x="284873" y="100680"/>
                  </a:lnTo>
                  <a:lnTo>
                    <a:pt x="351456" y="119324"/>
                  </a:lnTo>
                  <a:close/>
                </a:path>
                <a:path w="391159" h="497205" extrusionOk="0">
                  <a:moveTo>
                    <a:pt x="196016" y="497139"/>
                  </a:moveTo>
                  <a:lnTo>
                    <a:pt x="69165" y="403367"/>
                  </a:lnTo>
                  <a:lnTo>
                    <a:pt x="13136" y="275383"/>
                  </a:lnTo>
                  <a:lnTo>
                    <a:pt x="0" y="162458"/>
                  </a:lnTo>
                  <a:lnTo>
                    <a:pt x="1827" y="113867"/>
                  </a:lnTo>
                  <a:lnTo>
                    <a:pt x="11608" y="116318"/>
                  </a:lnTo>
                  <a:lnTo>
                    <a:pt x="21157" y="118016"/>
                  </a:lnTo>
                  <a:lnTo>
                    <a:pt x="30472" y="119004"/>
                  </a:lnTo>
                  <a:lnTo>
                    <a:pt x="39548" y="119324"/>
                  </a:lnTo>
                  <a:lnTo>
                    <a:pt x="389399" y="119324"/>
                  </a:lnTo>
                  <a:lnTo>
                    <a:pt x="391160" y="162458"/>
                  </a:lnTo>
                  <a:lnTo>
                    <a:pt x="378370" y="275383"/>
                  </a:lnTo>
                  <a:lnTo>
                    <a:pt x="322693" y="403367"/>
                  </a:lnTo>
                  <a:lnTo>
                    <a:pt x="196016" y="497139"/>
                  </a:lnTo>
                  <a:close/>
                </a:path>
                <a:path w="391159" h="497205" extrusionOk="0">
                  <a:moveTo>
                    <a:pt x="389399" y="119324"/>
                  </a:moveTo>
                  <a:lnTo>
                    <a:pt x="351456" y="119324"/>
                  </a:lnTo>
                  <a:lnTo>
                    <a:pt x="360532" y="119004"/>
                  </a:lnTo>
                  <a:lnTo>
                    <a:pt x="369847" y="118016"/>
                  </a:lnTo>
                  <a:lnTo>
                    <a:pt x="379395" y="116318"/>
                  </a:lnTo>
                  <a:lnTo>
                    <a:pt x="389176" y="113867"/>
                  </a:lnTo>
                  <a:lnTo>
                    <a:pt x="389399" y="119324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8170524" y="1128473"/>
              <a:ext cx="347345" cy="429259"/>
            </a:xfrm>
            <a:custGeom>
              <a:avLst/>
              <a:gdLst/>
              <a:ahLst/>
              <a:cxnLst/>
              <a:rect l="l" t="t" r="r" b="b"/>
              <a:pathLst>
                <a:path w="347345" h="429259" extrusionOk="0">
                  <a:moveTo>
                    <a:pt x="173893" y="429017"/>
                  </a:moveTo>
                  <a:lnTo>
                    <a:pt x="124219" y="403389"/>
                  </a:lnTo>
                  <a:lnTo>
                    <a:pt x="84887" y="369965"/>
                  </a:lnTo>
                  <a:lnTo>
                    <a:pt x="54716" y="330886"/>
                  </a:lnTo>
                  <a:lnTo>
                    <a:pt x="32528" y="288294"/>
                  </a:lnTo>
                  <a:lnTo>
                    <a:pt x="17141" y="244331"/>
                  </a:lnTo>
                  <a:lnTo>
                    <a:pt x="7378" y="201137"/>
                  </a:lnTo>
                  <a:lnTo>
                    <a:pt x="2057" y="160855"/>
                  </a:lnTo>
                  <a:lnTo>
                    <a:pt x="0" y="125626"/>
                  </a:lnTo>
                  <a:lnTo>
                    <a:pt x="25" y="97591"/>
                  </a:lnTo>
                  <a:lnTo>
                    <a:pt x="16301" y="97591"/>
                  </a:lnTo>
                  <a:lnTo>
                    <a:pt x="69664" y="88058"/>
                  </a:lnTo>
                  <a:lnTo>
                    <a:pt x="113781" y="64036"/>
                  </a:lnTo>
                  <a:lnTo>
                    <a:pt x="148556" y="32394"/>
                  </a:lnTo>
                  <a:lnTo>
                    <a:pt x="173893" y="0"/>
                  </a:lnTo>
                  <a:lnTo>
                    <a:pt x="198635" y="32394"/>
                  </a:lnTo>
                  <a:lnTo>
                    <a:pt x="233105" y="64036"/>
                  </a:lnTo>
                  <a:lnTo>
                    <a:pt x="277110" y="88058"/>
                  </a:lnTo>
                  <a:lnTo>
                    <a:pt x="330456" y="97591"/>
                  </a:lnTo>
                  <a:lnTo>
                    <a:pt x="346732" y="97591"/>
                  </a:lnTo>
                  <a:lnTo>
                    <a:pt x="346759" y="125626"/>
                  </a:lnTo>
                  <a:lnTo>
                    <a:pt x="339418" y="201137"/>
                  </a:lnTo>
                  <a:lnTo>
                    <a:pt x="329706" y="244331"/>
                  </a:lnTo>
                  <a:lnTo>
                    <a:pt x="314406" y="288294"/>
                  </a:lnTo>
                  <a:lnTo>
                    <a:pt x="292346" y="330886"/>
                  </a:lnTo>
                  <a:lnTo>
                    <a:pt x="262355" y="369965"/>
                  </a:lnTo>
                  <a:lnTo>
                    <a:pt x="223261" y="403389"/>
                  </a:lnTo>
                  <a:lnTo>
                    <a:pt x="173893" y="42901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8362715" y="1417171"/>
              <a:ext cx="186055" cy="186690"/>
            </a:xfrm>
            <a:custGeom>
              <a:avLst/>
              <a:gdLst/>
              <a:ahLst/>
              <a:cxnLst/>
              <a:rect l="l" t="t" r="r" b="b"/>
              <a:pathLst>
                <a:path w="186054" h="186690" extrusionOk="0">
                  <a:moveTo>
                    <a:pt x="92519" y="186066"/>
                  </a:moveTo>
                  <a:lnTo>
                    <a:pt x="56610" y="178756"/>
                  </a:lnTo>
                  <a:lnTo>
                    <a:pt x="27190" y="158863"/>
                  </a:lnTo>
                  <a:lnTo>
                    <a:pt x="7305" y="129441"/>
                  </a:lnTo>
                  <a:lnTo>
                    <a:pt x="0" y="93546"/>
                  </a:lnTo>
                  <a:lnTo>
                    <a:pt x="7305" y="57057"/>
                  </a:lnTo>
                  <a:lnTo>
                    <a:pt x="27190" y="27331"/>
                  </a:lnTo>
                  <a:lnTo>
                    <a:pt x="56610" y="7325"/>
                  </a:lnTo>
                  <a:lnTo>
                    <a:pt x="92519" y="0"/>
                  </a:lnTo>
                  <a:lnTo>
                    <a:pt x="129003" y="7325"/>
                  </a:lnTo>
                  <a:lnTo>
                    <a:pt x="158719" y="27331"/>
                  </a:lnTo>
                  <a:lnTo>
                    <a:pt x="178713" y="57057"/>
                  </a:lnTo>
                  <a:lnTo>
                    <a:pt x="186034" y="93546"/>
                  </a:lnTo>
                  <a:lnTo>
                    <a:pt x="178713" y="129441"/>
                  </a:lnTo>
                  <a:lnTo>
                    <a:pt x="158719" y="158863"/>
                  </a:lnTo>
                  <a:lnTo>
                    <a:pt x="129003" y="178756"/>
                  </a:lnTo>
                  <a:lnTo>
                    <a:pt x="92519" y="1860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8395234" y="1465999"/>
              <a:ext cx="123189" cy="88900"/>
            </a:xfrm>
            <a:custGeom>
              <a:avLst/>
              <a:gdLst/>
              <a:ahLst/>
              <a:cxnLst/>
              <a:rect l="l" t="t" r="r" b="b"/>
              <a:pathLst>
                <a:path w="123190" h="88900" extrusionOk="0">
                  <a:moveTo>
                    <a:pt x="82930" y="52840"/>
                  </a:moveTo>
                  <a:lnTo>
                    <a:pt x="55922" y="52840"/>
                  </a:lnTo>
                  <a:lnTo>
                    <a:pt x="123017" y="0"/>
                  </a:lnTo>
                  <a:lnTo>
                    <a:pt x="82930" y="52840"/>
                  </a:lnTo>
                  <a:close/>
                </a:path>
                <a:path w="123190" h="88900" extrusionOk="0">
                  <a:moveTo>
                    <a:pt x="55922" y="88442"/>
                  </a:moveTo>
                  <a:lnTo>
                    <a:pt x="0" y="27447"/>
                  </a:lnTo>
                  <a:lnTo>
                    <a:pt x="55922" y="52840"/>
                  </a:lnTo>
                  <a:lnTo>
                    <a:pt x="82930" y="52840"/>
                  </a:lnTo>
                  <a:lnTo>
                    <a:pt x="55922" y="88442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8160017" y="1113904"/>
              <a:ext cx="357505" cy="443865"/>
            </a:xfrm>
            <a:custGeom>
              <a:avLst/>
              <a:gdLst/>
              <a:ahLst/>
              <a:cxnLst/>
              <a:rect l="l" t="t" r="r" b="b"/>
              <a:pathLst>
                <a:path w="357504" h="443865" extrusionOk="0">
                  <a:moveTo>
                    <a:pt x="105371" y="47117"/>
                  </a:moveTo>
                  <a:lnTo>
                    <a:pt x="104076" y="35928"/>
                  </a:lnTo>
                  <a:lnTo>
                    <a:pt x="103238" y="31813"/>
                  </a:lnTo>
                  <a:lnTo>
                    <a:pt x="101917" y="30175"/>
                  </a:lnTo>
                  <a:lnTo>
                    <a:pt x="98590" y="30175"/>
                  </a:lnTo>
                  <a:lnTo>
                    <a:pt x="96532" y="33705"/>
                  </a:lnTo>
                  <a:lnTo>
                    <a:pt x="95948" y="37947"/>
                  </a:lnTo>
                  <a:lnTo>
                    <a:pt x="94322" y="45288"/>
                  </a:lnTo>
                  <a:lnTo>
                    <a:pt x="90131" y="56286"/>
                  </a:lnTo>
                  <a:lnTo>
                    <a:pt x="82677" y="66319"/>
                  </a:lnTo>
                  <a:lnTo>
                    <a:pt x="71259" y="70688"/>
                  </a:lnTo>
                  <a:lnTo>
                    <a:pt x="66179" y="70015"/>
                  </a:lnTo>
                  <a:lnTo>
                    <a:pt x="60477" y="67856"/>
                  </a:lnTo>
                  <a:lnTo>
                    <a:pt x="54140" y="64008"/>
                  </a:lnTo>
                  <a:lnTo>
                    <a:pt x="47129" y="58267"/>
                  </a:lnTo>
                  <a:lnTo>
                    <a:pt x="32651" y="36893"/>
                  </a:lnTo>
                  <a:lnTo>
                    <a:pt x="37998" y="21424"/>
                  </a:lnTo>
                  <a:lnTo>
                    <a:pt x="51727" y="11671"/>
                  </a:lnTo>
                  <a:lnTo>
                    <a:pt x="62407" y="7454"/>
                  </a:lnTo>
                  <a:lnTo>
                    <a:pt x="69494" y="6426"/>
                  </a:lnTo>
                  <a:lnTo>
                    <a:pt x="73571" y="317"/>
                  </a:lnTo>
                  <a:lnTo>
                    <a:pt x="64427" y="317"/>
                  </a:lnTo>
                  <a:lnTo>
                    <a:pt x="62179" y="165"/>
                  </a:lnTo>
                  <a:lnTo>
                    <a:pt x="59613" y="0"/>
                  </a:lnTo>
                  <a:lnTo>
                    <a:pt x="56819" y="0"/>
                  </a:lnTo>
                  <a:lnTo>
                    <a:pt x="45567" y="850"/>
                  </a:lnTo>
                  <a:lnTo>
                    <a:pt x="33020" y="4254"/>
                  </a:lnTo>
                  <a:lnTo>
                    <a:pt x="20027" y="11455"/>
                  </a:lnTo>
                  <a:lnTo>
                    <a:pt x="7480" y="23723"/>
                  </a:lnTo>
                  <a:lnTo>
                    <a:pt x="0" y="42849"/>
                  </a:lnTo>
                  <a:lnTo>
                    <a:pt x="3289" y="60934"/>
                  </a:lnTo>
                  <a:lnTo>
                    <a:pt x="29667" y="92595"/>
                  </a:lnTo>
                  <a:lnTo>
                    <a:pt x="61861" y="104457"/>
                  </a:lnTo>
                  <a:lnTo>
                    <a:pt x="68275" y="103886"/>
                  </a:lnTo>
                  <a:lnTo>
                    <a:pt x="99212" y="77520"/>
                  </a:lnTo>
                  <a:lnTo>
                    <a:pt x="104571" y="61468"/>
                  </a:lnTo>
                  <a:lnTo>
                    <a:pt x="105371" y="47117"/>
                  </a:lnTo>
                  <a:close/>
                </a:path>
                <a:path w="357504" h="443865" extrusionOk="0">
                  <a:moveTo>
                    <a:pt x="185801" y="16700"/>
                  </a:moveTo>
                  <a:lnTo>
                    <a:pt x="184848" y="15278"/>
                  </a:lnTo>
                  <a:lnTo>
                    <a:pt x="184391" y="14579"/>
                  </a:lnTo>
                  <a:lnTo>
                    <a:pt x="183692" y="15278"/>
                  </a:lnTo>
                  <a:lnTo>
                    <a:pt x="184975" y="15989"/>
                  </a:lnTo>
                  <a:lnTo>
                    <a:pt x="185801" y="16700"/>
                  </a:lnTo>
                  <a:close/>
                </a:path>
                <a:path w="357504" h="443865" extrusionOk="0">
                  <a:moveTo>
                    <a:pt x="186423" y="17310"/>
                  </a:moveTo>
                  <a:lnTo>
                    <a:pt x="186156" y="17018"/>
                  </a:lnTo>
                  <a:lnTo>
                    <a:pt x="185801" y="16700"/>
                  </a:lnTo>
                  <a:lnTo>
                    <a:pt x="186004" y="17018"/>
                  </a:lnTo>
                  <a:lnTo>
                    <a:pt x="186423" y="17627"/>
                  </a:lnTo>
                  <a:lnTo>
                    <a:pt x="186423" y="17310"/>
                  </a:lnTo>
                  <a:close/>
                </a:path>
                <a:path w="357504" h="443865" extrusionOk="0">
                  <a:moveTo>
                    <a:pt x="357492" y="135191"/>
                  </a:moveTo>
                  <a:lnTo>
                    <a:pt x="357238" y="112166"/>
                  </a:lnTo>
                  <a:lnTo>
                    <a:pt x="340956" y="112166"/>
                  </a:lnTo>
                  <a:lnTo>
                    <a:pt x="289687" y="103073"/>
                  </a:lnTo>
                  <a:lnTo>
                    <a:pt x="246367" y="80048"/>
                  </a:lnTo>
                  <a:lnTo>
                    <a:pt x="211709" y="49453"/>
                  </a:lnTo>
                  <a:lnTo>
                    <a:pt x="186423" y="17627"/>
                  </a:lnTo>
                  <a:lnTo>
                    <a:pt x="186423" y="229082"/>
                  </a:lnTo>
                  <a:lnTo>
                    <a:pt x="20701" y="229082"/>
                  </a:lnTo>
                  <a:lnTo>
                    <a:pt x="31559" y="270459"/>
                  </a:lnTo>
                  <a:lnTo>
                    <a:pt x="47548" y="312026"/>
                  </a:lnTo>
                  <a:lnTo>
                    <a:pt x="69761" y="351967"/>
                  </a:lnTo>
                  <a:lnTo>
                    <a:pt x="99250" y="388429"/>
                  </a:lnTo>
                  <a:lnTo>
                    <a:pt x="137109" y="419582"/>
                  </a:lnTo>
                  <a:lnTo>
                    <a:pt x="184391" y="443598"/>
                  </a:lnTo>
                  <a:lnTo>
                    <a:pt x="185394" y="443598"/>
                  </a:lnTo>
                  <a:lnTo>
                    <a:pt x="186423" y="442569"/>
                  </a:lnTo>
                  <a:lnTo>
                    <a:pt x="186423" y="232130"/>
                  </a:lnTo>
                  <a:lnTo>
                    <a:pt x="347052" y="232130"/>
                  </a:lnTo>
                  <a:lnTo>
                    <a:pt x="353085" y="196519"/>
                  </a:lnTo>
                  <a:lnTo>
                    <a:pt x="356336" y="163753"/>
                  </a:lnTo>
                  <a:lnTo>
                    <a:pt x="357492" y="135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22" name="Google Shape;922;p56"/>
          <p:cNvGrpSpPr/>
          <p:nvPr/>
        </p:nvGrpSpPr>
        <p:grpSpPr>
          <a:xfrm>
            <a:off x="7948724" y="1118714"/>
            <a:ext cx="317096" cy="311470"/>
            <a:chOff x="7948724" y="1118714"/>
            <a:chExt cx="317096" cy="311470"/>
          </a:xfrm>
        </p:grpSpPr>
        <p:sp>
          <p:nvSpPr>
            <p:cNvPr id="923" name="Google Shape;923;p56"/>
            <p:cNvSpPr/>
            <p:nvPr/>
          </p:nvSpPr>
          <p:spPr>
            <a:xfrm>
              <a:off x="7973022" y="1183373"/>
              <a:ext cx="213360" cy="246379"/>
            </a:xfrm>
            <a:custGeom>
              <a:avLst/>
              <a:gdLst/>
              <a:ahLst/>
              <a:cxnLst/>
              <a:rect l="l" t="t" r="r" b="b"/>
              <a:pathLst>
                <a:path w="213359" h="246380" extrusionOk="0">
                  <a:moveTo>
                    <a:pt x="212775" y="13195"/>
                  </a:moveTo>
                  <a:lnTo>
                    <a:pt x="197523" y="0"/>
                  </a:lnTo>
                  <a:lnTo>
                    <a:pt x="65633" y="147891"/>
                  </a:lnTo>
                  <a:lnTo>
                    <a:pt x="54940" y="143624"/>
                  </a:lnTo>
                  <a:lnTo>
                    <a:pt x="43014" y="141897"/>
                  </a:lnTo>
                  <a:lnTo>
                    <a:pt x="36550" y="142468"/>
                  </a:lnTo>
                  <a:lnTo>
                    <a:pt x="30111" y="144297"/>
                  </a:lnTo>
                  <a:lnTo>
                    <a:pt x="685" y="184886"/>
                  </a:lnTo>
                  <a:lnTo>
                    <a:pt x="0" y="199237"/>
                  </a:lnTo>
                  <a:lnTo>
                    <a:pt x="1308" y="210439"/>
                  </a:lnTo>
                  <a:lnTo>
                    <a:pt x="2146" y="214541"/>
                  </a:lnTo>
                  <a:lnTo>
                    <a:pt x="3302" y="216154"/>
                  </a:lnTo>
                  <a:lnTo>
                    <a:pt x="6121" y="216154"/>
                  </a:lnTo>
                  <a:lnTo>
                    <a:pt x="7823" y="212648"/>
                  </a:lnTo>
                  <a:lnTo>
                    <a:pt x="8432" y="208407"/>
                  </a:lnTo>
                  <a:lnTo>
                    <a:pt x="10134" y="201066"/>
                  </a:lnTo>
                  <a:lnTo>
                    <a:pt x="14503" y="190042"/>
                  </a:lnTo>
                  <a:lnTo>
                    <a:pt x="22110" y="180009"/>
                  </a:lnTo>
                  <a:lnTo>
                    <a:pt x="33540" y="175628"/>
                  </a:lnTo>
                  <a:lnTo>
                    <a:pt x="38582" y="176314"/>
                  </a:lnTo>
                  <a:lnTo>
                    <a:pt x="44196" y="178473"/>
                  </a:lnTo>
                  <a:lnTo>
                    <a:pt x="50406" y="182321"/>
                  </a:lnTo>
                  <a:lnTo>
                    <a:pt x="57238" y="188061"/>
                  </a:lnTo>
                  <a:lnTo>
                    <a:pt x="72301" y="209448"/>
                  </a:lnTo>
                  <a:lnTo>
                    <a:pt x="67271" y="224917"/>
                  </a:lnTo>
                  <a:lnTo>
                    <a:pt x="53657" y="234670"/>
                  </a:lnTo>
                  <a:lnTo>
                    <a:pt x="43014" y="238912"/>
                  </a:lnTo>
                  <a:lnTo>
                    <a:pt x="35890" y="240931"/>
                  </a:lnTo>
                  <a:lnTo>
                    <a:pt x="31813" y="246037"/>
                  </a:lnTo>
                  <a:lnTo>
                    <a:pt x="40957" y="246037"/>
                  </a:lnTo>
                  <a:lnTo>
                    <a:pt x="43243" y="246189"/>
                  </a:lnTo>
                  <a:lnTo>
                    <a:pt x="45872" y="246329"/>
                  </a:lnTo>
                  <a:lnTo>
                    <a:pt x="48729" y="246329"/>
                  </a:lnTo>
                  <a:lnTo>
                    <a:pt x="59905" y="245503"/>
                  </a:lnTo>
                  <a:lnTo>
                    <a:pt x="72263" y="242252"/>
                  </a:lnTo>
                  <a:lnTo>
                    <a:pt x="84886" y="235369"/>
                  </a:lnTo>
                  <a:lnTo>
                    <a:pt x="96875" y="223659"/>
                  </a:lnTo>
                  <a:lnTo>
                    <a:pt x="104965" y="203923"/>
                  </a:lnTo>
                  <a:lnTo>
                    <a:pt x="101981" y="185521"/>
                  </a:lnTo>
                  <a:lnTo>
                    <a:pt x="92887" y="170180"/>
                  </a:lnTo>
                  <a:lnTo>
                    <a:pt x="82664" y="159613"/>
                  </a:lnTo>
                  <a:lnTo>
                    <a:pt x="82384" y="159397"/>
                  </a:lnTo>
                  <a:lnTo>
                    <a:pt x="212775" y="13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8004835" y="1144434"/>
              <a:ext cx="260985" cy="285750"/>
            </a:xfrm>
            <a:custGeom>
              <a:avLst/>
              <a:gdLst/>
              <a:ahLst/>
              <a:cxnLst/>
              <a:rect l="l" t="t" r="r" b="b"/>
              <a:pathLst>
                <a:path w="260984" h="285750" extrusionOk="0">
                  <a:moveTo>
                    <a:pt x="260553" y="16586"/>
                  </a:moveTo>
                  <a:lnTo>
                    <a:pt x="259257" y="5397"/>
                  </a:lnTo>
                  <a:lnTo>
                    <a:pt x="258483" y="1511"/>
                  </a:lnTo>
                  <a:lnTo>
                    <a:pt x="257263" y="0"/>
                  </a:lnTo>
                  <a:lnTo>
                    <a:pt x="256019" y="0"/>
                  </a:lnTo>
                  <a:lnTo>
                    <a:pt x="253961" y="0"/>
                  </a:lnTo>
                  <a:lnTo>
                    <a:pt x="251739" y="4013"/>
                  </a:lnTo>
                  <a:lnTo>
                    <a:pt x="251129" y="8445"/>
                  </a:lnTo>
                  <a:lnTo>
                    <a:pt x="249516" y="15633"/>
                  </a:lnTo>
                  <a:lnTo>
                    <a:pt x="245376" y="26365"/>
                  </a:lnTo>
                  <a:lnTo>
                    <a:pt x="238010" y="36106"/>
                  </a:lnTo>
                  <a:lnTo>
                    <a:pt x="226733" y="40347"/>
                  </a:lnTo>
                  <a:lnTo>
                    <a:pt x="221602" y="39662"/>
                  </a:lnTo>
                  <a:lnTo>
                    <a:pt x="215849" y="37477"/>
                  </a:lnTo>
                  <a:lnTo>
                    <a:pt x="209423" y="33566"/>
                  </a:lnTo>
                  <a:lnTo>
                    <a:pt x="202311" y="27736"/>
                  </a:lnTo>
                  <a:lnTo>
                    <a:pt x="181203" y="52362"/>
                  </a:lnTo>
                  <a:lnTo>
                    <a:pt x="180962" y="52133"/>
                  </a:lnTo>
                  <a:lnTo>
                    <a:pt x="51117" y="198843"/>
                  </a:lnTo>
                  <a:lnTo>
                    <a:pt x="50850" y="198551"/>
                  </a:lnTo>
                  <a:lnTo>
                    <a:pt x="25425" y="226999"/>
                  </a:lnTo>
                  <a:lnTo>
                    <a:pt x="40487" y="248805"/>
                  </a:lnTo>
                  <a:lnTo>
                    <a:pt x="35458" y="264236"/>
                  </a:lnTo>
                  <a:lnTo>
                    <a:pt x="21844" y="273748"/>
                  </a:lnTo>
                  <a:lnTo>
                    <a:pt x="11201" y="277850"/>
                  </a:lnTo>
                  <a:lnTo>
                    <a:pt x="4076" y="279869"/>
                  </a:lnTo>
                  <a:lnTo>
                    <a:pt x="0" y="284975"/>
                  </a:lnTo>
                  <a:lnTo>
                    <a:pt x="9144" y="284975"/>
                  </a:lnTo>
                  <a:lnTo>
                    <a:pt x="11430" y="285127"/>
                  </a:lnTo>
                  <a:lnTo>
                    <a:pt x="14058" y="285267"/>
                  </a:lnTo>
                  <a:lnTo>
                    <a:pt x="16916" y="285267"/>
                  </a:lnTo>
                  <a:lnTo>
                    <a:pt x="28092" y="284441"/>
                  </a:lnTo>
                  <a:lnTo>
                    <a:pt x="40449" y="281190"/>
                  </a:lnTo>
                  <a:lnTo>
                    <a:pt x="53073" y="274307"/>
                  </a:lnTo>
                  <a:lnTo>
                    <a:pt x="65062" y="262597"/>
                  </a:lnTo>
                  <a:lnTo>
                    <a:pt x="73152" y="243001"/>
                  </a:lnTo>
                  <a:lnTo>
                    <a:pt x="70167" y="224840"/>
                  </a:lnTo>
                  <a:lnTo>
                    <a:pt x="64465" y="215265"/>
                  </a:lnTo>
                  <a:lnTo>
                    <a:pt x="195478" y="68351"/>
                  </a:lnTo>
                  <a:lnTo>
                    <a:pt x="205130" y="72186"/>
                  </a:lnTo>
                  <a:lnTo>
                    <a:pt x="217043" y="73926"/>
                  </a:lnTo>
                  <a:lnTo>
                    <a:pt x="223456" y="73355"/>
                  </a:lnTo>
                  <a:lnTo>
                    <a:pt x="254393" y="46990"/>
                  </a:lnTo>
                  <a:lnTo>
                    <a:pt x="259753" y="30937"/>
                  </a:lnTo>
                  <a:lnTo>
                    <a:pt x="260553" y="16586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7990615" y="1145744"/>
              <a:ext cx="148590" cy="135255"/>
            </a:xfrm>
            <a:custGeom>
              <a:avLst/>
              <a:gdLst/>
              <a:ahLst/>
              <a:cxnLst/>
              <a:rect l="l" t="t" r="r" b="b"/>
              <a:pathLst>
                <a:path w="148590" h="135255" extrusionOk="0">
                  <a:moveTo>
                    <a:pt x="138265" y="135215"/>
                  </a:moveTo>
                  <a:lnTo>
                    <a:pt x="0" y="11171"/>
                  </a:lnTo>
                  <a:lnTo>
                    <a:pt x="10176" y="0"/>
                  </a:lnTo>
                  <a:lnTo>
                    <a:pt x="148441" y="123016"/>
                  </a:lnTo>
                  <a:lnTo>
                    <a:pt x="138265" y="135215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7979443" y="1156916"/>
              <a:ext cx="149860" cy="135255"/>
            </a:xfrm>
            <a:custGeom>
              <a:avLst/>
              <a:gdLst/>
              <a:ahLst/>
              <a:cxnLst/>
              <a:rect l="l" t="t" r="r" b="b"/>
              <a:pathLst>
                <a:path w="149859" h="135255" extrusionOk="0">
                  <a:moveTo>
                    <a:pt x="138265" y="135215"/>
                  </a:moveTo>
                  <a:lnTo>
                    <a:pt x="0" y="12198"/>
                  </a:lnTo>
                  <a:lnTo>
                    <a:pt x="11171" y="0"/>
                  </a:lnTo>
                  <a:lnTo>
                    <a:pt x="149437" y="123016"/>
                  </a:lnTo>
                  <a:lnTo>
                    <a:pt x="138265" y="135215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7950968" y="1118714"/>
              <a:ext cx="65405" cy="52705"/>
            </a:xfrm>
            <a:custGeom>
              <a:avLst/>
              <a:gdLst/>
              <a:ahLst/>
              <a:cxnLst/>
              <a:rect l="l" t="t" r="r" b="b"/>
              <a:pathLst>
                <a:path w="65404" h="52705" extrusionOk="0">
                  <a:moveTo>
                    <a:pt x="54895" y="52455"/>
                  </a:moveTo>
                  <a:lnTo>
                    <a:pt x="0" y="3659"/>
                  </a:lnTo>
                  <a:lnTo>
                    <a:pt x="2343" y="1059"/>
                  </a:lnTo>
                  <a:lnTo>
                    <a:pt x="6453" y="0"/>
                  </a:lnTo>
                  <a:lnTo>
                    <a:pt x="11492" y="0"/>
                  </a:lnTo>
                  <a:lnTo>
                    <a:pt x="25428" y="1913"/>
                  </a:lnTo>
                  <a:lnTo>
                    <a:pt x="40369" y="6593"/>
                  </a:lnTo>
                  <a:lnTo>
                    <a:pt x="53504" y="12446"/>
                  </a:lnTo>
                  <a:lnTo>
                    <a:pt x="62022" y="17881"/>
                  </a:lnTo>
                  <a:lnTo>
                    <a:pt x="65188" y="27143"/>
                  </a:lnTo>
                  <a:lnTo>
                    <a:pt x="62262" y="38599"/>
                  </a:lnTo>
                  <a:lnTo>
                    <a:pt x="57435" y="48339"/>
                  </a:lnTo>
                  <a:lnTo>
                    <a:pt x="54895" y="52455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7948724" y="1122373"/>
              <a:ext cx="57150" cy="62230"/>
            </a:xfrm>
            <a:custGeom>
              <a:avLst/>
              <a:gdLst/>
              <a:ahLst/>
              <a:cxnLst/>
              <a:rect l="l" t="t" r="r" b="b"/>
              <a:pathLst>
                <a:path w="57150" h="62230" extrusionOk="0">
                  <a:moveTo>
                    <a:pt x="29916" y="61957"/>
                  </a:moveTo>
                  <a:lnTo>
                    <a:pt x="27540" y="61957"/>
                  </a:lnTo>
                  <a:lnTo>
                    <a:pt x="25357" y="61379"/>
                  </a:lnTo>
                  <a:lnTo>
                    <a:pt x="23592" y="59967"/>
                  </a:lnTo>
                  <a:lnTo>
                    <a:pt x="14966" y="48742"/>
                  </a:lnTo>
                  <a:lnTo>
                    <a:pt x="5671" y="31127"/>
                  </a:lnTo>
                  <a:lnTo>
                    <a:pt x="0" y="12940"/>
                  </a:lnTo>
                  <a:lnTo>
                    <a:pt x="2244" y="0"/>
                  </a:lnTo>
                  <a:lnTo>
                    <a:pt x="57139" y="48795"/>
                  </a:lnTo>
                  <a:lnTo>
                    <a:pt x="54470" y="50852"/>
                  </a:lnTo>
                  <a:lnTo>
                    <a:pt x="47753" y="55376"/>
                  </a:lnTo>
                  <a:lnTo>
                    <a:pt x="38923" y="59901"/>
                  </a:lnTo>
                  <a:lnTo>
                    <a:pt x="29916" y="61957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9" name="Google Shape;929;p56"/>
            <p:cNvSpPr/>
            <p:nvPr/>
          </p:nvSpPr>
          <p:spPr>
            <a:xfrm>
              <a:off x="8096217" y="1247734"/>
              <a:ext cx="169545" cy="158115"/>
            </a:xfrm>
            <a:custGeom>
              <a:avLst/>
              <a:gdLst/>
              <a:ahLst/>
              <a:cxnLst/>
              <a:rect l="l" t="t" r="r" b="b"/>
              <a:pathLst>
                <a:path w="169545" h="158115" extrusionOk="0">
                  <a:moveTo>
                    <a:pt x="147847" y="157912"/>
                  </a:moveTo>
                  <a:lnTo>
                    <a:pt x="132823" y="157912"/>
                  </a:lnTo>
                  <a:lnTo>
                    <a:pt x="125792" y="155376"/>
                  </a:lnTo>
                  <a:lnTo>
                    <a:pt x="120110" y="150143"/>
                  </a:lnTo>
                  <a:lnTo>
                    <a:pt x="10288" y="52551"/>
                  </a:lnTo>
                  <a:lnTo>
                    <a:pt x="3094" y="43008"/>
                  </a:lnTo>
                  <a:lnTo>
                    <a:pt x="0" y="31946"/>
                  </a:lnTo>
                  <a:lnTo>
                    <a:pt x="1287" y="20504"/>
                  </a:lnTo>
                  <a:lnTo>
                    <a:pt x="7239" y="9823"/>
                  </a:lnTo>
                  <a:lnTo>
                    <a:pt x="13209" y="3338"/>
                  </a:lnTo>
                  <a:lnTo>
                    <a:pt x="21171" y="0"/>
                  </a:lnTo>
                  <a:lnTo>
                    <a:pt x="29164" y="0"/>
                  </a:lnTo>
                  <a:lnTo>
                    <a:pt x="36195" y="0"/>
                  </a:lnTo>
                  <a:lnTo>
                    <a:pt x="43225" y="2568"/>
                  </a:lnTo>
                  <a:lnTo>
                    <a:pt x="48939" y="7800"/>
                  </a:lnTo>
                  <a:lnTo>
                    <a:pt x="159757" y="106419"/>
                  </a:lnTo>
                  <a:lnTo>
                    <a:pt x="166791" y="115508"/>
                  </a:lnTo>
                  <a:lnTo>
                    <a:pt x="169532" y="126495"/>
                  </a:lnTo>
                  <a:lnTo>
                    <a:pt x="167892" y="137862"/>
                  </a:lnTo>
                  <a:lnTo>
                    <a:pt x="161780" y="148088"/>
                  </a:lnTo>
                  <a:lnTo>
                    <a:pt x="155809" y="154605"/>
                  </a:lnTo>
                  <a:lnTo>
                    <a:pt x="147847" y="157912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0" name="Google Shape;930;p56"/>
            <p:cNvSpPr/>
            <p:nvPr/>
          </p:nvSpPr>
          <p:spPr>
            <a:xfrm>
              <a:off x="8101432" y="1253261"/>
              <a:ext cx="160020" cy="147320"/>
            </a:xfrm>
            <a:custGeom>
              <a:avLst/>
              <a:gdLst/>
              <a:ahLst/>
              <a:cxnLst/>
              <a:rect l="l" t="t" r="r" b="b"/>
              <a:pathLst>
                <a:path w="160020" h="147319" extrusionOk="0">
                  <a:moveTo>
                    <a:pt x="136232" y="143598"/>
                  </a:moveTo>
                  <a:lnTo>
                    <a:pt x="135216" y="139522"/>
                  </a:lnTo>
                  <a:lnTo>
                    <a:pt x="133184" y="137490"/>
                  </a:lnTo>
                  <a:lnTo>
                    <a:pt x="10172" y="27711"/>
                  </a:lnTo>
                  <a:lnTo>
                    <a:pt x="9144" y="26682"/>
                  </a:lnTo>
                  <a:lnTo>
                    <a:pt x="7607" y="26162"/>
                  </a:lnTo>
                  <a:lnTo>
                    <a:pt x="6096" y="26162"/>
                  </a:lnTo>
                  <a:lnTo>
                    <a:pt x="4559" y="26162"/>
                  </a:lnTo>
                  <a:lnTo>
                    <a:pt x="3048" y="26682"/>
                  </a:lnTo>
                  <a:lnTo>
                    <a:pt x="2019" y="27711"/>
                  </a:lnTo>
                  <a:lnTo>
                    <a:pt x="0" y="29730"/>
                  </a:lnTo>
                  <a:lnTo>
                    <a:pt x="0" y="33807"/>
                  </a:lnTo>
                  <a:lnTo>
                    <a:pt x="3048" y="36855"/>
                  </a:lnTo>
                  <a:lnTo>
                    <a:pt x="125031" y="145618"/>
                  </a:lnTo>
                  <a:lnTo>
                    <a:pt x="126580" y="146646"/>
                  </a:lnTo>
                  <a:lnTo>
                    <a:pt x="128346" y="147154"/>
                  </a:lnTo>
                  <a:lnTo>
                    <a:pt x="131648" y="147154"/>
                  </a:lnTo>
                  <a:lnTo>
                    <a:pt x="133184" y="146646"/>
                  </a:lnTo>
                  <a:lnTo>
                    <a:pt x="134188" y="145618"/>
                  </a:lnTo>
                  <a:lnTo>
                    <a:pt x="136232" y="143598"/>
                  </a:lnTo>
                  <a:close/>
                </a:path>
                <a:path w="160020" h="147319" extrusionOk="0">
                  <a:moveTo>
                    <a:pt x="153504" y="132422"/>
                  </a:moveTo>
                  <a:lnTo>
                    <a:pt x="150456" y="129374"/>
                  </a:lnTo>
                  <a:lnTo>
                    <a:pt x="28473" y="20574"/>
                  </a:lnTo>
                  <a:lnTo>
                    <a:pt x="26924" y="19583"/>
                  </a:lnTo>
                  <a:lnTo>
                    <a:pt x="25158" y="19075"/>
                  </a:lnTo>
                  <a:lnTo>
                    <a:pt x="23495" y="19075"/>
                  </a:lnTo>
                  <a:lnTo>
                    <a:pt x="21856" y="19075"/>
                  </a:lnTo>
                  <a:lnTo>
                    <a:pt x="20320" y="19583"/>
                  </a:lnTo>
                  <a:lnTo>
                    <a:pt x="19316" y="20574"/>
                  </a:lnTo>
                  <a:lnTo>
                    <a:pt x="17272" y="22631"/>
                  </a:lnTo>
                  <a:lnTo>
                    <a:pt x="18288" y="26682"/>
                  </a:lnTo>
                  <a:lnTo>
                    <a:pt x="20320" y="28727"/>
                  </a:lnTo>
                  <a:lnTo>
                    <a:pt x="143332" y="138518"/>
                  </a:lnTo>
                  <a:lnTo>
                    <a:pt x="144360" y="139522"/>
                  </a:lnTo>
                  <a:lnTo>
                    <a:pt x="145872" y="140030"/>
                  </a:lnTo>
                  <a:lnTo>
                    <a:pt x="148920" y="140030"/>
                  </a:lnTo>
                  <a:lnTo>
                    <a:pt x="150456" y="139522"/>
                  </a:lnTo>
                  <a:lnTo>
                    <a:pt x="151485" y="138518"/>
                  </a:lnTo>
                  <a:lnTo>
                    <a:pt x="153504" y="135470"/>
                  </a:lnTo>
                  <a:lnTo>
                    <a:pt x="153504" y="132422"/>
                  </a:lnTo>
                  <a:close/>
                </a:path>
                <a:path w="160020" h="147319" extrusionOk="0">
                  <a:moveTo>
                    <a:pt x="159613" y="117170"/>
                  </a:moveTo>
                  <a:lnTo>
                    <a:pt x="158584" y="113093"/>
                  </a:lnTo>
                  <a:lnTo>
                    <a:pt x="155536" y="111074"/>
                  </a:lnTo>
                  <a:lnTo>
                    <a:pt x="33540" y="2286"/>
                  </a:lnTo>
                  <a:lnTo>
                    <a:pt x="32004" y="774"/>
                  </a:lnTo>
                  <a:lnTo>
                    <a:pt x="30238" y="0"/>
                  </a:lnTo>
                  <a:lnTo>
                    <a:pt x="28600" y="0"/>
                  </a:lnTo>
                  <a:lnTo>
                    <a:pt x="26924" y="0"/>
                  </a:lnTo>
                  <a:lnTo>
                    <a:pt x="25425" y="774"/>
                  </a:lnTo>
                  <a:lnTo>
                    <a:pt x="24396" y="2286"/>
                  </a:lnTo>
                  <a:lnTo>
                    <a:pt x="22364" y="4305"/>
                  </a:lnTo>
                  <a:lnTo>
                    <a:pt x="23368" y="8382"/>
                  </a:lnTo>
                  <a:lnTo>
                    <a:pt x="25425" y="10401"/>
                  </a:lnTo>
                  <a:lnTo>
                    <a:pt x="148437" y="119202"/>
                  </a:lnTo>
                  <a:lnTo>
                    <a:pt x="149948" y="120738"/>
                  </a:lnTo>
                  <a:lnTo>
                    <a:pt x="151485" y="121475"/>
                  </a:lnTo>
                  <a:lnTo>
                    <a:pt x="154279" y="121475"/>
                  </a:lnTo>
                  <a:lnTo>
                    <a:pt x="155536" y="120738"/>
                  </a:lnTo>
                  <a:lnTo>
                    <a:pt x="156565" y="119202"/>
                  </a:lnTo>
                  <a:lnTo>
                    <a:pt x="159613" y="11717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1" name="Google Shape;931;p56"/>
            <p:cNvSpPr/>
            <p:nvPr/>
          </p:nvSpPr>
          <p:spPr>
            <a:xfrm>
              <a:off x="8082107" y="1234572"/>
              <a:ext cx="65405" cy="67310"/>
            </a:xfrm>
            <a:custGeom>
              <a:avLst/>
              <a:gdLst/>
              <a:ahLst/>
              <a:cxnLst/>
              <a:rect l="l" t="t" r="r" b="b"/>
              <a:pathLst>
                <a:path w="65404" h="67309" extrusionOk="0">
                  <a:moveTo>
                    <a:pt x="19968" y="66741"/>
                  </a:moveTo>
                  <a:lnTo>
                    <a:pt x="12327" y="66741"/>
                  </a:lnTo>
                  <a:lnTo>
                    <a:pt x="8892" y="65457"/>
                  </a:lnTo>
                  <a:lnTo>
                    <a:pt x="6099" y="62664"/>
                  </a:lnTo>
                  <a:lnTo>
                    <a:pt x="0" y="57559"/>
                  </a:lnTo>
                  <a:lnTo>
                    <a:pt x="0" y="48410"/>
                  </a:lnTo>
                  <a:lnTo>
                    <a:pt x="5104" y="42311"/>
                  </a:lnTo>
                  <a:lnTo>
                    <a:pt x="37624" y="4686"/>
                  </a:lnTo>
                  <a:lnTo>
                    <a:pt x="40802" y="1508"/>
                  </a:lnTo>
                  <a:lnTo>
                    <a:pt x="44847" y="0"/>
                  </a:lnTo>
                  <a:lnTo>
                    <a:pt x="48828" y="0"/>
                  </a:lnTo>
                  <a:lnTo>
                    <a:pt x="52455" y="0"/>
                  </a:lnTo>
                  <a:lnTo>
                    <a:pt x="56050" y="1252"/>
                  </a:lnTo>
                  <a:lnTo>
                    <a:pt x="58972" y="3691"/>
                  </a:lnTo>
                  <a:lnTo>
                    <a:pt x="65072" y="9791"/>
                  </a:lnTo>
                  <a:lnTo>
                    <a:pt x="65072" y="18940"/>
                  </a:lnTo>
                  <a:lnTo>
                    <a:pt x="59999" y="25039"/>
                  </a:lnTo>
                  <a:lnTo>
                    <a:pt x="27447" y="61636"/>
                  </a:lnTo>
                  <a:lnTo>
                    <a:pt x="24140" y="64943"/>
                  </a:lnTo>
                  <a:lnTo>
                    <a:pt x="19968" y="6674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2" name="Google Shape;932;p56"/>
            <p:cNvSpPr/>
            <p:nvPr/>
          </p:nvSpPr>
          <p:spPr>
            <a:xfrm>
              <a:off x="8085157" y="1237782"/>
              <a:ext cx="53975" cy="55880"/>
            </a:xfrm>
            <a:custGeom>
              <a:avLst/>
              <a:gdLst/>
              <a:ahLst/>
              <a:cxnLst/>
              <a:rect l="l" t="t" r="r" b="b"/>
              <a:pathLst>
                <a:path w="53975" h="55880" extrusionOk="0">
                  <a:moveTo>
                    <a:pt x="14734" y="55858"/>
                  </a:moveTo>
                  <a:lnTo>
                    <a:pt x="8667" y="55858"/>
                  </a:lnTo>
                  <a:lnTo>
                    <a:pt x="6195" y="55023"/>
                  </a:lnTo>
                  <a:lnTo>
                    <a:pt x="4076" y="53354"/>
                  </a:lnTo>
                  <a:lnTo>
                    <a:pt x="0" y="49277"/>
                  </a:lnTo>
                  <a:lnTo>
                    <a:pt x="0" y="41155"/>
                  </a:lnTo>
                  <a:lnTo>
                    <a:pt x="4076" y="36051"/>
                  </a:lnTo>
                  <a:lnTo>
                    <a:pt x="32551" y="4526"/>
                  </a:lnTo>
                  <a:lnTo>
                    <a:pt x="34895" y="1573"/>
                  </a:lnTo>
                  <a:lnTo>
                    <a:pt x="38650" y="0"/>
                  </a:lnTo>
                  <a:lnTo>
                    <a:pt x="42182" y="0"/>
                  </a:lnTo>
                  <a:lnTo>
                    <a:pt x="44686" y="0"/>
                  </a:lnTo>
                  <a:lnTo>
                    <a:pt x="47093" y="802"/>
                  </a:lnTo>
                  <a:lnTo>
                    <a:pt x="48795" y="2503"/>
                  </a:lnTo>
                  <a:lnTo>
                    <a:pt x="53899" y="6581"/>
                  </a:lnTo>
                  <a:lnTo>
                    <a:pt x="53899" y="14702"/>
                  </a:lnTo>
                  <a:lnTo>
                    <a:pt x="48795" y="19775"/>
                  </a:lnTo>
                  <a:lnTo>
                    <a:pt x="21347" y="51299"/>
                  </a:lnTo>
                  <a:lnTo>
                    <a:pt x="18394" y="54253"/>
                  </a:lnTo>
                  <a:lnTo>
                    <a:pt x="14734" y="5585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33" name="Google Shape;933;p56"/>
          <p:cNvGrpSpPr/>
          <p:nvPr/>
        </p:nvGrpSpPr>
        <p:grpSpPr>
          <a:xfrm>
            <a:off x="4256190" y="3235663"/>
            <a:ext cx="612888" cy="519697"/>
            <a:chOff x="4256190" y="3235663"/>
            <a:chExt cx="612888" cy="519697"/>
          </a:xfrm>
        </p:grpSpPr>
        <p:pic>
          <p:nvPicPr>
            <p:cNvPr id="934" name="Google Shape;934;p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86865" y="3312677"/>
              <a:ext cx="229757" cy="2978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5" name="Google Shape;935;p56"/>
            <p:cNvSpPr/>
            <p:nvPr/>
          </p:nvSpPr>
          <p:spPr>
            <a:xfrm>
              <a:off x="4450613" y="3312680"/>
              <a:ext cx="418465" cy="334010"/>
            </a:xfrm>
            <a:custGeom>
              <a:avLst/>
              <a:gdLst/>
              <a:ahLst/>
              <a:cxnLst/>
              <a:rect l="l" t="t" r="r" b="b"/>
              <a:pathLst>
                <a:path w="418464" h="334010" extrusionOk="0">
                  <a:moveTo>
                    <a:pt x="417855" y="297878"/>
                  </a:moveTo>
                  <a:lnTo>
                    <a:pt x="98628" y="297878"/>
                  </a:lnTo>
                  <a:lnTo>
                    <a:pt x="98628" y="218744"/>
                  </a:lnTo>
                  <a:lnTo>
                    <a:pt x="130149" y="192138"/>
                  </a:lnTo>
                  <a:lnTo>
                    <a:pt x="98628" y="154546"/>
                  </a:lnTo>
                  <a:lnTo>
                    <a:pt x="98628" y="0"/>
                  </a:lnTo>
                  <a:lnTo>
                    <a:pt x="87452" y="0"/>
                  </a:lnTo>
                  <a:lnTo>
                    <a:pt x="87452" y="163880"/>
                  </a:lnTo>
                  <a:lnTo>
                    <a:pt x="0" y="236893"/>
                  </a:lnTo>
                  <a:lnTo>
                    <a:pt x="32550" y="274510"/>
                  </a:lnTo>
                  <a:lnTo>
                    <a:pt x="87452" y="228180"/>
                  </a:lnTo>
                  <a:lnTo>
                    <a:pt x="87452" y="297878"/>
                  </a:lnTo>
                  <a:lnTo>
                    <a:pt x="57950" y="297878"/>
                  </a:lnTo>
                  <a:lnTo>
                    <a:pt x="57950" y="310083"/>
                  </a:lnTo>
                  <a:lnTo>
                    <a:pt x="87452" y="310083"/>
                  </a:lnTo>
                  <a:lnTo>
                    <a:pt x="87452" y="333451"/>
                  </a:lnTo>
                  <a:lnTo>
                    <a:pt x="98628" y="333451"/>
                  </a:lnTo>
                  <a:lnTo>
                    <a:pt x="98628" y="310083"/>
                  </a:lnTo>
                  <a:lnTo>
                    <a:pt x="417855" y="310083"/>
                  </a:lnTo>
                  <a:lnTo>
                    <a:pt x="417855" y="2978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4509474" y="3235663"/>
              <a:ext cx="322580" cy="323850"/>
            </a:xfrm>
            <a:custGeom>
              <a:avLst/>
              <a:gdLst/>
              <a:ahLst/>
              <a:cxnLst/>
              <a:rect l="l" t="t" r="r" b="b"/>
              <a:pathLst>
                <a:path w="322579" h="323850" extrusionOk="0">
                  <a:moveTo>
                    <a:pt x="161499" y="323818"/>
                  </a:moveTo>
                  <a:lnTo>
                    <a:pt x="93859" y="309235"/>
                  </a:lnTo>
                  <a:lnTo>
                    <a:pt x="36717" y="266097"/>
                  </a:lnTo>
                  <a:lnTo>
                    <a:pt x="13730" y="229536"/>
                  </a:lnTo>
                  <a:lnTo>
                    <a:pt x="1557" y="189412"/>
                  </a:lnTo>
                  <a:lnTo>
                    <a:pt x="0" y="147928"/>
                  </a:lnTo>
                  <a:lnTo>
                    <a:pt x="8859" y="107290"/>
                  </a:lnTo>
                  <a:lnTo>
                    <a:pt x="27938" y="69701"/>
                  </a:lnTo>
                  <a:lnTo>
                    <a:pt x="57038" y="37367"/>
                  </a:lnTo>
                  <a:lnTo>
                    <a:pt x="106740" y="9257"/>
                  </a:lnTo>
                  <a:lnTo>
                    <a:pt x="161018" y="0"/>
                  </a:lnTo>
                  <a:lnTo>
                    <a:pt x="195530" y="3664"/>
                  </a:lnTo>
                  <a:lnTo>
                    <a:pt x="259161" y="32625"/>
                  </a:lnTo>
                  <a:lnTo>
                    <a:pt x="308786" y="94619"/>
                  </a:lnTo>
                  <a:lnTo>
                    <a:pt x="320959" y="134853"/>
                  </a:lnTo>
                  <a:lnTo>
                    <a:pt x="322517" y="176270"/>
                  </a:lnTo>
                  <a:lnTo>
                    <a:pt x="313658" y="216754"/>
                  </a:lnTo>
                  <a:lnTo>
                    <a:pt x="294579" y="254187"/>
                  </a:lnTo>
                  <a:lnTo>
                    <a:pt x="265479" y="286450"/>
                  </a:lnTo>
                  <a:lnTo>
                    <a:pt x="215776" y="314548"/>
                  </a:lnTo>
                  <a:lnTo>
                    <a:pt x="161499" y="323818"/>
                  </a:lnTo>
                  <a:close/>
                </a:path>
              </a:pathLst>
            </a:custGeom>
            <a:solidFill>
              <a:srgbClr val="FFFFFF">
                <a:alpha val="2274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4509474" y="3235663"/>
              <a:ext cx="322580" cy="323850"/>
            </a:xfrm>
            <a:custGeom>
              <a:avLst/>
              <a:gdLst/>
              <a:ahLst/>
              <a:cxnLst/>
              <a:rect l="l" t="t" r="r" b="b"/>
              <a:pathLst>
                <a:path w="322579" h="323850" extrusionOk="0">
                  <a:moveTo>
                    <a:pt x="161499" y="323818"/>
                  </a:moveTo>
                  <a:lnTo>
                    <a:pt x="93859" y="309235"/>
                  </a:lnTo>
                  <a:lnTo>
                    <a:pt x="36717" y="266097"/>
                  </a:lnTo>
                  <a:lnTo>
                    <a:pt x="13730" y="229536"/>
                  </a:lnTo>
                  <a:lnTo>
                    <a:pt x="1557" y="189412"/>
                  </a:lnTo>
                  <a:lnTo>
                    <a:pt x="0" y="147928"/>
                  </a:lnTo>
                  <a:lnTo>
                    <a:pt x="8859" y="107290"/>
                  </a:lnTo>
                  <a:lnTo>
                    <a:pt x="27938" y="69701"/>
                  </a:lnTo>
                  <a:lnTo>
                    <a:pt x="57038" y="37367"/>
                  </a:lnTo>
                  <a:lnTo>
                    <a:pt x="106740" y="9257"/>
                  </a:lnTo>
                  <a:lnTo>
                    <a:pt x="161018" y="0"/>
                  </a:lnTo>
                  <a:lnTo>
                    <a:pt x="195530" y="3664"/>
                  </a:lnTo>
                  <a:lnTo>
                    <a:pt x="228658" y="14578"/>
                  </a:lnTo>
                  <a:lnTo>
                    <a:pt x="259161" y="32625"/>
                  </a:lnTo>
                  <a:lnTo>
                    <a:pt x="270070" y="42888"/>
                  </a:lnTo>
                  <a:lnTo>
                    <a:pt x="161306" y="42888"/>
                  </a:lnTo>
                  <a:lnTo>
                    <a:pt x="141065" y="44608"/>
                  </a:lnTo>
                  <a:lnTo>
                    <a:pt x="102195" y="58558"/>
                  </a:lnTo>
                  <a:lnTo>
                    <a:pt x="55267" y="107555"/>
                  </a:lnTo>
                  <a:lnTo>
                    <a:pt x="42696" y="151351"/>
                  </a:lnTo>
                  <a:lnTo>
                    <a:pt x="47472" y="196862"/>
                  </a:lnTo>
                  <a:lnTo>
                    <a:pt x="70264" y="238650"/>
                  </a:lnTo>
                  <a:lnTo>
                    <a:pt x="111680" y="270202"/>
                  </a:lnTo>
                  <a:lnTo>
                    <a:pt x="161210" y="280928"/>
                  </a:lnTo>
                  <a:lnTo>
                    <a:pt x="270459" y="280928"/>
                  </a:lnTo>
                  <a:lnTo>
                    <a:pt x="265479" y="286450"/>
                  </a:lnTo>
                  <a:lnTo>
                    <a:pt x="241504" y="302880"/>
                  </a:lnTo>
                  <a:lnTo>
                    <a:pt x="215776" y="314548"/>
                  </a:lnTo>
                  <a:lnTo>
                    <a:pt x="188906" y="321509"/>
                  </a:lnTo>
                  <a:lnTo>
                    <a:pt x="161499" y="323818"/>
                  </a:lnTo>
                  <a:close/>
                </a:path>
                <a:path w="322579" h="323850" extrusionOk="0">
                  <a:moveTo>
                    <a:pt x="270459" y="280928"/>
                  </a:moveTo>
                  <a:lnTo>
                    <a:pt x="161210" y="280928"/>
                  </a:lnTo>
                  <a:lnTo>
                    <a:pt x="181452" y="279204"/>
                  </a:lnTo>
                  <a:lnTo>
                    <a:pt x="201318" y="273994"/>
                  </a:lnTo>
                  <a:lnTo>
                    <a:pt x="220335" y="265246"/>
                  </a:lnTo>
                  <a:lnTo>
                    <a:pt x="238031" y="252903"/>
                  </a:lnTo>
                  <a:lnTo>
                    <a:pt x="267263" y="216248"/>
                  </a:lnTo>
                  <a:lnTo>
                    <a:pt x="279825" y="172450"/>
                  </a:lnTo>
                  <a:lnTo>
                    <a:pt x="275045" y="126937"/>
                  </a:lnTo>
                  <a:lnTo>
                    <a:pt x="252253" y="85135"/>
                  </a:lnTo>
                  <a:lnTo>
                    <a:pt x="210837" y="53599"/>
                  </a:lnTo>
                  <a:lnTo>
                    <a:pt x="161306" y="42888"/>
                  </a:lnTo>
                  <a:lnTo>
                    <a:pt x="270070" y="42888"/>
                  </a:lnTo>
                  <a:lnTo>
                    <a:pt x="285800" y="57687"/>
                  </a:lnTo>
                  <a:lnTo>
                    <a:pt x="308786" y="94619"/>
                  </a:lnTo>
                  <a:lnTo>
                    <a:pt x="320959" y="134853"/>
                  </a:lnTo>
                  <a:lnTo>
                    <a:pt x="322517" y="176270"/>
                  </a:lnTo>
                  <a:lnTo>
                    <a:pt x="313658" y="216754"/>
                  </a:lnTo>
                  <a:lnTo>
                    <a:pt x="294579" y="254187"/>
                  </a:lnTo>
                  <a:lnTo>
                    <a:pt x="270459" y="2809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4256190" y="3511520"/>
              <a:ext cx="266700" cy="243840"/>
            </a:xfrm>
            <a:custGeom>
              <a:avLst/>
              <a:gdLst/>
              <a:ahLst/>
              <a:cxnLst/>
              <a:rect l="l" t="t" r="r" b="b"/>
              <a:pathLst>
                <a:path w="266700" h="243839" extrusionOk="0">
                  <a:moveTo>
                    <a:pt x="64706" y="243401"/>
                  </a:moveTo>
                  <a:lnTo>
                    <a:pt x="53245" y="243401"/>
                  </a:lnTo>
                  <a:lnTo>
                    <a:pt x="46600" y="240512"/>
                  </a:lnTo>
                  <a:lnTo>
                    <a:pt x="41945" y="235279"/>
                  </a:lnTo>
                  <a:lnTo>
                    <a:pt x="5349" y="191555"/>
                  </a:lnTo>
                  <a:lnTo>
                    <a:pt x="954" y="183338"/>
                  </a:lnTo>
                  <a:lnTo>
                    <a:pt x="0" y="174649"/>
                  </a:lnTo>
                  <a:lnTo>
                    <a:pt x="2482" y="166532"/>
                  </a:lnTo>
                  <a:lnTo>
                    <a:pt x="8398" y="160030"/>
                  </a:lnTo>
                  <a:lnTo>
                    <a:pt x="192410" y="5489"/>
                  </a:lnTo>
                  <a:lnTo>
                    <a:pt x="197033" y="1797"/>
                  </a:lnTo>
                  <a:lnTo>
                    <a:pt x="202522" y="0"/>
                  </a:lnTo>
                  <a:lnTo>
                    <a:pt x="207787" y="0"/>
                  </a:lnTo>
                  <a:lnTo>
                    <a:pt x="214079" y="0"/>
                  </a:lnTo>
                  <a:lnTo>
                    <a:pt x="220050" y="2568"/>
                  </a:lnTo>
                  <a:lnTo>
                    <a:pt x="223935" y="7544"/>
                  </a:lnTo>
                  <a:lnTo>
                    <a:pt x="261527" y="52262"/>
                  </a:lnTo>
                  <a:lnTo>
                    <a:pt x="265777" y="59906"/>
                  </a:lnTo>
                  <a:lnTo>
                    <a:pt x="266490" y="68410"/>
                  </a:lnTo>
                  <a:lnTo>
                    <a:pt x="263960" y="76722"/>
                  </a:lnTo>
                  <a:lnTo>
                    <a:pt x="258477" y="83787"/>
                  </a:lnTo>
                  <a:lnTo>
                    <a:pt x="73470" y="238328"/>
                  </a:lnTo>
                  <a:lnTo>
                    <a:pt x="69554" y="241796"/>
                  </a:lnTo>
                  <a:lnTo>
                    <a:pt x="64706" y="24340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939" name="Google Shape;939;p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80833" y="3486512"/>
              <a:ext cx="299933" cy="268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0" name="Google Shape;940;p56"/>
            <p:cNvSpPr/>
            <p:nvPr/>
          </p:nvSpPr>
          <p:spPr>
            <a:xfrm>
              <a:off x="4546192" y="3293351"/>
              <a:ext cx="286385" cy="267335"/>
            </a:xfrm>
            <a:custGeom>
              <a:avLst/>
              <a:gdLst/>
              <a:ahLst/>
              <a:cxnLst/>
              <a:rect l="l" t="t" r="r" b="b"/>
              <a:pathLst>
                <a:path w="286385" h="267335" extrusionOk="0">
                  <a:moveTo>
                    <a:pt x="124557" y="266868"/>
                  </a:moveTo>
                  <a:lnTo>
                    <a:pt x="90112" y="263160"/>
                  </a:lnTo>
                  <a:lnTo>
                    <a:pt x="57042" y="252109"/>
                  </a:lnTo>
                  <a:lnTo>
                    <a:pt x="26590" y="233822"/>
                  </a:lnTo>
                  <a:lnTo>
                    <a:pt x="0" y="208409"/>
                  </a:lnTo>
                  <a:lnTo>
                    <a:pt x="33547" y="180962"/>
                  </a:lnTo>
                  <a:lnTo>
                    <a:pt x="52773" y="199283"/>
                  </a:lnTo>
                  <a:lnTo>
                    <a:pt x="74963" y="212514"/>
                  </a:lnTo>
                  <a:lnTo>
                    <a:pt x="99182" y="220539"/>
                  </a:lnTo>
                  <a:lnTo>
                    <a:pt x="124493" y="223240"/>
                  </a:lnTo>
                  <a:lnTo>
                    <a:pt x="144735" y="221516"/>
                  </a:lnTo>
                  <a:lnTo>
                    <a:pt x="183618" y="207558"/>
                  </a:lnTo>
                  <a:lnTo>
                    <a:pt x="230546" y="158560"/>
                  </a:lnTo>
                  <a:lnTo>
                    <a:pt x="243108" y="114762"/>
                  </a:lnTo>
                  <a:lnTo>
                    <a:pt x="238328" y="69249"/>
                  </a:lnTo>
                  <a:lnTo>
                    <a:pt x="215536" y="27447"/>
                  </a:lnTo>
                  <a:lnTo>
                    <a:pt x="249083" y="0"/>
                  </a:lnTo>
                  <a:lnTo>
                    <a:pt x="272069" y="36931"/>
                  </a:lnTo>
                  <a:lnTo>
                    <a:pt x="284242" y="77165"/>
                  </a:lnTo>
                  <a:lnTo>
                    <a:pt x="285800" y="118582"/>
                  </a:lnTo>
                  <a:lnTo>
                    <a:pt x="276941" y="159066"/>
                  </a:lnTo>
                  <a:lnTo>
                    <a:pt x="257862" y="196499"/>
                  </a:lnTo>
                  <a:lnTo>
                    <a:pt x="228762" y="228762"/>
                  </a:lnTo>
                  <a:lnTo>
                    <a:pt x="178947" y="257422"/>
                  </a:lnTo>
                  <a:lnTo>
                    <a:pt x="152017" y="264516"/>
                  </a:lnTo>
                  <a:lnTo>
                    <a:pt x="124557" y="26686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941" name="Google Shape;941;p5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97494" y="3275278"/>
              <a:ext cx="190940" cy="1839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2" name="Google Shape;942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7369" y="4186022"/>
            <a:ext cx="730098" cy="51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46906" y="4261869"/>
            <a:ext cx="624233" cy="519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11211" y="2001574"/>
            <a:ext cx="198233" cy="211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5" name="Google Shape;945;p56"/>
          <p:cNvGrpSpPr/>
          <p:nvPr/>
        </p:nvGrpSpPr>
        <p:grpSpPr>
          <a:xfrm>
            <a:off x="4578007" y="2240128"/>
            <a:ext cx="87902" cy="95250"/>
            <a:chOff x="4578007" y="2240128"/>
            <a:chExt cx="87902" cy="95250"/>
          </a:xfrm>
        </p:grpSpPr>
        <p:sp>
          <p:nvSpPr>
            <p:cNvPr id="946" name="Google Shape;946;p56"/>
            <p:cNvSpPr/>
            <p:nvPr/>
          </p:nvSpPr>
          <p:spPr>
            <a:xfrm>
              <a:off x="4578007" y="2240128"/>
              <a:ext cx="87630" cy="95250"/>
            </a:xfrm>
            <a:custGeom>
              <a:avLst/>
              <a:gdLst/>
              <a:ahLst/>
              <a:cxnLst/>
              <a:rect l="l" t="t" r="r" b="b"/>
              <a:pathLst>
                <a:path w="87629" h="95250" extrusionOk="0">
                  <a:moveTo>
                    <a:pt x="56512" y="94895"/>
                  </a:moveTo>
                  <a:lnTo>
                    <a:pt x="49385" y="94895"/>
                  </a:lnTo>
                  <a:lnTo>
                    <a:pt x="37621" y="93184"/>
                  </a:lnTo>
                  <a:lnTo>
                    <a:pt x="7491" y="69469"/>
                  </a:lnTo>
                  <a:lnTo>
                    <a:pt x="0" y="33258"/>
                  </a:lnTo>
                  <a:lnTo>
                    <a:pt x="5925" y="17292"/>
                  </a:lnTo>
                  <a:lnTo>
                    <a:pt x="17668" y="5425"/>
                  </a:lnTo>
                  <a:lnTo>
                    <a:pt x="23832" y="1733"/>
                  </a:lnTo>
                  <a:lnTo>
                    <a:pt x="30637" y="0"/>
                  </a:lnTo>
                  <a:lnTo>
                    <a:pt x="37571" y="0"/>
                  </a:lnTo>
                  <a:lnTo>
                    <a:pt x="79690" y="24751"/>
                  </a:lnTo>
                  <a:lnTo>
                    <a:pt x="87555" y="60962"/>
                  </a:lnTo>
                  <a:lnTo>
                    <a:pt x="81676" y="76928"/>
                  </a:lnTo>
                  <a:lnTo>
                    <a:pt x="69513" y="88795"/>
                  </a:lnTo>
                  <a:lnTo>
                    <a:pt x="63478" y="92936"/>
                  </a:lnTo>
                  <a:lnTo>
                    <a:pt x="56512" y="948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4581454" y="2257752"/>
              <a:ext cx="84455" cy="77470"/>
            </a:xfrm>
            <a:custGeom>
              <a:avLst/>
              <a:gdLst/>
              <a:ahLst/>
              <a:cxnLst/>
              <a:rect l="l" t="t" r="r" b="b"/>
              <a:pathLst>
                <a:path w="84454" h="77469" extrusionOk="0">
                  <a:moveTo>
                    <a:pt x="53065" y="77270"/>
                  </a:moveTo>
                  <a:lnTo>
                    <a:pt x="45938" y="77270"/>
                  </a:lnTo>
                  <a:lnTo>
                    <a:pt x="34174" y="75559"/>
                  </a:lnTo>
                  <a:lnTo>
                    <a:pt x="22800" y="70589"/>
                  </a:lnTo>
                  <a:lnTo>
                    <a:pt x="12523" y="62603"/>
                  </a:lnTo>
                  <a:lnTo>
                    <a:pt x="4044" y="51845"/>
                  </a:lnTo>
                  <a:lnTo>
                    <a:pt x="3049" y="49822"/>
                  </a:lnTo>
                  <a:lnTo>
                    <a:pt x="995" y="46773"/>
                  </a:lnTo>
                  <a:lnTo>
                    <a:pt x="0" y="43723"/>
                  </a:lnTo>
                  <a:lnTo>
                    <a:pt x="71138" y="0"/>
                  </a:lnTo>
                  <a:lnTo>
                    <a:pt x="73193" y="2054"/>
                  </a:lnTo>
                  <a:lnTo>
                    <a:pt x="75215" y="5104"/>
                  </a:lnTo>
                  <a:lnTo>
                    <a:pt x="76243" y="7126"/>
                  </a:lnTo>
                  <a:lnTo>
                    <a:pt x="83510" y="25277"/>
                  </a:lnTo>
                  <a:lnTo>
                    <a:pt x="84108" y="43338"/>
                  </a:lnTo>
                  <a:lnTo>
                    <a:pt x="78229" y="59304"/>
                  </a:lnTo>
                  <a:lnTo>
                    <a:pt x="66066" y="71170"/>
                  </a:lnTo>
                  <a:lnTo>
                    <a:pt x="60031" y="75312"/>
                  </a:lnTo>
                  <a:lnTo>
                    <a:pt x="53065" y="7727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48" name="Google Shape;948;p56"/>
          <p:cNvSpPr/>
          <p:nvPr/>
        </p:nvSpPr>
        <p:spPr>
          <a:xfrm>
            <a:off x="4400596" y="2449179"/>
            <a:ext cx="158115" cy="205104"/>
          </a:xfrm>
          <a:custGeom>
            <a:avLst/>
            <a:gdLst/>
            <a:ahLst/>
            <a:cxnLst/>
            <a:rect l="l" t="t" r="r" b="b"/>
            <a:pathLst>
              <a:path w="158114" h="205105" extrusionOk="0">
                <a:moveTo>
                  <a:pt x="117166" y="204781"/>
                </a:moveTo>
                <a:lnTo>
                  <a:pt x="113474" y="204781"/>
                </a:lnTo>
                <a:lnTo>
                  <a:pt x="105605" y="203495"/>
                </a:lnTo>
                <a:lnTo>
                  <a:pt x="5994" y="59710"/>
                </a:lnTo>
                <a:lnTo>
                  <a:pt x="0" y="34915"/>
                </a:lnTo>
                <a:lnTo>
                  <a:pt x="2970" y="24376"/>
                </a:lnTo>
                <a:lnTo>
                  <a:pt x="10039" y="16982"/>
                </a:lnTo>
                <a:lnTo>
                  <a:pt x="33442" y="2760"/>
                </a:lnTo>
                <a:lnTo>
                  <a:pt x="36653" y="866"/>
                </a:lnTo>
                <a:lnTo>
                  <a:pt x="40248" y="0"/>
                </a:lnTo>
                <a:lnTo>
                  <a:pt x="43972" y="0"/>
                </a:lnTo>
                <a:lnTo>
                  <a:pt x="151355" y="145103"/>
                </a:lnTo>
                <a:lnTo>
                  <a:pt x="157723" y="169356"/>
                </a:lnTo>
                <a:lnTo>
                  <a:pt x="154519" y="179539"/>
                </a:lnTo>
                <a:lnTo>
                  <a:pt x="147310" y="186772"/>
                </a:lnTo>
                <a:lnTo>
                  <a:pt x="123907" y="202021"/>
                </a:lnTo>
                <a:lnTo>
                  <a:pt x="120697" y="203883"/>
                </a:lnTo>
                <a:lnTo>
                  <a:pt x="117166" y="20478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9" name="Google Shape;949;p56"/>
          <p:cNvGrpSpPr/>
          <p:nvPr/>
        </p:nvGrpSpPr>
        <p:grpSpPr>
          <a:xfrm>
            <a:off x="4650562" y="2121776"/>
            <a:ext cx="146954" cy="159863"/>
            <a:chOff x="4650562" y="2121776"/>
            <a:chExt cx="146954" cy="159863"/>
          </a:xfrm>
        </p:grpSpPr>
        <p:sp>
          <p:nvSpPr>
            <p:cNvPr id="950" name="Google Shape;950;p56"/>
            <p:cNvSpPr/>
            <p:nvPr/>
          </p:nvSpPr>
          <p:spPr>
            <a:xfrm>
              <a:off x="4669896" y="2181027"/>
              <a:ext cx="102870" cy="69215"/>
            </a:xfrm>
            <a:custGeom>
              <a:avLst/>
              <a:gdLst/>
              <a:ahLst/>
              <a:cxnLst/>
              <a:rect l="l" t="t" r="r" b="b"/>
              <a:pathLst>
                <a:path w="102870" h="69214" extrusionOk="0">
                  <a:moveTo>
                    <a:pt x="10850" y="68602"/>
                  </a:moveTo>
                  <a:lnTo>
                    <a:pt x="6549" y="68602"/>
                  </a:lnTo>
                  <a:lnTo>
                    <a:pt x="3370" y="67254"/>
                  </a:lnTo>
                  <a:lnTo>
                    <a:pt x="2022" y="64525"/>
                  </a:lnTo>
                  <a:lnTo>
                    <a:pt x="0" y="60480"/>
                  </a:lnTo>
                  <a:lnTo>
                    <a:pt x="995" y="55376"/>
                  </a:lnTo>
                  <a:lnTo>
                    <a:pt x="5072" y="53354"/>
                  </a:lnTo>
                  <a:lnTo>
                    <a:pt x="89469" y="1508"/>
                  </a:lnTo>
                  <a:lnTo>
                    <a:pt x="90882" y="449"/>
                  </a:lnTo>
                  <a:lnTo>
                    <a:pt x="92423" y="0"/>
                  </a:lnTo>
                  <a:lnTo>
                    <a:pt x="93899" y="0"/>
                  </a:lnTo>
                  <a:lnTo>
                    <a:pt x="96692" y="0"/>
                  </a:lnTo>
                  <a:lnTo>
                    <a:pt x="99325" y="1540"/>
                  </a:lnTo>
                  <a:lnTo>
                    <a:pt x="100641" y="3531"/>
                  </a:lnTo>
                  <a:lnTo>
                    <a:pt x="102663" y="7608"/>
                  </a:lnTo>
                  <a:lnTo>
                    <a:pt x="101668" y="12680"/>
                  </a:lnTo>
                  <a:lnTo>
                    <a:pt x="97591" y="15730"/>
                  </a:lnTo>
                  <a:lnTo>
                    <a:pt x="13226" y="67575"/>
                  </a:lnTo>
                  <a:lnTo>
                    <a:pt x="12199" y="68249"/>
                  </a:lnTo>
                  <a:lnTo>
                    <a:pt x="10850" y="68602"/>
                  </a:ln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4650562" y="2121776"/>
              <a:ext cx="122555" cy="128270"/>
            </a:xfrm>
            <a:custGeom>
              <a:avLst/>
              <a:gdLst/>
              <a:ahLst/>
              <a:cxnLst/>
              <a:rect l="l" t="t" r="r" b="b"/>
              <a:pathLst>
                <a:path w="122554" h="128269" extrusionOk="0">
                  <a:moveTo>
                    <a:pt x="58978" y="6870"/>
                  </a:moveTo>
                  <a:lnTo>
                    <a:pt x="56946" y="2819"/>
                  </a:lnTo>
                  <a:lnTo>
                    <a:pt x="52870" y="762"/>
                  </a:lnTo>
                  <a:lnTo>
                    <a:pt x="51498" y="215"/>
                  </a:lnTo>
                  <a:lnTo>
                    <a:pt x="50152" y="0"/>
                  </a:lnTo>
                  <a:lnTo>
                    <a:pt x="48856" y="0"/>
                  </a:lnTo>
                  <a:lnTo>
                    <a:pt x="45364" y="0"/>
                  </a:lnTo>
                  <a:lnTo>
                    <a:pt x="42443" y="1854"/>
                  </a:lnTo>
                  <a:lnTo>
                    <a:pt x="41706" y="4838"/>
                  </a:lnTo>
                  <a:lnTo>
                    <a:pt x="2019" y="95338"/>
                  </a:lnTo>
                  <a:lnTo>
                    <a:pt x="0" y="100418"/>
                  </a:lnTo>
                  <a:lnTo>
                    <a:pt x="2019" y="104495"/>
                  </a:lnTo>
                  <a:lnTo>
                    <a:pt x="6096" y="106514"/>
                  </a:lnTo>
                  <a:lnTo>
                    <a:pt x="7480" y="107061"/>
                  </a:lnTo>
                  <a:lnTo>
                    <a:pt x="8826" y="107315"/>
                  </a:lnTo>
                  <a:lnTo>
                    <a:pt x="13614" y="107315"/>
                  </a:lnTo>
                  <a:lnTo>
                    <a:pt x="16535" y="105422"/>
                  </a:lnTo>
                  <a:lnTo>
                    <a:pt x="17272" y="102438"/>
                  </a:lnTo>
                  <a:lnTo>
                    <a:pt x="56946" y="11976"/>
                  </a:lnTo>
                  <a:lnTo>
                    <a:pt x="58978" y="6870"/>
                  </a:lnTo>
                  <a:close/>
                </a:path>
                <a:path w="122554" h="128269" extrusionOk="0">
                  <a:moveTo>
                    <a:pt x="121996" y="66865"/>
                  </a:moveTo>
                  <a:lnTo>
                    <a:pt x="119964" y="62788"/>
                  </a:lnTo>
                  <a:lnTo>
                    <a:pt x="118656" y="60794"/>
                  </a:lnTo>
                  <a:lnTo>
                    <a:pt x="116027" y="59258"/>
                  </a:lnTo>
                  <a:lnTo>
                    <a:pt x="113233" y="59258"/>
                  </a:lnTo>
                  <a:lnTo>
                    <a:pt x="111747" y="59258"/>
                  </a:lnTo>
                  <a:lnTo>
                    <a:pt x="110210" y="59702"/>
                  </a:lnTo>
                  <a:lnTo>
                    <a:pt x="108800" y="60769"/>
                  </a:lnTo>
                  <a:lnTo>
                    <a:pt x="24396" y="112610"/>
                  </a:lnTo>
                  <a:lnTo>
                    <a:pt x="20320" y="114630"/>
                  </a:lnTo>
                  <a:lnTo>
                    <a:pt x="19329" y="119735"/>
                  </a:lnTo>
                  <a:lnTo>
                    <a:pt x="21348" y="123786"/>
                  </a:lnTo>
                  <a:lnTo>
                    <a:pt x="22694" y="126517"/>
                  </a:lnTo>
                  <a:lnTo>
                    <a:pt x="25882" y="127863"/>
                  </a:lnTo>
                  <a:lnTo>
                    <a:pt x="30175" y="127863"/>
                  </a:lnTo>
                  <a:lnTo>
                    <a:pt x="31521" y="127508"/>
                  </a:lnTo>
                  <a:lnTo>
                    <a:pt x="32550" y="126834"/>
                  </a:lnTo>
                  <a:lnTo>
                    <a:pt x="116916" y="74993"/>
                  </a:lnTo>
                  <a:lnTo>
                    <a:pt x="120992" y="71932"/>
                  </a:lnTo>
                  <a:lnTo>
                    <a:pt x="121996" y="66865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4680041" y="2258779"/>
              <a:ext cx="117475" cy="22860"/>
            </a:xfrm>
            <a:custGeom>
              <a:avLst/>
              <a:gdLst/>
              <a:ahLst/>
              <a:cxnLst/>
              <a:rect l="l" t="t" r="r" b="b"/>
              <a:pathLst>
                <a:path w="117475" h="22860" extrusionOk="0">
                  <a:moveTo>
                    <a:pt x="111845" y="22375"/>
                  </a:moveTo>
                  <a:lnTo>
                    <a:pt x="107767" y="22375"/>
                  </a:lnTo>
                  <a:lnTo>
                    <a:pt x="8153" y="16275"/>
                  </a:lnTo>
                  <a:lnTo>
                    <a:pt x="4076" y="16275"/>
                  </a:lnTo>
                  <a:lnTo>
                    <a:pt x="0" y="12199"/>
                  </a:lnTo>
                  <a:lnTo>
                    <a:pt x="1027" y="8122"/>
                  </a:lnTo>
                  <a:lnTo>
                    <a:pt x="1027" y="3049"/>
                  </a:lnTo>
                  <a:lnTo>
                    <a:pt x="5104" y="0"/>
                  </a:lnTo>
                  <a:lnTo>
                    <a:pt x="9181" y="0"/>
                  </a:lnTo>
                  <a:lnTo>
                    <a:pt x="108795" y="6099"/>
                  </a:lnTo>
                  <a:lnTo>
                    <a:pt x="112872" y="6099"/>
                  </a:lnTo>
                  <a:lnTo>
                    <a:pt x="116917" y="10176"/>
                  </a:lnTo>
                  <a:lnTo>
                    <a:pt x="115922" y="14221"/>
                  </a:lnTo>
                  <a:lnTo>
                    <a:pt x="115922" y="19325"/>
                  </a:lnTo>
                  <a:lnTo>
                    <a:pt x="111845" y="22375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53" name="Google Shape;953;p56"/>
          <p:cNvGrpSpPr/>
          <p:nvPr/>
        </p:nvGrpSpPr>
        <p:grpSpPr>
          <a:xfrm>
            <a:off x="4460459" y="2553609"/>
            <a:ext cx="92711" cy="84982"/>
            <a:chOff x="4460459" y="2553609"/>
            <a:chExt cx="92711" cy="84982"/>
          </a:xfrm>
        </p:grpSpPr>
        <p:sp>
          <p:nvSpPr>
            <p:cNvPr id="954" name="Google Shape;954;p56"/>
            <p:cNvSpPr/>
            <p:nvPr/>
          </p:nvSpPr>
          <p:spPr>
            <a:xfrm>
              <a:off x="4460459" y="2553609"/>
              <a:ext cx="78740" cy="59055"/>
            </a:xfrm>
            <a:custGeom>
              <a:avLst/>
              <a:gdLst/>
              <a:ahLst/>
              <a:cxnLst/>
              <a:rect l="l" t="t" r="r" b="b"/>
              <a:pathLst>
                <a:path w="78739" h="59055" extrusionOk="0">
                  <a:moveTo>
                    <a:pt x="10176" y="58972"/>
                  </a:moveTo>
                  <a:lnTo>
                    <a:pt x="0" y="42696"/>
                  </a:lnTo>
                  <a:lnTo>
                    <a:pt x="0" y="40673"/>
                  </a:lnTo>
                  <a:lnTo>
                    <a:pt x="66067" y="0"/>
                  </a:lnTo>
                  <a:lnTo>
                    <a:pt x="78265" y="18298"/>
                  </a:lnTo>
                  <a:lnTo>
                    <a:pt x="10176" y="58972"/>
                  </a:lnTo>
                  <a:close/>
                </a:path>
              </a:pathLst>
            </a:custGeom>
            <a:solidFill>
              <a:srgbClr val="FAF18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4480780" y="2587156"/>
              <a:ext cx="72390" cy="51435"/>
            </a:xfrm>
            <a:custGeom>
              <a:avLst/>
              <a:gdLst/>
              <a:ahLst/>
              <a:cxnLst/>
              <a:rect l="l" t="t" r="r" b="b"/>
              <a:pathLst>
                <a:path w="72389" h="51435" extrusionOk="0">
                  <a:moveTo>
                    <a:pt x="6099" y="50818"/>
                  </a:moveTo>
                  <a:lnTo>
                    <a:pt x="5104" y="49822"/>
                  </a:lnTo>
                  <a:lnTo>
                    <a:pt x="5104" y="48795"/>
                  </a:lnTo>
                  <a:lnTo>
                    <a:pt x="4076" y="47768"/>
                  </a:lnTo>
                  <a:lnTo>
                    <a:pt x="0" y="40673"/>
                  </a:lnTo>
                  <a:lnTo>
                    <a:pt x="67126" y="0"/>
                  </a:lnTo>
                  <a:lnTo>
                    <a:pt x="71171" y="7126"/>
                  </a:lnTo>
                  <a:lnTo>
                    <a:pt x="72198" y="8121"/>
                  </a:lnTo>
                  <a:lnTo>
                    <a:pt x="72198" y="10176"/>
                  </a:lnTo>
                  <a:lnTo>
                    <a:pt x="6099" y="508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56" name="Google Shape;956;p56"/>
          <p:cNvGrpSpPr/>
          <p:nvPr/>
        </p:nvGrpSpPr>
        <p:grpSpPr>
          <a:xfrm>
            <a:off x="4303940" y="2111493"/>
            <a:ext cx="468620" cy="401024"/>
            <a:chOff x="4303940" y="2111493"/>
            <a:chExt cx="468620" cy="401024"/>
          </a:xfrm>
        </p:grpSpPr>
        <p:sp>
          <p:nvSpPr>
            <p:cNvPr id="957" name="Google Shape;957;p56"/>
            <p:cNvSpPr/>
            <p:nvPr/>
          </p:nvSpPr>
          <p:spPr>
            <a:xfrm>
              <a:off x="4401487" y="2125586"/>
              <a:ext cx="304165" cy="331470"/>
            </a:xfrm>
            <a:custGeom>
              <a:avLst/>
              <a:gdLst/>
              <a:ahLst/>
              <a:cxnLst/>
              <a:rect l="l" t="t" r="r" b="b"/>
              <a:pathLst>
                <a:path w="304164" h="331469" extrusionOk="0">
                  <a:moveTo>
                    <a:pt x="86419" y="331426"/>
                  </a:moveTo>
                  <a:lnTo>
                    <a:pt x="42696" y="261282"/>
                  </a:lnTo>
                  <a:lnTo>
                    <a:pt x="0" y="191138"/>
                  </a:lnTo>
                  <a:lnTo>
                    <a:pt x="16775" y="170283"/>
                  </a:lnTo>
                  <a:lnTo>
                    <a:pt x="53374" y="119597"/>
                  </a:lnTo>
                  <a:lnTo>
                    <a:pt x="89209" y="56897"/>
                  </a:lnTo>
                  <a:lnTo>
                    <a:pt x="103691" y="0"/>
                  </a:lnTo>
                  <a:lnTo>
                    <a:pt x="206386" y="160640"/>
                  </a:lnTo>
                  <a:lnTo>
                    <a:pt x="303978" y="324331"/>
                  </a:lnTo>
                  <a:lnTo>
                    <a:pt x="290273" y="318535"/>
                  </a:lnTo>
                  <a:lnTo>
                    <a:pt x="273842" y="314704"/>
                  </a:lnTo>
                  <a:lnTo>
                    <a:pt x="255304" y="312589"/>
                  </a:lnTo>
                  <a:lnTo>
                    <a:pt x="235279" y="311939"/>
                  </a:lnTo>
                  <a:lnTo>
                    <a:pt x="183619" y="314984"/>
                  </a:lnTo>
                  <a:lnTo>
                    <a:pt x="135605" y="321683"/>
                  </a:lnTo>
                  <a:lnTo>
                    <a:pt x="100212" y="328381"/>
                  </a:lnTo>
                  <a:lnTo>
                    <a:pt x="86419" y="331426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4444184" y="2286227"/>
              <a:ext cx="261620" cy="170815"/>
            </a:xfrm>
            <a:custGeom>
              <a:avLst/>
              <a:gdLst/>
              <a:ahLst/>
              <a:cxnLst/>
              <a:rect l="l" t="t" r="r" b="b"/>
              <a:pathLst>
                <a:path w="261620" h="170814" extrusionOk="0">
                  <a:moveTo>
                    <a:pt x="43723" y="170785"/>
                  </a:moveTo>
                  <a:lnTo>
                    <a:pt x="0" y="100641"/>
                  </a:lnTo>
                  <a:lnTo>
                    <a:pt x="162663" y="0"/>
                  </a:lnTo>
                  <a:lnTo>
                    <a:pt x="163690" y="0"/>
                  </a:lnTo>
                  <a:lnTo>
                    <a:pt x="261281" y="163690"/>
                  </a:lnTo>
                  <a:lnTo>
                    <a:pt x="247577" y="157894"/>
                  </a:lnTo>
                  <a:lnTo>
                    <a:pt x="231146" y="154064"/>
                  </a:lnTo>
                  <a:lnTo>
                    <a:pt x="212607" y="151948"/>
                  </a:lnTo>
                  <a:lnTo>
                    <a:pt x="192582" y="151299"/>
                  </a:lnTo>
                  <a:lnTo>
                    <a:pt x="140923" y="154343"/>
                  </a:lnTo>
                  <a:lnTo>
                    <a:pt x="92908" y="161042"/>
                  </a:lnTo>
                  <a:lnTo>
                    <a:pt x="57516" y="167740"/>
                  </a:lnTo>
                  <a:lnTo>
                    <a:pt x="43723" y="170785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4496029" y="2111493"/>
              <a:ext cx="229870" cy="346710"/>
            </a:xfrm>
            <a:custGeom>
              <a:avLst/>
              <a:gdLst/>
              <a:ahLst/>
              <a:cxnLst/>
              <a:rect l="l" t="t" r="r" b="b"/>
              <a:pathLst>
                <a:path w="229870" h="346710" extrusionOk="0">
                  <a:moveTo>
                    <a:pt x="213160" y="346096"/>
                  </a:moveTo>
                  <a:lnTo>
                    <a:pt x="206354" y="346096"/>
                  </a:lnTo>
                  <a:lnTo>
                    <a:pt x="203015" y="344780"/>
                  </a:lnTo>
                  <a:lnTo>
                    <a:pt x="201314" y="342469"/>
                  </a:lnTo>
                  <a:lnTo>
                    <a:pt x="2054" y="19197"/>
                  </a:lnTo>
                  <a:lnTo>
                    <a:pt x="0" y="14092"/>
                  </a:lnTo>
                  <a:lnTo>
                    <a:pt x="3049" y="6998"/>
                  </a:lnTo>
                  <a:lnTo>
                    <a:pt x="10175" y="2921"/>
                  </a:lnTo>
                  <a:lnTo>
                    <a:pt x="13065" y="995"/>
                  </a:lnTo>
                  <a:lnTo>
                    <a:pt x="16404" y="0"/>
                  </a:lnTo>
                  <a:lnTo>
                    <a:pt x="19421" y="0"/>
                  </a:lnTo>
                  <a:lnTo>
                    <a:pt x="22824" y="0"/>
                  </a:lnTo>
                  <a:lnTo>
                    <a:pt x="25842" y="1251"/>
                  </a:lnTo>
                  <a:lnTo>
                    <a:pt x="27447" y="3948"/>
                  </a:lnTo>
                  <a:lnTo>
                    <a:pt x="226739" y="327220"/>
                  </a:lnTo>
                  <a:lnTo>
                    <a:pt x="229789" y="331297"/>
                  </a:lnTo>
                  <a:lnTo>
                    <a:pt x="226739" y="338424"/>
                  </a:lnTo>
                  <a:lnTo>
                    <a:pt x="219612" y="343496"/>
                  </a:lnTo>
                  <a:lnTo>
                    <a:pt x="216499" y="345294"/>
                  </a:lnTo>
                  <a:lnTo>
                    <a:pt x="213160" y="346096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960" name="Google Shape;960;p5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597698" y="2276051"/>
              <a:ext cx="128121" cy="181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1" name="Google Shape;961;p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303940" y="2313675"/>
              <a:ext cx="188044" cy="198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2" name="Google Shape;962;p5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671919" y="2184559"/>
              <a:ext cx="100641" cy="65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3" name="Google Shape;963;p5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55782" y="1162912"/>
            <a:ext cx="648630" cy="518487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56"/>
          <p:cNvSpPr txBox="1">
            <a:spLocks noGrp="1"/>
          </p:cNvSpPr>
          <p:nvPr>
            <p:ph type="title"/>
          </p:nvPr>
        </p:nvSpPr>
        <p:spPr>
          <a:xfrm>
            <a:off x="2773188" y="447588"/>
            <a:ext cx="359854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 esperados</a:t>
            </a:r>
            <a:endParaRPr/>
          </a:p>
        </p:txBody>
      </p:sp>
      <p:sp>
        <p:nvSpPr>
          <p:cNvPr id="965" name="Google Shape;965;p56"/>
          <p:cNvSpPr txBox="1"/>
          <p:nvPr/>
        </p:nvSpPr>
        <p:spPr>
          <a:xfrm>
            <a:off x="3383428" y="1075713"/>
            <a:ext cx="2466162" cy="98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464184" marR="494665" lvl="0" indent="0" algn="ctr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Algoritmo</a:t>
            </a:r>
            <a:r>
              <a:rPr lang="en-US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XG - Boost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ctr" rtl="0">
              <a:lnSpc>
                <a:spcPct val="119166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logró</a:t>
            </a:r>
            <a:r>
              <a:rPr lang="en-US" sz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estimar</a:t>
            </a:r>
            <a:r>
              <a:rPr lang="en-US" sz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los</a:t>
            </a:r>
            <a:r>
              <a:rPr lang="en-US" sz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clientes</a:t>
            </a:r>
            <a:r>
              <a:rPr lang="en-US" sz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inclumplen</a:t>
            </a:r>
            <a:r>
              <a:rPr lang="en-US" sz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pagos</a:t>
            </a:r>
            <a:endParaRPr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6" name="Google Shape;966;p56"/>
          <p:cNvSpPr txBox="1"/>
          <p:nvPr/>
        </p:nvSpPr>
        <p:spPr>
          <a:xfrm>
            <a:off x="4014330" y="3740752"/>
            <a:ext cx="115633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Valor del Dato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8" name="Google Shape;968;p56"/>
          <p:cNvSpPr txBox="1"/>
          <p:nvPr/>
        </p:nvSpPr>
        <p:spPr>
          <a:xfrm>
            <a:off x="3080118" y="4180178"/>
            <a:ext cx="2985900" cy="42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75" rIns="0" bIns="0" anchor="t" anchorCtr="0">
            <a:spAutoFit/>
          </a:bodyPr>
          <a:lstStyle/>
          <a:p>
            <a:pPr marL="12700" marR="5080" lvl="0" indent="-635" algn="ctr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La estimación de los clientes que incumplan pagos, </a:t>
            </a:r>
            <a:r>
              <a:rPr lang="es-PE" sz="11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permitira</a:t>
            </a:r>
            <a:r>
              <a:rPr lang="es-PE" sz="11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ahorrar hasta 2M de dólares.</a:t>
            </a:r>
            <a:endParaRPr lang="es-PE" sz="11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2" descr="CoderHouse | Descubre.vc">
            <a:extLst>
              <a:ext uri="{FF2B5EF4-FFF2-40B4-BE49-F238E27FC236}">
                <a16:creationId xmlns:a16="http://schemas.microsoft.com/office/drawing/2014/main" id="{38D968E4-6273-8DEE-01C7-19665EA5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63" y="-38798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57"/>
          <p:cNvGrpSpPr/>
          <p:nvPr/>
        </p:nvGrpSpPr>
        <p:grpSpPr>
          <a:xfrm>
            <a:off x="5113872" y="1289781"/>
            <a:ext cx="561340" cy="429114"/>
            <a:chOff x="5113872" y="1289781"/>
            <a:chExt cx="561340" cy="429114"/>
          </a:xfrm>
        </p:grpSpPr>
        <p:sp>
          <p:nvSpPr>
            <p:cNvPr id="977" name="Google Shape;977;p57"/>
            <p:cNvSpPr/>
            <p:nvPr/>
          </p:nvSpPr>
          <p:spPr>
            <a:xfrm>
              <a:off x="5201080" y="1409568"/>
              <a:ext cx="386715" cy="114935"/>
            </a:xfrm>
            <a:custGeom>
              <a:avLst/>
              <a:gdLst/>
              <a:ahLst/>
              <a:cxnLst/>
              <a:rect l="l" t="t" r="r" b="b"/>
              <a:pathLst>
                <a:path w="386714" h="114934" extrusionOk="0">
                  <a:moveTo>
                    <a:pt x="347381" y="114642"/>
                  </a:moveTo>
                  <a:lnTo>
                    <a:pt x="313096" y="88889"/>
                  </a:lnTo>
                  <a:lnTo>
                    <a:pt x="275339" y="70497"/>
                  </a:lnTo>
                  <a:lnTo>
                    <a:pt x="235266" y="59463"/>
                  </a:lnTo>
                  <a:lnTo>
                    <a:pt x="194036" y="55786"/>
                  </a:lnTo>
                  <a:lnTo>
                    <a:pt x="152807" y="59463"/>
                  </a:lnTo>
                  <a:lnTo>
                    <a:pt x="112734" y="70497"/>
                  </a:lnTo>
                  <a:lnTo>
                    <a:pt x="74977" y="88889"/>
                  </a:lnTo>
                  <a:lnTo>
                    <a:pt x="40692" y="114642"/>
                  </a:lnTo>
                  <a:lnTo>
                    <a:pt x="0" y="73343"/>
                  </a:lnTo>
                  <a:lnTo>
                    <a:pt x="43086" y="41258"/>
                  </a:lnTo>
                  <a:lnTo>
                    <a:pt x="90662" y="18338"/>
                  </a:lnTo>
                  <a:lnTo>
                    <a:pt x="141233" y="4584"/>
                  </a:lnTo>
                  <a:lnTo>
                    <a:pt x="193306" y="0"/>
                  </a:lnTo>
                  <a:lnTo>
                    <a:pt x="245382" y="4584"/>
                  </a:lnTo>
                  <a:lnTo>
                    <a:pt x="295959" y="18338"/>
                  </a:lnTo>
                  <a:lnTo>
                    <a:pt x="343536" y="41258"/>
                  </a:lnTo>
                  <a:lnTo>
                    <a:pt x="386613" y="73343"/>
                  </a:lnTo>
                  <a:lnTo>
                    <a:pt x="347381" y="114642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978" name="Google Shape;978;p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85390" y="1524554"/>
              <a:ext cx="218023" cy="82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47881" y="1630243"/>
              <a:ext cx="92916" cy="886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0" name="Google Shape;980;p57"/>
            <p:cNvSpPr/>
            <p:nvPr/>
          </p:nvSpPr>
          <p:spPr>
            <a:xfrm>
              <a:off x="5113872" y="1289781"/>
              <a:ext cx="561340" cy="147955"/>
            </a:xfrm>
            <a:custGeom>
              <a:avLst/>
              <a:gdLst/>
              <a:ahLst/>
              <a:cxnLst/>
              <a:rect l="l" t="t" r="r" b="b"/>
              <a:pathLst>
                <a:path w="561339" h="147955" extrusionOk="0">
                  <a:moveTo>
                    <a:pt x="520330" y="147681"/>
                  </a:moveTo>
                  <a:lnTo>
                    <a:pt x="478023" y="114591"/>
                  </a:lnTo>
                  <a:lnTo>
                    <a:pt x="431947" y="88854"/>
                  </a:lnTo>
                  <a:lnTo>
                    <a:pt x="383042" y="70471"/>
                  </a:lnTo>
                  <a:lnTo>
                    <a:pt x="332250" y="59441"/>
                  </a:lnTo>
                  <a:lnTo>
                    <a:pt x="280511" y="55764"/>
                  </a:lnTo>
                  <a:lnTo>
                    <a:pt x="228783" y="59441"/>
                  </a:lnTo>
                  <a:lnTo>
                    <a:pt x="177996" y="70471"/>
                  </a:lnTo>
                  <a:lnTo>
                    <a:pt x="129091" y="88854"/>
                  </a:lnTo>
                  <a:lnTo>
                    <a:pt x="83010" y="114591"/>
                  </a:lnTo>
                  <a:lnTo>
                    <a:pt x="40692" y="147681"/>
                  </a:lnTo>
                  <a:lnTo>
                    <a:pt x="0" y="106361"/>
                  </a:lnTo>
                  <a:lnTo>
                    <a:pt x="41016" y="73864"/>
                  </a:lnTo>
                  <a:lnTo>
                    <a:pt x="85160" y="47274"/>
                  </a:lnTo>
                  <a:lnTo>
                    <a:pt x="131808" y="26592"/>
                  </a:lnTo>
                  <a:lnTo>
                    <a:pt x="180333" y="11819"/>
                  </a:lnTo>
                  <a:lnTo>
                    <a:pt x="230109" y="2954"/>
                  </a:lnTo>
                  <a:lnTo>
                    <a:pt x="280511" y="0"/>
                  </a:lnTo>
                  <a:lnTo>
                    <a:pt x="330913" y="2954"/>
                  </a:lnTo>
                  <a:lnTo>
                    <a:pt x="380689" y="11819"/>
                  </a:lnTo>
                  <a:lnTo>
                    <a:pt x="429214" y="26592"/>
                  </a:lnTo>
                  <a:lnTo>
                    <a:pt x="475861" y="47274"/>
                  </a:lnTo>
                  <a:lnTo>
                    <a:pt x="520006" y="73864"/>
                  </a:lnTo>
                  <a:lnTo>
                    <a:pt x="561022" y="106361"/>
                  </a:lnTo>
                  <a:lnTo>
                    <a:pt x="520330" y="147681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81" name="Google Shape;981;p57"/>
          <p:cNvSpPr/>
          <p:nvPr/>
        </p:nvSpPr>
        <p:spPr>
          <a:xfrm>
            <a:off x="0" y="1971880"/>
            <a:ext cx="344805" cy="424815"/>
          </a:xfrm>
          <a:custGeom>
            <a:avLst/>
            <a:gdLst/>
            <a:ahLst/>
            <a:cxnLst/>
            <a:rect l="l" t="t" r="r" b="b"/>
            <a:pathLst>
              <a:path w="344805" h="424814" extrusionOk="0">
                <a:moveTo>
                  <a:pt x="225586" y="50413"/>
                </a:moveTo>
                <a:lnTo>
                  <a:pt x="40517" y="50413"/>
                </a:lnTo>
                <a:lnTo>
                  <a:pt x="59379" y="41008"/>
                </a:lnTo>
                <a:lnTo>
                  <a:pt x="79101" y="33607"/>
                </a:lnTo>
                <a:lnTo>
                  <a:pt x="99398" y="28497"/>
                </a:lnTo>
                <a:lnTo>
                  <a:pt x="119988" y="25962"/>
                </a:lnTo>
                <a:lnTo>
                  <a:pt x="118452" y="0"/>
                </a:lnTo>
                <a:lnTo>
                  <a:pt x="130666" y="0"/>
                </a:lnTo>
                <a:lnTo>
                  <a:pt x="145567" y="335"/>
                </a:lnTo>
                <a:lnTo>
                  <a:pt x="160468" y="1529"/>
                </a:lnTo>
                <a:lnTo>
                  <a:pt x="175369" y="3866"/>
                </a:lnTo>
                <a:lnTo>
                  <a:pt x="190269" y="7630"/>
                </a:lnTo>
                <a:lnTo>
                  <a:pt x="182639" y="32081"/>
                </a:lnTo>
                <a:lnTo>
                  <a:pt x="202691" y="38941"/>
                </a:lnTo>
                <a:lnTo>
                  <a:pt x="221601" y="47945"/>
                </a:lnTo>
                <a:lnTo>
                  <a:pt x="225586" y="50413"/>
                </a:lnTo>
                <a:close/>
              </a:path>
              <a:path w="344805" h="424814" extrusionOk="0">
                <a:moveTo>
                  <a:pt x="0" y="158420"/>
                </a:moveTo>
                <a:lnTo>
                  <a:pt x="0" y="45288"/>
                </a:lnTo>
                <a:lnTo>
                  <a:pt x="12826" y="35688"/>
                </a:lnTo>
                <a:lnTo>
                  <a:pt x="28303" y="25962"/>
                </a:lnTo>
                <a:lnTo>
                  <a:pt x="40517" y="50413"/>
                </a:lnTo>
                <a:lnTo>
                  <a:pt x="225586" y="50413"/>
                </a:lnTo>
                <a:lnTo>
                  <a:pt x="239368" y="58950"/>
                </a:lnTo>
                <a:lnTo>
                  <a:pt x="252054" y="68769"/>
                </a:lnTo>
                <a:lnTo>
                  <a:pt x="130666" y="68769"/>
                </a:lnTo>
                <a:lnTo>
                  <a:pt x="84688" y="76409"/>
                </a:lnTo>
                <a:lnTo>
                  <a:pt x="44722" y="97800"/>
                </a:lnTo>
                <a:lnTo>
                  <a:pt x="13348" y="130650"/>
                </a:lnTo>
                <a:lnTo>
                  <a:pt x="0" y="158420"/>
                </a:lnTo>
                <a:close/>
              </a:path>
              <a:path w="344805" h="424814" extrusionOk="0">
                <a:moveTo>
                  <a:pt x="291372" y="71816"/>
                </a:moveTo>
                <a:lnTo>
                  <a:pt x="255992" y="71816"/>
                </a:lnTo>
                <a:lnTo>
                  <a:pt x="272788" y="53484"/>
                </a:lnTo>
                <a:lnTo>
                  <a:pt x="285966" y="65735"/>
                </a:lnTo>
                <a:lnTo>
                  <a:pt x="291372" y="71816"/>
                </a:lnTo>
                <a:close/>
              </a:path>
              <a:path w="344805" h="424814" extrusionOk="0">
                <a:moveTo>
                  <a:pt x="286825" y="356037"/>
                </a:moveTo>
                <a:lnTo>
                  <a:pt x="132202" y="356037"/>
                </a:lnTo>
                <a:lnTo>
                  <a:pt x="178405" y="348397"/>
                </a:lnTo>
                <a:lnTo>
                  <a:pt x="218734" y="327006"/>
                </a:lnTo>
                <a:lnTo>
                  <a:pt x="250180" y="294156"/>
                </a:lnTo>
                <a:lnTo>
                  <a:pt x="269741" y="252139"/>
                </a:lnTo>
                <a:lnTo>
                  <a:pt x="275836" y="212403"/>
                </a:lnTo>
                <a:lnTo>
                  <a:pt x="268196" y="166176"/>
                </a:lnTo>
                <a:lnTo>
                  <a:pt x="246805" y="125682"/>
                </a:lnTo>
                <a:lnTo>
                  <a:pt x="213954" y="93787"/>
                </a:lnTo>
                <a:lnTo>
                  <a:pt x="171937" y="73352"/>
                </a:lnTo>
                <a:lnTo>
                  <a:pt x="132202" y="68769"/>
                </a:lnTo>
                <a:lnTo>
                  <a:pt x="252054" y="68769"/>
                </a:lnTo>
                <a:lnTo>
                  <a:pt x="255992" y="71816"/>
                </a:lnTo>
                <a:lnTo>
                  <a:pt x="291372" y="71816"/>
                </a:lnTo>
                <a:lnTo>
                  <a:pt x="298001" y="79273"/>
                </a:lnTo>
                <a:lnTo>
                  <a:pt x="308973" y="93787"/>
                </a:lnTo>
                <a:lnTo>
                  <a:pt x="318643" y="108481"/>
                </a:lnTo>
                <a:lnTo>
                  <a:pt x="294192" y="122254"/>
                </a:lnTo>
                <a:lnTo>
                  <a:pt x="303597" y="141116"/>
                </a:lnTo>
                <a:lnTo>
                  <a:pt x="310997" y="160835"/>
                </a:lnTo>
                <a:lnTo>
                  <a:pt x="316108" y="181125"/>
                </a:lnTo>
                <a:lnTo>
                  <a:pt x="318643" y="201701"/>
                </a:lnTo>
                <a:lnTo>
                  <a:pt x="344605" y="201701"/>
                </a:lnTo>
                <a:lnTo>
                  <a:pt x="344605" y="212403"/>
                </a:lnTo>
                <a:lnTo>
                  <a:pt x="344058" y="227280"/>
                </a:lnTo>
                <a:lnTo>
                  <a:pt x="342500" y="242063"/>
                </a:lnTo>
                <a:lnTo>
                  <a:pt x="340101" y="256458"/>
                </a:lnTo>
                <a:lnTo>
                  <a:pt x="338682" y="262817"/>
                </a:lnTo>
                <a:lnTo>
                  <a:pt x="310988" y="262817"/>
                </a:lnTo>
                <a:lnTo>
                  <a:pt x="304142" y="282882"/>
                </a:lnTo>
                <a:lnTo>
                  <a:pt x="295143" y="301796"/>
                </a:lnTo>
                <a:lnTo>
                  <a:pt x="284132" y="319559"/>
                </a:lnTo>
                <a:lnTo>
                  <a:pt x="271253" y="336169"/>
                </a:lnTo>
                <a:lnTo>
                  <a:pt x="289609" y="352990"/>
                </a:lnTo>
                <a:lnTo>
                  <a:pt x="286825" y="356037"/>
                </a:lnTo>
                <a:close/>
              </a:path>
              <a:path w="344805" h="424814" extrusionOk="0">
                <a:moveTo>
                  <a:pt x="344605" y="201701"/>
                </a:moveTo>
                <a:lnTo>
                  <a:pt x="318643" y="201701"/>
                </a:lnTo>
                <a:lnTo>
                  <a:pt x="344605" y="200166"/>
                </a:lnTo>
                <a:lnTo>
                  <a:pt x="344605" y="201701"/>
                </a:lnTo>
                <a:close/>
              </a:path>
              <a:path w="344805" h="424814" extrusionOk="0">
                <a:moveTo>
                  <a:pt x="336975" y="270471"/>
                </a:moveTo>
                <a:lnTo>
                  <a:pt x="310988" y="262817"/>
                </a:lnTo>
                <a:lnTo>
                  <a:pt x="338682" y="262817"/>
                </a:lnTo>
                <a:lnTo>
                  <a:pt x="336975" y="270471"/>
                </a:lnTo>
                <a:close/>
              </a:path>
              <a:path w="344805" h="424814" extrusionOk="0">
                <a:moveTo>
                  <a:pt x="0" y="358354"/>
                </a:moveTo>
                <a:lnTo>
                  <a:pt x="0" y="265828"/>
                </a:lnTo>
                <a:lnTo>
                  <a:pt x="16246" y="297284"/>
                </a:lnTo>
                <a:lnTo>
                  <a:pt x="47321" y="328359"/>
                </a:lnTo>
                <a:lnTo>
                  <a:pt x="86756" y="348726"/>
                </a:lnTo>
                <a:lnTo>
                  <a:pt x="103713" y="351454"/>
                </a:lnTo>
                <a:lnTo>
                  <a:pt x="6900" y="351454"/>
                </a:lnTo>
                <a:lnTo>
                  <a:pt x="0" y="358354"/>
                </a:lnTo>
                <a:close/>
              </a:path>
              <a:path w="344805" h="424814" extrusionOk="0">
                <a:moveTo>
                  <a:pt x="142903" y="424807"/>
                </a:moveTo>
                <a:lnTo>
                  <a:pt x="130666" y="424807"/>
                </a:lnTo>
                <a:lnTo>
                  <a:pt x="115802" y="424259"/>
                </a:lnTo>
                <a:lnTo>
                  <a:pt x="101074" y="422710"/>
                </a:lnTo>
                <a:lnTo>
                  <a:pt x="86625" y="420302"/>
                </a:lnTo>
                <a:lnTo>
                  <a:pt x="72598" y="417176"/>
                </a:lnTo>
                <a:lnTo>
                  <a:pt x="80252" y="391190"/>
                </a:lnTo>
                <a:lnTo>
                  <a:pt x="60200" y="384340"/>
                </a:lnTo>
                <a:lnTo>
                  <a:pt x="41291" y="375335"/>
                </a:lnTo>
                <a:lnTo>
                  <a:pt x="23524" y="364324"/>
                </a:lnTo>
                <a:lnTo>
                  <a:pt x="6900" y="351454"/>
                </a:lnTo>
                <a:lnTo>
                  <a:pt x="103713" y="351454"/>
                </a:lnTo>
                <a:lnTo>
                  <a:pt x="132202" y="356037"/>
                </a:lnTo>
                <a:lnTo>
                  <a:pt x="286825" y="356037"/>
                </a:lnTo>
                <a:lnTo>
                  <a:pt x="277573" y="366167"/>
                </a:lnTo>
                <a:lnTo>
                  <a:pt x="268588" y="374369"/>
                </a:lnTo>
                <a:lnTo>
                  <a:pt x="222351" y="374369"/>
                </a:lnTo>
                <a:lnTo>
                  <a:pt x="202827" y="383788"/>
                </a:lnTo>
                <a:lnTo>
                  <a:pt x="183011" y="391193"/>
                </a:lnTo>
                <a:lnTo>
                  <a:pt x="162619" y="396299"/>
                </a:lnTo>
                <a:lnTo>
                  <a:pt x="141368" y="398820"/>
                </a:lnTo>
                <a:lnTo>
                  <a:pt x="142903" y="424807"/>
                </a:lnTo>
                <a:close/>
              </a:path>
              <a:path w="344805" h="424814" extrusionOk="0">
                <a:moveTo>
                  <a:pt x="234588" y="398820"/>
                </a:moveTo>
                <a:lnTo>
                  <a:pt x="222351" y="374369"/>
                </a:lnTo>
                <a:lnTo>
                  <a:pt x="268588" y="374369"/>
                </a:lnTo>
                <a:lnTo>
                  <a:pt x="264393" y="378200"/>
                </a:lnTo>
                <a:lnTo>
                  <a:pt x="250065" y="389085"/>
                </a:lnTo>
                <a:lnTo>
                  <a:pt x="234588" y="398820"/>
                </a:lnTo>
                <a:close/>
              </a:path>
            </a:pathLst>
          </a:custGeom>
          <a:solidFill>
            <a:srgbClr val="F1B18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82" name="Google Shape;982;p57"/>
          <p:cNvGrpSpPr/>
          <p:nvPr/>
        </p:nvGrpSpPr>
        <p:grpSpPr>
          <a:xfrm>
            <a:off x="233053" y="1002030"/>
            <a:ext cx="5812512" cy="3857749"/>
            <a:chOff x="233053" y="1002030"/>
            <a:chExt cx="5812512" cy="3857749"/>
          </a:xfrm>
        </p:grpSpPr>
        <p:sp>
          <p:nvSpPr>
            <p:cNvPr id="983" name="Google Shape;983;p57"/>
            <p:cNvSpPr/>
            <p:nvPr/>
          </p:nvSpPr>
          <p:spPr>
            <a:xfrm>
              <a:off x="876970" y="2050211"/>
              <a:ext cx="286385" cy="268605"/>
            </a:xfrm>
            <a:custGeom>
              <a:avLst/>
              <a:gdLst/>
              <a:ahLst/>
              <a:cxnLst/>
              <a:rect l="l" t="t" r="r" b="b"/>
              <a:pathLst>
                <a:path w="286384" h="268605" extrusionOk="0">
                  <a:moveTo>
                    <a:pt x="203573" y="30293"/>
                  </a:moveTo>
                  <a:lnTo>
                    <a:pt x="82822" y="30293"/>
                  </a:lnTo>
                  <a:lnTo>
                    <a:pt x="91571" y="26429"/>
                  </a:lnTo>
                  <a:lnTo>
                    <a:pt x="100453" y="23076"/>
                  </a:lnTo>
                  <a:lnTo>
                    <a:pt x="109608" y="20234"/>
                  </a:lnTo>
                  <a:lnTo>
                    <a:pt x="119179" y="17903"/>
                  </a:lnTo>
                  <a:lnTo>
                    <a:pt x="116257" y="1383"/>
                  </a:lnTo>
                  <a:lnTo>
                    <a:pt x="122796" y="583"/>
                  </a:lnTo>
                  <a:lnTo>
                    <a:pt x="129337" y="172"/>
                  </a:lnTo>
                  <a:lnTo>
                    <a:pt x="135883" y="21"/>
                  </a:lnTo>
                  <a:lnTo>
                    <a:pt x="142435" y="0"/>
                  </a:lnTo>
                  <a:lnTo>
                    <a:pt x="153055" y="259"/>
                  </a:lnTo>
                  <a:lnTo>
                    <a:pt x="163138" y="1035"/>
                  </a:lnTo>
                  <a:lnTo>
                    <a:pt x="172677" y="2326"/>
                  </a:lnTo>
                  <a:lnTo>
                    <a:pt x="181667" y="4129"/>
                  </a:lnTo>
                  <a:lnTo>
                    <a:pt x="177308" y="20671"/>
                  </a:lnTo>
                  <a:lnTo>
                    <a:pt x="186868" y="23227"/>
                  </a:lnTo>
                  <a:lnTo>
                    <a:pt x="196022" y="26690"/>
                  </a:lnTo>
                  <a:lnTo>
                    <a:pt x="203573" y="30293"/>
                  </a:lnTo>
                  <a:close/>
                </a:path>
                <a:path w="286384" h="268605" extrusionOk="0">
                  <a:moveTo>
                    <a:pt x="66503" y="100522"/>
                  </a:moveTo>
                  <a:lnTo>
                    <a:pt x="21795" y="100522"/>
                  </a:lnTo>
                  <a:lnTo>
                    <a:pt x="25132" y="91468"/>
                  </a:lnTo>
                  <a:lnTo>
                    <a:pt x="28879" y="82800"/>
                  </a:lnTo>
                  <a:lnTo>
                    <a:pt x="33442" y="74388"/>
                  </a:lnTo>
                  <a:lnTo>
                    <a:pt x="39231" y="66099"/>
                  </a:lnTo>
                  <a:lnTo>
                    <a:pt x="24693" y="57840"/>
                  </a:lnTo>
                  <a:lnTo>
                    <a:pt x="35071" y="44974"/>
                  </a:lnTo>
                  <a:lnTo>
                    <a:pt x="46677" y="33401"/>
                  </a:lnTo>
                  <a:lnTo>
                    <a:pt x="59644" y="23377"/>
                  </a:lnTo>
                  <a:lnTo>
                    <a:pt x="74104" y="15157"/>
                  </a:lnTo>
                  <a:lnTo>
                    <a:pt x="82822" y="30293"/>
                  </a:lnTo>
                  <a:lnTo>
                    <a:pt x="203573" y="30293"/>
                  </a:lnTo>
                  <a:lnTo>
                    <a:pt x="204902" y="30927"/>
                  </a:lnTo>
                  <a:lnTo>
                    <a:pt x="213641" y="35806"/>
                  </a:lnTo>
                  <a:lnTo>
                    <a:pt x="240534" y="35806"/>
                  </a:lnTo>
                  <a:lnTo>
                    <a:pt x="248528" y="43382"/>
                  </a:lnTo>
                  <a:lnTo>
                    <a:pt x="257601" y="53710"/>
                  </a:lnTo>
                  <a:lnTo>
                    <a:pt x="142435" y="53710"/>
                  </a:lnTo>
                  <a:lnTo>
                    <a:pt x="115202" y="57907"/>
                  </a:lnTo>
                  <a:lnTo>
                    <a:pt x="91375" y="69721"/>
                  </a:lnTo>
                  <a:lnTo>
                    <a:pt x="72726" y="87990"/>
                  </a:lnTo>
                  <a:lnTo>
                    <a:pt x="66503" y="100522"/>
                  </a:lnTo>
                  <a:close/>
                </a:path>
                <a:path w="286384" h="268605" extrusionOk="0">
                  <a:moveTo>
                    <a:pt x="240534" y="35806"/>
                  </a:moveTo>
                  <a:lnTo>
                    <a:pt x="213641" y="35806"/>
                  </a:lnTo>
                  <a:lnTo>
                    <a:pt x="223820" y="22033"/>
                  </a:lnTo>
                  <a:lnTo>
                    <a:pt x="236581" y="32060"/>
                  </a:lnTo>
                  <a:lnTo>
                    <a:pt x="240534" y="35806"/>
                  </a:lnTo>
                  <a:close/>
                </a:path>
                <a:path w="286384" h="268605" extrusionOk="0">
                  <a:moveTo>
                    <a:pt x="257373" y="214819"/>
                  </a:moveTo>
                  <a:lnTo>
                    <a:pt x="143873" y="214819"/>
                  </a:lnTo>
                  <a:lnTo>
                    <a:pt x="171105" y="210409"/>
                  </a:lnTo>
                  <a:lnTo>
                    <a:pt x="194932" y="198126"/>
                  </a:lnTo>
                  <a:lnTo>
                    <a:pt x="213581" y="179389"/>
                  </a:lnTo>
                  <a:lnTo>
                    <a:pt x="225280" y="155617"/>
                  </a:lnTo>
                  <a:lnTo>
                    <a:pt x="228179" y="141843"/>
                  </a:lnTo>
                  <a:lnTo>
                    <a:pt x="228179" y="133583"/>
                  </a:lnTo>
                  <a:lnTo>
                    <a:pt x="211096" y="85208"/>
                  </a:lnTo>
                  <a:lnTo>
                    <a:pt x="165668" y="56456"/>
                  </a:lnTo>
                  <a:lnTo>
                    <a:pt x="158410" y="53710"/>
                  </a:lnTo>
                  <a:lnTo>
                    <a:pt x="257601" y="53710"/>
                  </a:lnTo>
                  <a:lnTo>
                    <a:pt x="259383" y="55739"/>
                  </a:lnTo>
                  <a:lnTo>
                    <a:pt x="268871" y="68867"/>
                  </a:lnTo>
                  <a:lnTo>
                    <a:pt x="252896" y="77127"/>
                  </a:lnTo>
                  <a:lnTo>
                    <a:pt x="257818" y="85406"/>
                  </a:lnTo>
                  <a:lnTo>
                    <a:pt x="261788" y="93819"/>
                  </a:lnTo>
                  <a:lnTo>
                    <a:pt x="264941" y="102492"/>
                  </a:lnTo>
                  <a:lnTo>
                    <a:pt x="267411" y="111550"/>
                  </a:lnTo>
                  <a:lnTo>
                    <a:pt x="283899" y="111550"/>
                  </a:lnTo>
                  <a:lnTo>
                    <a:pt x="286308" y="125323"/>
                  </a:lnTo>
                  <a:lnTo>
                    <a:pt x="286266" y="134946"/>
                  </a:lnTo>
                  <a:lnTo>
                    <a:pt x="286001" y="143205"/>
                  </a:lnTo>
                  <a:lnTo>
                    <a:pt x="285044" y="152687"/>
                  </a:lnTo>
                  <a:lnTo>
                    <a:pt x="283256" y="162044"/>
                  </a:lnTo>
                  <a:lnTo>
                    <a:pt x="282249" y="165238"/>
                  </a:lnTo>
                  <a:lnTo>
                    <a:pt x="264512" y="165238"/>
                  </a:lnTo>
                  <a:lnTo>
                    <a:pt x="261813" y="174500"/>
                  </a:lnTo>
                  <a:lnTo>
                    <a:pt x="258156" y="183496"/>
                  </a:lnTo>
                  <a:lnTo>
                    <a:pt x="253677" y="191969"/>
                  </a:lnTo>
                  <a:lnTo>
                    <a:pt x="248514" y="199662"/>
                  </a:lnTo>
                  <a:lnTo>
                    <a:pt x="261614" y="209305"/>
                  </a:lnTo>
                  <a:lnTo>
                    <a:pt x="257373" y="214819"/>
                  </a:lnTo>
                  <a:close/>
                </a:path>
                <a:path w="286384" h="268605" extrusionOk="0">
                  <a:moveTo>
                    <a:pt x="2898" y="159746"/>
                  </a:moveTo>
                  <a:lnTo>
                    <a:pt x="1437" y="151487"/>
                  </a:lnTo>
                  <a:lnTo>
                    <a:pt x="0" y="143205"/>
                  </a:lnTo>
                  <a:lnTo>
                    <a:pt x="73" y="133583"/>
                  </a:lnTo>
                  <a:lnTo>
                    <a:pt x="5796" y="97776"/>
                  </a:lnTo>
                  <a:lnTo>
                    <a:pt x="5796" y="96393"/>
                  </a:lnTo>
                  <a:lnTo>
                    <a:pt x="21795" y="100522"/>
                  </a:lnTo>
                  <a:lnTo>
                    <a:pt x="66503" y="100522"/>
                  </a:lnTo>
                  <a:lnTo>
                    <a:pt x="61027" y="111550"/>
                  </a:lnTo>
                  <a:lnTo>
                    <a:pt x="59589" y="118426"/>
                  </a:lnTo>
                  <a:lnTo>
                    <a:pt x="58128" y="126686"/>
                  </a:lnTo>
                  <a:lnTo>
                    <a:pt x="58128" y="133583"/>
                  </a:lnTo>
                  <a:lnTo>
                    <a:pt x="62161" y="156979"/>
                  </a:lnTo>
                  <a:lnTo>
                    <a:pt x="18874" y="156979"/>
                  </a:lnTo>
                  <a:lnTo>
                    <a:pt x="2898" y="159746"/>
                  </a:lnTo>
                  <a:close/>
                </a:path>
                <a:path w="286384" h="268605" extrusionOk="0">
                  <a:moveTo>
                    <a:pt x="283899" y="111550"/>
                  </a:moveTo>
                  <a:lnTo>
                    <a:pt x="267411" y="111550"/>
                  </a:lnTo>
                  <a:lnTo>
                    <a:pt x="283409" y="108782"/>
                  </a:lnTo>
                  <a:lnTo>
                    <a:pt x="283899" y="111550"/>
                  </a:lnTo>
                  <a:close/>
                </a:path>
                <a:path w="286384" h="268605" extrusionOk="0">
                  <a:moveTo>
                    <a:pt x="62487" y="245112"/>
                  </a:moveTo>
                  <a:lnTo>
                    <a:pt x="49110" y="235864"/>
                  </a:lnTo>
                  <a:lnTo>
                    <a:pt x="37232" y="224803"/>
                  </a:lnTo>
                  <a:lnTo>
                    <a:pt x="26719" y="212194"/>
                  </a:lnTo>
                  <a:lnTo>
                    <a:pt x="17436" y="198299"/>
                  </a:lnTo>
                  <a:lnTo>
                    <a:pt x="33412" y="191402"/>
                  </a:lnTo>
                  <a:lnTo>
                    <a:pt x="28489" y="183122"/>
                  </a:lnTo>
                  <a:lnTo>
                    <a:pt x="24517" y="174709"/>
                  </a:lnTo>
                  <a:lnTo>
                    <a:pt x="21357" y="166037"/>
                  </a:lnTo>
                  <a:lnTo>
                    <a:pt x="18874" y="156979"/>
                  </a:lnTo>
                  <a:lnTo>
                    <a:pt x="62161" y="156979"/>
                  </a:lnTo>
                  <a:lnTo>
                    <a:pt x="62577" y="159393"/>
                  </a:lnTo>
                  <a:lnTo>
                    <a:pt x="75200" y="182112"/>
                  </a:lnTo>
                  <a:lnTo>
                    <a:pt x="94908" y="200189"/>
                  </a:lnTo>
                  <a:lnTo>
                    <a:pt x="120616" y="212073"/>
                  </a:lnTo>
                  <a:lnTo>
                    <a:pt x="135154" y="214819"/>
                  </a:lnTo>
                  <a:lnTo>
                    <a:pt x="257373" y="214819"/>
                  </a:lnTo>
                  <a:lnTo>
                    <a:pt x="251865" y="221980"/>
                  </a:lnTo>
                  <a:lnTo>
                    <a:pt x="240872" y="232722"/>
                  </a:lnTo>
                  <a:lnTo>
                    <a:pt x="72666" y="232722"/>
                  </a:lnTo>
                  <a:lnTo>
                    <a:pt x="62487" y="245112"/>
                  </a:lnTo>
                  <a:close/>
                </a:path>
                <a:path w="286384" h="268605" extrusionOk="0">
                  <a:moveTo>
                    <a:pt x="280511" y="170752"/>
                  </a:moveTo>
                  <a:lnTo>
                    <a:pt x="264512" y="165238"/>
                  </a:lnTo>
                  <a:lnTo>
                    <a:pt x="282249" y="165238"/>
                  </a:lnTo>
                  <a:lnTo>
                    <a:pt x="280511" y="170752"/>
                  </a:lnTo>
                  <a:close/>
                </a:path>
                <a:path w="286384" h="268605" extrusionOk="0">
                  <a:moveTo>
                    <a:pt x="143873" y="268529"/>
                  </a:moveTo>
                  <a:lnTo>
                    <a:pt x="134065" y="268270"/>
                  </a:lnTo>
                  <a:lnTo>
                    <a:pt x="124257" y="267494"/>
                  </a:lnTo>
                  <a:lnTo>
                    <a:pt x="114449" y="266203"/>
                  </a:lnTo>
                  <a:lnTo>
                    <a:pt x="104641" y="264399"/>
                  </a:lnTo>
                  <a:lnTo>
                    <a:pt x="103180" y="264399"/>
                  </a:lnTo>
                  <a:lnTo>
                    <a:pt x="109000" y="247858"/>
                  </a:lnTo>
                  <a:lnTo>
                    <a:pt x="99234" y="245302"/>
                  </a:lnTo>
                  <a:lnTo>
                    <a:pt x="89738" y="241839"/>
                  </a:lnTo>
                  <a:lnTo>
                    <a:pt x="80789" y="237602"/>
                  </a:lnTo>
                  <a:lnTo>
                    <a:pt x="72666" y="232722"/>
                  </a:lnTo>
                  <a:lnTo>
                    <a:pt x="240872" y="232722"/>
                  </a:lnTo>
                  <a:lnTo>
                    <a:pt x="240349" y="233233"/>
                  </a:lnTo>
                  <a:lnTo>
                    <a:pt x="233881" y="238236"/>
                  </a:lnTo>
                  <a:lnTo>
                    <a:pt x="204923" y="238236"/>
                  </a:lnTo>
                  <a:lnTo>
                    <a:pt x="196174" y="242100"/>
                  </a:lnTo>
                  <a:lnTo>
                    <a:pt x="187295" y="245453"/>
                  </a:lnTo>
                  <a:lnTo>
                    <a:pt x="178147" y="248295"/>
                  </a:lnTo>
                  <a:lnTo>
                    <a:pt x="168589" y="250626"/>
                  </a:lnTo>
                  <a:lnTo>
                    <a:pt x="171488" y="265762"/>
                  </a:lnTo>
                  <a:lnTo>
                    <a:pt x="164926" y="267362"/>
                  </a:lnTo>
                  <a:lnTo>
                    <a:pt x="158228" y="268184"/>
                  </a:lnTo>
                  <a:lnTo>
                    <a:pt x="151256" y="268486"/>
                  </a:lnTo>
                  <a:lnTo>
                    <a:pt x="143873" y="268529"/>
                  </a:lnTo>
                  <a:close/>
                </a:path>
                <a:path w="286384" h="268605" extrusionOk="0">
                  <a:moveTo>
                    <a:pt x="213641" y="251988"/>
                  </a:moveTo>
                  <a:lnTo>
                    <a:pt x="204923" y="238236"/>
                  </a:lnTo>
                  <a:lnTo>
                    <a:pt x="233881" y="238236"/>
                  </a:lnTo>
                  <a:lnTo>
                    <a:pt x="227472" y="243194"/>
                  </a:lnTo>
                  <a:lnTo>
                    <a:pt x="213641" y="251988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984" name="Google Shape;984;p5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3053" y="1002030"/>
              <a:ext cx="5812512" cy="3857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5" name="Google Shape;985;p57"/>
            <p:cNvSpPr/>
            <p:nvPr/>
          </p:nvSpPr>
          <p:spPr>
            <a:xfrm>
              <a:off x="237636" y="4037874"/>
              <a:ext cx="76835" cy="382270"/>
            </a:xfrm>
            <a:custGeom>
              <a:avLst/>
              <a:gdLst/>
              <a:ahLst/>
              <a:cxnLst/>
              <a:rect l="l" t="t" r="r" b="b"/>
              <a:pathLst>
                <a:path w="76835" h="382270" extrusionOk="0">
                  <a:moveTo>
                    <a:pt x="76424" y="382024"/>
                  </a:moveTo>
                  <a:lnTo>
                    <a:pt x="0" y="382024"/>
                  </a:lnTo>
                  <a:lnTo>
                    <a:pt x="0" y="0"/>
                  </a:lnTo>
                  <a:lnTo>
                    <a:pt x="76424" y="0"/>
                  </a:lnTo>
                  <a:lnTo>
                    <a:pt x="76424" y="382024"/>
                  </a:lnTo>
                  <a:close/>
                </a:path>
              </a:pathLst>
            </a:custGeom>
            <a:solidFill>
              <a:srgbClr val="F1B18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86" name="Google Shape;986;p57"/>
          <p:cNvSpPr/>
          <p:nvPr/>
        </p:nvSpPr>
        <p:spPr>
          <a:xfrm>
            <a:off x="1923465" y="670572"/>
            <a:ext cx="1169035" cy="383540"/>
          </a:xfrm>
          <a:custGeom>
            <a:avLst/>
            <a:gdLst/>
            <a:ahLst/>
            <a:cxnLst/>
            <a:rect l="l" t="t" r="r" b="b"/>
            <a:pathLst>
              <a:path w="1169035" h="383540" extrusionOk="0">
                <a:moveTo>
                  <a:pt x="1168552" y="0"/>
                </a:moveTo>
                <a:lnTo>
                  <a:pt x="0" y="0"/>
                </a:lnTo>
                <a:lnTo>
                  <a:pt x="0" y="34290"/>
                </a:lnTo>
                <a:lnTo>
                  <a:pt x="0" y="349250"/>
                </a:lnTo>
                <a:lnTo>
                  <a:pt x="0" y="383540"/>
                </a:lnTo>
                <a:lnTo>
                  <a:pt x="1168552" y="383540"/>
                </a:lnTo>
                <a:lnTo>
                  <a:pt x="1168552" y="349681"/>
                </a:lnTo>
                <a:lnTo>
                  <a:pt x="1168552" y="349250"/>
                </a:lnTo>
                <a:lnTo>
                  <a:pt x="1168552" y="34340"/>
                </a:lnTo>
                <a:lnTo>
                  <a:pt x="1132217" y="34340"/>
                </a:lnTo>
                <a:lnTo>
                  <a:pt x="1132217" y="349250"/>
                </a:lnTo>
                <a:lnTo>
                  <a:pt x="36334" y="349250"/>
                </a:lnTo>
                <a:lnTo>
                  <a:pt x="36334" y="34290"/>
                </a:lnTo>
                <a:lnTo>
                  <a:pt x="1168552" y="34290"/>
                </a:lnTo>
                <a:lnTo>
                  <a:pt x="1168552" y="0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7" name="Google Shape;987;p57"/>
          <p:cNvSpPr/>
          <p:nvPr/>
        </p:nvSpPr>
        <p:spPr>
          <a:xfrm>
            <a:off x="4378409" y="404374"/>
            <a:ext cx="1048385" cy="332740"/>
          </a:xfrm>
          <a:custGeom>
            <a:avLst/>
            <a:gdLst/>
            <a:ahLst/>
            <a:cxnLst/>
            <a:rect l="l" t="t" r="r" b="b"/>
            <a:pathLst>
              <a:path w="1048385" h="332740" extrusionOk="0">
                <a:moveTo>
                  <a:pt x="523228" y="332208"/>
                </a:moveTo>
                <a:lnTo>
                  <a:pt x="474240" y="330914"/>
                </a:lnTo>
                <a:lnTo>
                  <a:pt x="425631" y="327051"/>
                </a:lnTo>
                <a:lnTo>
                  <a:pt x="377493" y="320643"/>
                </a:lnTo>
                <a:lnTo>
                  <a:pt x="329918" y="311715"/>
                </a:lnTo>
                <a:lnTo>
                  <a:pt x="282997" y="300292"/>
                </a:lnTo>
                <a:lnTo>
                  <a:pt x="236722" y="286362"/>
                </a:lnTo>
                <a:lnTo>
                  <a:pt x="191486" y="270058"/>
                </a:lnTo>
                <a:lnTo>
                  <a:pt x="147080" y="251298"/>
                </a:lnTo>
                <a:lnTo>
                  <a:pt x="103695" y="230142"/>
                </a:lnTo>
                <a:lnTo>
                  <a:pt x="61424" y="206615"/>
                </a:lnTo>
                <a:lnTo>
                  <a:pt x="20357" y="180742"/>
                </a:lnTo>
                <a:lnTo>
                  <a:pt x="0" y="166968"/>
                </a:lnTo>
                <a:lnTo>
                  <a:pt x="20357" y="153195"/>
                </a:lnTo>
                <a:lnTo>
                  <a:pt x="63413" y="126347"/>
                </a:lnTo>
                <a:lnTo>
                  <a:pt x="107908" y="102020"/>
                </a:lnTo>
                <a:lnTo>
                  <a:pt x="153712" y="80255"/>
                </a:lnTo>
                <a:lnTo>
                  <a:pt x="200694" y="61092"/>
                </a:lnTo>
                <a:lnTo>
                  <a:pt x="248722" y="44574"/>
                </a:lnTo>
                <a:lnTo>
                  <a:pt x="297665" y="30742"/>
                </a:lnTo>
                <a:lnTo>
                  <a:pt x="347393" y="19636"/>
                </a:lnTo>
                <a:lnTo>
                  <a:pt x="397774" y="11298"/>
                </a:lnTo>
                <a:lnTo>
                  <a:pt x="448678" y="5770"/>
                </a:lnTo>
                <a:lnTo>
                  <a:pt x="499972" y="3092"/>
                </a:lnTo>
                <a:lnTo>
                  <a:pt x="507983" y="1037"/>
                </a:lnTo>
                <a:lnTo>
                  <a:pt x="515970" y="0"/>
                </a:lnTo>
                <a:lnTo>
                  <a:pt x="531969" y="0"/>
                </a:lnTo>
                <a:lnTo>
                  <a:pt x="539957" y="1037"/>
                </a:lnTo>
                <a:lnTo>
                  <a:pt x="547945" y="3092"/>
                </a:lnTo>
                <a:lnTo>
                  <a:pt x="599243" y="5770"/>
                </a:lnTo>
                <a:lnTo>
                  <a:pt x="650140" y="11298"/>
                </a:lnTo>
                <a:lnTo>
                  <a:pt x="700495" y="19636"/>
                </a:lnTo>
                <a:lnTo>
                  <a:pt x="750169" y="30742"/>
                </a:lnTo>
                <a:lnTo>
                  <a:pt x="788752" y="41666"/>
                </a:lnTo>
                <a:lnTo>
                  <a:pt x="428766" y="41666"/>
                </a:lnTo>
                <a:lnTo>
                  <a:pt x="396791" y="45796"/>
                </a:lnTo>
                <a:lnTo>
                  <a:pt x="393005" y="54056"/>
                </a:lnTo>
                <a:lnTo>
                  <a:pt x="350279" y="54056"/>
                </a:lnTo>
                <a:lnTo>
                  <a:pt x="299798" y="65764"/>
                </a:lnTo>
                <a:lnTo>
                  <a:pt x="250205" y="80264"/>
                </a:lnTo>
                <a:lnTo>
                  <a:pt x="201662" y="97595"/>
                </a:lnTo>
                <a:lnTo>
                  <a:pt x="154330" y="117797"/>
                </a:lnTo>
                <a:lnTo>
                  <a:pt x="108372" y="140909"/>
                </a:lnTo>
                <a:lnTo>
                  <a:pt x="63948" y="166968"/>
                </a:lnTo>
                <a:lnTo>
                  <a:pt x="107313" y="192304"/>
                </a:lnTo>
                <a:lnTo>
                  <a:pt x="152053" y="215046"/>
                </a:lnTo>
                <a:lnTo>
                  <a:pt x="198039" y="235148"/>
                </a:lnTo>
                <a:lnTo>
                  <a:pt x="245137" y="252566"/>
                </a:lnTo>
                <a:lnTo>
                  <a:pt x="293217" y="267253"/>
                </a:lnTo>
                <a:lnTo>
                  <a:pt x="342146" y="279164"/>
                </a:lnTo>
                <a:lnTo>
                  <a:pt x="391793" y="288253"/>
                </a:lnTo>
                <a:lnTo>
                  <a:pt x="442026" y="294475"/>
                </a:lnTo>
                <a:lnTo>
                  <a:pt x="492714" y="297785"/>
                </a:lnTo>
                <a:lnTo>
                  <a:pt x="772322" y="297785"/>
                </a:lnTo>
                <a:lnTo>
                  <a:pt x="763972" y="300292"/>
                </a:lnTo>
                <a:lnTo>
                  <a:pt x="716924" y="311715"/>
                </a:lnTo>
                <a:lnTo>
                  <a:pt x="669214" y="320643"/>
                </a:lnTo>
                <a:lnTo>
                  <a:pt x="620954" y="327051"/>
                </a:lnTo>
                <a:lnTo>
                  <a:pt x="572255" y="330914"/>
                </a:lnTo>
                <a:lnTo>
                  <a:pt x="523228" y="332208"/>
                </a:lnTo>
                <a:close/>
              </a:path>
              <a:path w="1048385" h="332740" extrusionOk="0">
                <a:moveTo>
                  <a:pt x="524688" y="244074"/>
                </a:moveTo>
                <a:lnTo>
                  <a:pt x="480704" y="236981"/>
                </a:lnTo>
                <a:lnTo>
                  <a:pt x="444398" y="217677"/>
                </a:lnTo>
                <a:lnTo>
                  <a:pt x="417220" y="189123"/>
                </a:lnTo>
                <a:lnTo>
                  <a:pt x="400618" y="154283"/>
                </a:lnTo>
                <a:lnTo>
                  <a:pt x="396043" y="116119"/>
                </a:lnTo>
                <a:lnTo>
                  <a:pt x="404942" y="77592"/>
                </a:lnTo>
                <a:lnTo>
                  <a:pt x="428766" y="41666"/>
                </a:lnTo>
                <a:lnTo>
                  <a:pt x="620611" y="41666"/>
                </a:lnTo>
                <a:lnTo>
                  <a:pt x="643975" y="77592"/>
                </a:lnTo>
                <a:lnTo>
                  <a:pt x="652696" y="116119"/>
                </a:lnTo>
                <a:lnTo>
                  <a:pt x="648146" y="154283"/>
                </a:lnTo>
                <a:lnTo>
                  <a:pt x="631697" y="189123"/>
                </a:lnTo>
                <a:lnTo>
                  <a:pt x="604723" y="217677"/>
                </a:lnTo>
                <a:lnTo>
                  <a:pt x="568596" y="236981"/>
                </a:lnTo>
                <a:lnTo>
                  <a:pt x="524688" y="244074"/>
                </a:lnTo>
                <a:close/>
              </a:path>
              <a:path w="1048385" h="332740" extrusionOk="0">
                <a:moveTo>
                  <a:pt x="631900" y="266108"/>
                </a:moveTo>
                <a:lnTo>
                  <a:pt x="524688" y="266108"/>
                </a:lnTo>
                <a:lnTo>
                  <a:pt x="572655" y="258890"/>
                </a:lnTo>
                <a:lnTo>
                  <a:pt x="613350" y="239050"/>
                </a:lnTo>
                <a:lnTo>
                  <a:pt x="645197" y="209311"/>
                </a:lnTo>
                <a:lnTo>
                  <a:pt x="666621" y="172395"/>
                </a:lnTo>
                <a:lnTo>
                  <a:pt x="676044" y="131022"/>
                </a:lnTo>
                <a:lnTo>
                  <a:pt x="671891" y="87915"/>
                </a:lnTo>
                <a:lnTo>
                  <a:pt x="652586" y="45796"/>
                </a:lnTo>
                <a:lnTo>
                  <a:pt x="620611" y="41666"/>
                </a:lnTo>
                <a:lnTo>
                  <a:pt x="788752" y="41666"/>
                </a:lnTo>
                <a:lnTo>
                  <a:pt x="799024" y="44574"/>
                </a:lnTo>
                <a:lnTo>
                  <a:pt x="826516" y="54056"/>
                </a:lnTo>
                <a:lnTo>
                  <a:pt x="697660" y="54056"/>
                </a:lnTo>
                <a:lnTo>
                  <a:pt x="709999" y="98114"/>
                </a:lnTo>
                <a:lnTo>
                  <a:pt x="710068" y="102020"/>
                </a:lnTo>
                <a:lnTo>
                  <a:pt x="710285" y="142413"/>
                </a:lnTo>
                <a:lnTo>
                  <a:pt x="699381" y="184561"/>
                </a:lnTo>
                <a:lnTo>
                  <a:pt x="678345" y="222866"/>
                </a:lnTo>
                <a:lnTo>
                  <a:pt x="648186" y="255461"/>
                </a:lnTo>
                <a:lnTo>
                  <a:pt x="631900" y="266108"/>
                </a:lnTo>
                <a:close/>
              </a:path>
              <a:path w="1048385" h="332740" extrusionOk="0">
                <a:moveTo>
                  <a:pt x="772322" y="297785"/>
                </a:moveTo>
                <a:lnTo>
                  <a:pt x="492714" y="297785"/>
                </a:lnTo>
                <a:lnTo>
                  <a:pt x="444858" y="283703"/>
                </a:lnTo>
                <a:lnTo>
                  <a:pt x="404221" y="259337"/>
                </a:lnTo>
                <a:lnTo>
                  <a:pt x="371974" y="226711"/>
                </a:lnTo>
                <a:lnTo>
                  <a:pt x="349287" y="187847"/>
                </a:lnTo>
                <a:lnTo>
                  <a:pt x="337329" y="144768"/>
                </a:lnTo>
                <a:lnTo>
                  <a:pt x="337270" y="99497"/>
                </a:lnTo>
                <a:lnTo>
                  <a:pt x="350279" y="54056"/>
                </a:lnTo>
                <a:lnTo>
                  <a:pt x="393005" y="54056"/>
                </a:lnTo>
                <a:lnTo>
                  <a:pt x="377486" y="87915"/>
                </a:lnTo>
                <a:lnTo>
                  <a:pt x="373334" y="131022"/>
                </a:lnTo>
                <a:lnTo>
                  <a:pt x="382757" y="172395"/>
                </a:lnTo>
                <a:lnTo>
                  <a:pt x="404180" y="209311"/>
                </a:lnTo>
                <a:lnTo>
                  <a:pt x="436028" y="239050"/>
                </a:lnTo>
                <a:lnTo>
                  <a:pt x="476722" y="258890"/>
                </a:lnTo>
                <a:lnTo>
                  <a:pt x="524688" y="266108"/>
                </a:lnTo>
                <a:lnTo>
                  <a:pt x="631900" y="266108"/>
                </a:lnTo>
                <a:lnTo>
                  <a:pt x="609914" y="280480"/>
                </a:lnTo>
                <a:lnTo>
                  <a:pt x="564537" y="296055"/>
                </a:lnTo>
                <a:lnTo>
                  <a:pt x="778083" y="296055"/>
                </a:lnTo>
                <a:lnTo>
                  <a:pt x="772322" y="297785"/>
                </a:lnTo>
                <a:close/>
              </a:path>
              <a:path w="1048385" h="332740" extrusionOk="0">
                <a:moveTo>
                  <a:pt x="778083" y="296055"/>
                </a:moveTo>
                <a:lnTo>
                  <a:pt x="564537" y="296055"/>
                </a:lnTo>
                <a:lnTo>
                  <a:pt x="614366" y="292635"/>
                </a:lnTo>
                <a:lnTo>
                  <a:pt x="663649" y="286362"/>
                </a:lnTo>
                <a:lnTo>
                  <a:pt x="712274" y="277286"/>
                </a:lnTo>
                <a:lnTo>
                  <a:pt x="760131" y="265463"/>
                </a:lnTo>
                <a:lnTo>
                  <a:pt x="807106" y="250944"/>
                </a:lnTo>
                <a:lnTo>
                  <a:pt x="853089" y="233782"/>
                </a:lnTo>
                <a:lnTo>
                  <a:pt x="897968" y="214030"/>
                </a:lnTo>
                <a:lnTo>
                  <a:pt x="941632" y="191741"/>
                </a:lnTo>
                <a:lnTo>
                  <a:pt x="983968" y="166968"/>
                </a:lnTo>
                <a:lnTo>
                  <a:pt x="939545" y="141389"/>
                </a:lnTo>
                <a:lnTo>
                  <a:pt x="893587" y="118412"/>
                </a:lnTo>
                <a:lnTo>
                  <a:pt x="846258" y="98114"/>
                </a:lnTo>
                <a:lnTo>
                  <a:pt x="797719" y="80571"/>
                </a:lnTo>
                <a:lnTo>
                  <a:pt x="748132" y="65860"/>
                </a:lnTo>
                <a:lnTo>
                  <a:pt x="697660" y="54056"/>
                </a:lnTo>
                <a:lnTo>
                  <a:pt x="826516" y="54056"/>
                </a:lnTo>
                <a:lnTo>
                  <a:pt x="893734" y="80264"/>
                </a:lnTo>
                <a:lnTo>
                  <a:pt x="939274" y="102020"/>
                </a:lnTo>
                <a:lnTo>
                  <a:pt x="983456" y="126347"/>
                </a:lnTo>
                <a:lnTo>
                  <a:pt x="1047917" y="166968"/>
                </a:lnTo>
                <a:lnTo>
                  <a:pt x="985385" y="206615"/>
                </a:lnTo>
                <a:lnTo>
                  <a:pt x="943317" y="230142"/>
                </a:lnTo>
                <a:lnTo>
                  <a:pt x="900031" y="251298"/>
                </a:lnTo>
                <a:lnTo>
                  <a:pt x="855637" y="270058"/>
                </a:lnTo>
                <a:lnTo>
                  <a:pt x="810247" y="286398"/>
                </a:lnTo>
                <a:lnTo>
                  <a:pt x="778083" y="296055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88" name="Google Shape;988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6925" y="2362803"/>
            <a:ext cx="189262" cy="18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46215" y="995049"/>
            <a:ext cx="152238" cy="146362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57"/>
          <p:cNvSpPr/>
          <p:nvPr/>
        </p:nvSpPr>
        <p:spPr>
          <a:xfrm>
            <a:off x="1227242" y="2576235"/>
            <a:ext cx="186055" cy="1263015"/>
          </a:xfrm>
          <a:custGeom>
            <a:avLst/>
            <a:gdLst/>
            <a:ahLst/>
            <a:cxnLst/>
            <a:rect l="l" t="t" r="r" b="b"/>
            <a:pathLst>
              <a:path w="186055" h="1263014" extrusionOk="0">
                <a:moveTo>
                  <a:pt x="40692" y="446137"/>
                </a:moveTo>
                <a:lnTo>
                  <a:pt x="4359" y="446137"/>
                </a:lnTo>
                <a:lnTo>
                  <a:pt x="17459" y="272637"/>
                </a:lnTo>
                <a:lnTo>
                  <a:pt x="10642" y="260801"/>
                </a:lnTo>
                <a:lnTo>
                  <a:pt x="5460" y="248196"/>
                </a:lnTo>
                <a:lnTo>
                  <a:pt x="1912" y="235076"/>
                </a:lnTo>
                <a:lnTo>
                  <a:pt x="0" y="221695"/>
                </a:lnTo>
                <a:lnTo>
                  <a:pt x="9583" y="186039"/>
                </a:lnTo>
                <a:lnTo>
                  <a:pt x="31977" y="131667"/>
                </a:lnTo>
                <a:lnTo>
                  <a:pt x="57644" y="75491"/>
                </a:lnTo>
                <a:lnTo>
                  <a:pt x="77048" y="34422"/>
                </a:lnTo>
                <a:lnTo>
                  <a:pt x="93024" y="0"/>
                </a:lnTo>
                <a:lnTo>
                  <a:pt x="110460" y="34422"/>
                </a:lnTo>
                <a:lnTo>
                  <a:pt x="129637" y="75491"/>
                </a:lnTo>
                <a:lnTo>
                  <a:pt x="154802" y="131667"/>
                </a:lnTo>
                <a:lnTo>
                  <a:pt x="176693" y="186039"/>
                </a:lnTo>
                <a:lnTo>
                  <a:pt x="186049" y="221695"/>
                </a:lnTo>
                <a:lnTo>
                  <a:pt x="184136" y="234279"/>
                </a:lnTo>
                <a:lnTo>
                  <a:pt x="180591" y="246993"/>
                </a:lnTo>
                <a:lnTo>
                  <a:pt x="175416" y="259448"/>
                </a:lnTo>
                <a:lnTo>
                  <a:pt x="168612" y="271254"/>
                </a:lnTo>
                <a:lnTo>
                  <a:pt x="170066" y="290541"/>
                </a:lnTo>
                <a:lnTo>
                  <a:pt x="52332" y="290541"/>
                </a:lnTo>
                <a:lnTo>
                  <a:pt x="40692" y="446137"/>
                </a:lnTo>
                <a:close/>
              </a:path>
              <a:path w="186055" h="1263014" extrusionOk="0">
                <a:moveTo>
                  <a:pt x="168612" y="1262710"/>
                </a:moveTo>
                <a:lnTo>
                  <a:pt x="17459" y="1262710"/>
                </a:lnTo>
                <a:lnTo>
                  <a:pt x="2921" y="480559"/>
                </a:lnTo>
                <a:lnTo>
                  <a:pt x="1460" y="480559"/>
                </a:lnTo>
                <a:lnTo>
                  <a:pt x="2921" y="464040"/>
                </a:lnTo>
                <a:lnTo>
                  <a:pt x="2921" y="446137"/>
                </a:lnTo>
                <a:lnTo>
                  <a:pt x="145356" y="446137"/>
                </a:lnTo>
                <a:lnTo>
                  <a:pt x="133717" y="290541"/>
                </a:lnTo>
                <a:lnTo>
                  <a:pt x="170066" y="290541"/>
                </a:lnTo>
                <a:lnTo>
                  <a:pt x="181689" y="444774"/>
                </a:lnTo>
                <a:lnTo>
                  <a:pt x="183150" y="444774"/>
                </a:lnTo>
                <a:lnTo>
                  <a:pt x="183270" y="464040"/>
                </a:lnTo>
                <a:lnTo>
                  <a:pt x="184588" y="479197"/>
                </a:lnTo>
                <a:lnTo>
                  <a:pt x="183150" y="479197"/>
                </a:lnTo>
                <a:lnTo>
                  <a:pt x="168612" y="1262710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1" name="Google Shape;991;p57"/>
          <p:cNvSpPr/>
          <p:nvPr/>
        </p:nvSpPr>
        <p:spPr>
          <a:xfrm>
            <a:off x="5304288" y="1858812"/>
            <a:ext cx="741680" cy="646430"/>
          </a:xfrm>
          <a:custGeom>
            <a:avLst/>
            <a:gdLst/>
            <a:ahLst/>
            <a:cxnLst/>
            <a:rect l="l" t="t" r="r" b="b"/>
            <a:pathLst>
              <a:path w="741679" h="646430" extrusionOk="0">
                <a:moveTo>
                  <a:pt x="374973" y="645820"/>
                </a:moveTo>
                <a:lnTo>
                  <a:pt x="382253" y="459932"/>
                </a:lnTo>
                <a:lnTo>
                  <a:pt x="119178" y="459932"/>
                </a:lnTo>
                <a:lnTo>
                  <a:pt x="72962" y="451216"/>
                </a:lnTo>
                <a:lnTo>
                  <a:pt x="35061" y="427395"/>
                </a:lnTo>
                <a:lnTo>
                  <a:pt x="9423" y="391955"/>
                </a:lnTo>
                <a:lnTo>
                  <a:pt x="0" y="348381"/>
                </a:lnTo>
                <a:lnTo>
                  <a:pt x="0" y="112912"/>
                </a:lnTo>
                <a:lnTo>
                  <a:pt x="9423" y="69135"/>
                </a:lnTo>
                <a:lnTo>
                  <a:pt x="35061" y="33225"/>
                </a:lnTo>
                <a:lnTo>
                  <a:pt x="72962" y="8931"/>
                </a:lnTo>
                <a:lnTo>
                  <a:pt x="119178" y="0"/>
                </a:lnTo>
                <a:lnTo>
                  <a:pt x="622072" y="0"/>
                </a:lnTo>
                <a:lnTo>
                  <a:pt x="668279" y="8931"/>
                </a:lnTo>
                <a:lnTo>
                  <a:pt x="706182" y="33225"/>
                </a:lnTo>
                <a:lnTo>
                  <a:pt x="707037" y="34423"/>
                </a:lnTo>
                <a:lnTo>
                  <a:pt x="119178" y="34423"/>
                </a:lnTo>
                <a:lnTo>
                  <a:pt x="87228" y="40684"/>
                </a:lnTo>
                <a:lnTo>
                  <a:pt x="60861" y="57661"/>
                </a:lnTo>
                <a:lnTo>
                  <a:pt x="42942" y="82641"/>
                </a:lnTo>
                <a:lnTo>
                  <a:pt x="36333" y="112912"/>
                </a:lnTo>
                <a:lnTo>
                  <a:pt x="36333" y="348381"/>
                </a:lnTo>
                <a:lnTo>
                  <a:pt x="42942" y="378439"/>
                </a:lnTo>
                <a:lnTo>
                  <a:pt x="60861" y="402951"/>
                </a:lnTo>
                <a:lnTo>
                  <a:pt x="87228" y="419460"/>
                </a:lnTo>
                <a:lnTo>
                  <a:pt x="119178" y="425509"/>
                </a:lnTo>
                <a:lnTo>
                  <a:pt x="420047" y="425509"/>
                </a:lnTo>
                <a:lnTo>
                  <a:pt x="414228" y="559071"/>
                </a:lnTo>
                <a:lnTo>
                  <a:pt x="466548" y="559071"/>
                </a:lnTo>
                <a:lnTo>
                  <a:pt x="374973" y="645820"/>
                </a:lnTo>
                <a:close/>
              </a:path>
              <a:path w="741679" h="646430" extrusionOk="0">
                <a:moveTo>
                  <a:pt x="466548" y="559071"/>
                </a:moveTo>
                <a:lnTo>
                  <a:pt x="414228" y="559071"/>
                </a:lnTo>
                <a:lnTo>
                  <a:pt x="555203" y="425509"/>
                </a:lnTo>
                <a:lnTo>
                  <a:pt x="622072" y="425509"/>
                </a:lnTo>
                <a:lnTo>
                  <a:pt x="654023" y="419460"/>
                </a:lnTo>
                <a:lnTo>
                  <a:pt x="680390" y="402951"/>
                </a:lnTo>
                <a:lnTo>
                  <a:pt x="698309" y="378439"/>
                </a:lnTo>
                <a:lnTo>
                  <a:pt x="704918" y="348381"/>
                </a:lnTo>
                <a:lnTo>
                  <a:pt x="704918" y="112912"/>
                </a:lnTo>
                <a:lnTo>
                  <a:pt x="698309" y="82641"/>
                </a:lnTo>
                <a:lnTo>
                  <a:pt x="680390" y="57661"/>
                </a:lnTo>
                <a:lnTo>
                  <a:pt x="654023" y="40684"/>
                </a:lnTo>
                <a:lnTo>
                  <a:pt x="622072" y="34423"/>
                </a:lnTo>
                <a:lnTo>
                  <a:pt x="707037" y="34423"/>
                </a:lnTo>
                <a:lnTo>
                  <a:pt x="731825" y="69135"/>
                </a:lnTo>
                <a:lnTo>
                  <a:pt x="741251" y="112912"/>
                </a:lnTo>
                <a:lnTo>
                  <a:pt x="741251" y="348381"/>
                </a:lnTo>
                <a:lnTo>
                  <a:pt x="732030" y="391955"/>
                </a:lnTo>
                <a:lnTo>
                  <a:pt x="706730" y="427395"/>
                </a:lnTo>
                <a:lnTo>
                  <a:pt x="668895" y="451216"/>
                </a:lnTo>
                <a:lnTo>
                  <a:pt x="622072" y="459932"/>
                </a:lnTo>
                <a:lnTo>
                  <a:pt x="571201" y="459932"/>
                </a:lnTo>
                <a:lnTo>
                  <a:pt x="466548" y="559071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2" name="Google Shape;992;p57"/>
          <p:cNvSpPr/>
          <p:nvPr/>
        </p:nvSpPr>
        <p:spPr>
          <a:xfrm>
            <a:off x="0" y="1610475"/>
            <a:ext cx="14604" cy="29209"/>
          </a:xfrm>
          <a:custGeom>
            <a:avLst/>
            <a:gdLst/>
            <a:ahLst/>
            <a:cxnLst/>
            <a:rect l="l" t="t" r="r" b="b"/>
            <a:pathLst>
              <a:path w="14604" h="29210" extrusionOk="0">
                <a:moveTo>
                  <a:pt x="0" y="29064"/>
                </a:moveTo>
                <a:lnTo>
                  <a:pt x="0" y="0"/>
                </a:lnTo>
                <a:lnTo>
                  <a:pt x="14530" y="14533"/>
                </a:lnTo>
                <a:lnTo>
                  <a:pt x="0" y="29064"/>
                </a:lnTo>
                <a:close/>
              </a:path>
            </a:pathLst>
          </a:custGeom>
          <a:solidFill>
            <a:srgbClr val="F1B18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3" name="Google Shape;993;p57"/>
          <p:cNvSpPr/>
          <p:nvPr/>
        </p:nvSpPr>
        <p:spPr>
          <a:xfrm>
            <a:off x="0" y="2813062"/>
            <a:ext cx="12065" cy="23495"/>
          </a:xfrm>
          <a:custGeom>
            <a:avLst/>
            <a:gdLst/>
            <a:ahLst/>
            <a:cxnLst/>
            <a:rect l="l" t="t" r="r" b="b"/>
            <a:pathLst>
              <a:path w="12065" h="23494" extrusionOk="0">
                <a:moveTo>
                  <a:pt x="0" y="22963"/>
                </a:moveTo>
                <a:lnTo>
                  <a:pt x="0" y="0"/>
                </a:lnTo>
                <a:lnTo>
                  <a:pt x="11483" y="11480"/>
                </a:lnTo>
                <a:lnTo>
                  <a:pt x="0" y="22963"/>
                </a:lnTo>
                <a:close/>
              </a:path>
            </a:pathLst>
          </a:custGeom>
          <a:solidFill>
            <a:srgbClr val="F1B18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4" name="Google Shape;994;p57"/>
          <p:cNvSpPr/>
          <p:nvPr/>
        </p:nvSpPr>
        <p:spPr>
          <a:xfrm>
            <a:off x="4169118" y="845359"/>
            <a:ext cx="219710" cy="208279"/>
          </a:xfrm>
          <a:custGeom>
            <a:avLst/>
            <a:gdLst/>
            <a:ahLst/>
            <a:cxnLst/>
            <a:rect l="l" t="t" r="r" b="b"/>
            <a:pathLst>
              <a:path w="219710" h="208280" extrusionOk="0">
                <a:moveTo>
                  <a:pt x="219460" y="207921"/>
                </a:moveTo>
                <a:lnTo>
                  <a:pt x="0" y="207921"/>
                </a:lnTo>
                <a:lnTo>
                  <a:pt x="0" y="0"/>
                </a:lnTo>
                <a:lnTo>
                  <a:pt x="219460" y="0"/>
                </a:lnTo>
                <a:lnTo>
                  <a:pt x="219460" y="207921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5" name="Google Shape;995;p57"/>
          <p:cNvSpPr/>
          <p:nvPr/>
        </p:nvSpPr>
        <p:spPr>
          <a:xfrm>
            <a:off x="4718524" y="845359"/>
            <a:ext cx="219710" cy="208279"/>
          </a:xfrm>
          <a:custGeom>
            <a:avLst/>
            <a:gdLst/>
            <a:ahLst/>
            <a:cxnLst/>
            <a:rect l="l" t="t" r="r" b="b"/>
            <a:pathLst>
              <a:path w="219710" h="208280" extrusionOk="0">
                <a:moveTo>
                  <a:pt x="219483" y="207921"/>
                </a:moveTo>
                <a:lnTo>
                  <a:pt x="0" y="207921"/>
                </a:lnTo>
                <a:lnTo>
                  <a:pt x="0" y="0"/>
                </a:lnTo>
                <a:lnTo>
                  <a:pt x="219483" y="0"/>
                </a:lnTo>
                <a:lnTo>
                  <a:pt x="219483" y="207921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6" name="Google Shape;996;p57"/>
          <p:cNvSpPr/>
          <p:nvPr/>
        </p:nvSpPr>
        <p:spPr>
          <a:xfrm>
            <a:off x="5666199" y="2463324"/>
            <a:ext cx="366395" cy="386080"/>
          </a:xfrm>
          <a:custGeom>
            <a:avLst/>
            <a:gdLst/>
            <a:ahLst/>
            <a:cxnLst/>
            <a:rect l="l" t="t" r="r" b="b"/>
            <a:pathLst>
              <a:path w="366395" h="386080" extrusionOk="0">
                <a:moveTo>
                  <a:pt x="149715" y="385550"/>
                </a:moveTo>
                <a:lnTo>
                  <a:pt x="0" y="385550"/>
                </a:lnTo>
                <a:lnTo>
                  <a:pt x="0" y="162471"/>
                </a:lnTo>
                <a:lnTo>
                  <a:pt x="183127" y="0"/>
                </a:lnTo>
                <a:lnTo>
                  <a:pt x="235898" y="46812"/>
                </a:lnTo>
                <a:lnTo>
                  <a:pt x="183127" y="46812"/>
                </a:lnTo>
                <a:lnTo>
                  <a:pt x="36333" y="177628"/>
                </a:lnTo>
                <a:lnTo>
                  <a:pt x="36333" y="351127"/>
                </a:lnTo>
                <a:lnTo>
                  <a:pt x="149715" y="351127"/>
                </a:lnTo>
                <a:lnTo>
                  <a:pt x="149715" y="385550"/>
                </a:lnTo>
                <a:close/>
              </a:path>
              <a:path w="366395" h="386080" extrusionOk="0">
                <a:moveTo>
                  <a:pt x="366277" y="351127"/>
                </a:moveTo>
                <a:lnTo>
                  <a:pt x="329921" y="351127"/>
                </a:lnTo>
                <a:lnTo>
                  <a:pt x="329921" y="177628"/>
                </a:lnTo>
                <a:lnTo>
                  <a:pt x="183127" y="46812"/>
                </a:lnTo>
                <a:lnTo>
                  <a:pt x="235898" y="46812"/>
                </a:lnTo>
                <a:lnTo>
                  <a:pt x="366277" y="162471"/>
                </a:lnTo>
                <a:lnTo>
                  <a:pt x="366277" y="351127"/>
                </a:lnTo>
                <a:close/>
              </a:path>
              <a:path w="366395" h="386080" extrusionOk="0">
                <a:moveTo>
                  <a:pt x="149715" y="351127"/>
                </a:moveTo>
                <a:lnTo>
                  <a:pt x="113381" y="351127"/>
                </a:lnTo>
                <a:lnTo>
                  <a:pt x="113381" y="213435"/>
                </a:lnTo>
                <a:lnTo>
                  <a:pt x="252895" y="213435"/>
                </a:lnTo>
                <a:lnTo>
                  <a:pt x="252895" y="247858"/>
                </a:lnTo>
                <a:lnTo>
                  <a:pt x="149715" y="247858"/>
                </a:lnTo>
                <a:lnTo>
                  <a:pt x="149715" y="351127"/>
                </a:lnTo>
                <a:close/>
              </a:path>
              <a:path w="366395" h="386080" extrusionOk="0">
                <a:moveTo>
                  <a:pt x="366277" y="385550"/>
                </a:moveTo>
                <a:lnTo>
                  <a:pt x="216562" y="385550"/>
                </a:lnTo>
                <a:lnTo>
                  <a:pt x="216562" y="247858"/>
                </a:lnTo>
                <a:lnTo>
                  <a:pt x="252895" y="247858"/>
                </a:lnTo>
                <a:lnTo>
                  <a:pt x="252895" y="351127"/>
                </a:lnTo>
                <a:lnTo>
                  <a:pt x="366277" y="351127"/>
                </a:lnTo>
                <a:lnTo>
                  <a:pt x="366277" y="385550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97" name="Google Shape;997;p57"/>
          <p:cNvGrpSpPr/>
          <p:nvPr/>
        </p:nvGrpSpPr>
        <p:grpSpPr>
          <a:xfrm>
            <a:off x="3173467" y="453370"/>
            <a:ext cx="410845" cy="389255"/>
            <a:chOff x="3173467" y="453370"/>
            <a:chExt cx="410845" cy="389255"/>
          </a:xfrm>
        </p:grpSpPr>
        <p:sp>
          <p:nvSpPr>
            <p:cNvPr id="998" name="Google Shape;998;p57"/>
            <p:cNvSpPr/>
            <p:nvPr/>
          </p:nvSpPr>
          <p:spPr>
            <a:xfrm>
              <a:off x="3173467" y="453370"/>
              <a:ext cx="410845" cy="389255"/>
            </a:xfrm>
            <a:custGeom>
              <a:avLst/>
              <a:gdLst/>
              <a:ahLst/>
              <a:cxnLst/>
              <a:rect l="l" t="t" r="r" b="b"/>
              <a:pathLst>
                <a:path w="410845" h="389255" extrusionOk="0">
                  <a:moveTo>
                    <a:pt x="204945" y="389226"/>
                  </a:moveTo>
                  <a:lnTo>
                    <a:pt x="157892" y="384036"/>
                  </a:lnTo>
                  <a:lnTo>
                    <a:pt x="114731" y="369285"/>
                  </a:lnTo>
                  <a:lnTo>
                    <a:pt x="76681" y="346200"/>
                  </a:lnTo>
                  <a:lnTo>
                    <a:pt x="44963" y="316009"/>
                  </a:lnTo>
                  <a:lnTo>
                    <a:pt x="20797" y="279939"/>
                  </a:lnTo>
                  <a:lnTo>
                    <a:pt x="5402" y="239220"/>
                  </a:lnTo>
                  <a:lnTo>
                    <a:pt x="0" y="195078"/>
                  </a:lnTo>
                  <a:lnTo>
                    <a:pt x="5910" y="147310"/>
                  </a:lnTo>
                  <a:lnTo>
                    <a:pt x="22513" y="105067"/>
                  </a:lnTo>
                  <a:lnTo>
                    <a:pt x="48114" y="69015"/>
                  </a:lnTo>
                  <a:lnTo>
                    <a:pt x="81020" y="39818"/>
                  </a:lnTo>
                  <a:lnTo>
                    <a:pt x="119538" y="18139"/>
                  </a:lnTo>
                  <a:lnTo>
                    <a:pt x="161974" y="4645"/>
                  </a:lnTo>
                  <a:lnTo>
                    <a:pt x="206634" y="0"/>
                  </a:lnTo>
                  <a:lnTo>
                    <a:pt x="244465" y="3393"/>
                  </a:lnTo>
                  <a:lnTo>
                    <a:pt x="281675" y="13830"/>
                  </a:lnTo>
                  <a:lnTo>
                    <a:pt x="317276" y="31698"/>
                  </a:lnTo>
                  <a:lnTo>
                    <a:pt x="321970" y="35352"/>
                  </a:lnTo>
                  <a:lnTo>
                    <a:pt x="204945" y="35352"/>
                  </a:lnTo>
                  <a:lnTo>
                    <a:pt x="160155" y="40969"/>
                  </a:lnTo>
                  <a:lnTo>
                    <a:pt x="119887" y="56875"/>
                  </a:lnTo>
                  <a:lnTo>
                    <a:pt x="85755" y="81654"/>
                  </a:lnTo>
                  <a:lnTo>
                    <a:pt x="59375" y="113892"/>
                  </a:lnTo>
                  <a:lnTo>
                    <a:pt x="42363" y="152171"/>
                  </a:lnTo>
                  <a:lnTo>
                    <a:pt x="36333" y="195078"/>
                  </a:lnTo>
                  <a:lnTo>
                    <a:pt x="42905" y="240270"/>
                  </a:lnTo>
                  <a:lnTo>
                    <a:pt x="61143" y="279215"/>
                  </a:lnTo>
                  <a:lnTo>
                    <a:pt x="88827" y="311034"/>
                  </a:lnTo>
                  <a:lnTo>
                    <a:pt x="123741" y="334849"/>
                  </a:lnTo>
                  <a:lnTo>
                    <a:pt x="163666" y="349782"/>
                  </a:lnTo>
                  <a:lnTo>
                    <a:pt x="206383" y="354954"/>
                  </a:lnTo>
                  <a:lnTo>
                    <a:pt x="322456" y="354954"/>
                  </a:lnTo>
                  <a:lnTo>
                    <a:pt x="288280" y="373156"/>
                  </a:lnTo>
                  <a:lnTo>
                    <a:pt x="248745" y="385037"/>
                  </a:lnTo>
                  <a:lnTo>
                    <a:pt x="204945" y="389226"/>
                  </a:lnTo>
                  <a:close/>
                </a:path>
                <a:path w="410845" h="389255" extrusionOk="0">
                  <a:moveTo>
                    <a:pt x="322456" y="354954"/>
                  </a:moveTo>
                  <a:lnTo>
                    <a:pt x="206383" y="354954"/>
                  </a:lnTo>
                  <a:lnTo>
                    <a:pt x="237410" y="352180"/>
                  </a:lnTo>
                  <a:lnTo>
                    <a:pt x="267916" y="343643"/>
                  </a:lnTo>
                  <a:lnTo>
                    <a:pt x="324124" y="307990"/>
                  </a:lnTo>
                  <a:lnTo>
                    <a:pt x="350651" y="275929"/>
                  </a:lnTo>
                  <a:lnTo>
                    <a:pt x="366984" y="241035"/>
                  </a:lnTo>
                  <a:lnTo>
                    <a:pt x="373741" y="204770"/>
                  </a:lnTo>
                  <a:lnTo>
                    <a:pt x="371542" y="168596"/>
                  </a:lnTo>
                  <a:lnTo>
                    <a:pt x="342752" y="102370"/>
                  </a:lnTo>
                  <a:lnTo>
                    <a:pt x="285569" y="54056"/>
                  </a:lnTo>
                  <a:lnTo>
                    <a:pt x="247878" y="40272"/>
                  </a:lnTo>
                  <a:lnTo>
                    <a:pt x="204945" y="35352"/>
                  </a:lnTo>
                  <a:lnTo>
                    <a:pt x="321970" y="35352"/>
                  </a:lnTo>
                  <a:lnTo>
                    <a:pt x="378091" y="89660"/>
                  </a:lnTo>
                  <a:lnTo>
                    <a:pt x="397147" y="124521"/>
                  </a:lnTo>
                  <a:lnTo>
                    <a:pt x="410788" y="197888"/>
                  </a:lnTo>
                  <a:lnTo>
                    <a:pt x="406271" y="234339"/>
                  </a:lnTo>
                  <a:lnTo>
                    <a:pt x="394794" y="269264"/>
                  </a:lnTo>
                  <a:lnTo>
                    <a:pt x="376808" y="301637"/>
                  </a:lnTo>
                  <a:lnTo>
                    <a:pt x="352761" y="330428"/>
                  </a:lnTo>
                  <a:lnTo>
                    <a:pt x="323102" y="354611"/>
                  </a:lnTo>
                  <a:lnTo>
                    <a:pt x="322456" y="354954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999" name="Google Shape;999;p5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311549" y="524529"/>
              <a:ext cx="93024" cy="2037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0" name="Google Shape;1000;p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44403" y="554822"/>
            <a:ext cx="136615" cy="1308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57"/>
          <p:cNvSpPr/>
          <p:nvPr/>
        </p:nvSpPr>
        <p:spPr>
          <a:xfrm>
            <a:off x="1093519" y="457046"/>
            <a:ext cx="1918970" cy="533400"/>
          </a:xfrm>
          <a:custGeom>
            <a:avLst/>
            <a:gdLst/>
            <a:ahLst/>
            <a:cxnLst/>
            <a:rect l="l" t="t" r="r" b="b"/>
            <a:pathLst>
              <a:path w="1918970" h="533400" extrusionOk="0">
                <a:moveTo>
                  <a:pt x="29075" y="532908"/>
                </a:moveTo>
                <a:lnTo>
                  <a:pt x="8741" y="532908"/>
                </a:lnTo>
                <a:lnTo>
                  <a:pt x="0" y="524648"/>
                </a:lnTo>
                <a:lnTo>
                  <a:pt x="0" y="221695"/>
                </a:lnTo>
                <a:lnTo>
                  <a:pt x="6386" y="176057"/>
                </a:lnTo>
                <a:lnTo>
                  <a:pt x="24441" y="135199"/>
                </a:lnTo>
                <a:lnTo>
                  <a:pt x="52508" y="100690"/>
                </a:lnTo>
                <a:lnTo>
                  <a:pt x="88933" y="74098"/>
                </a:lnTo>
                <a:lnTo>
                  <a:pt x="132058" y="56993"/>
                </a:lnTo>
                <a:lnTo>
                  <a:pt x="180229" y="50942"/>
                </a:lnTo>
                <a:lnTo>
                  <a:pt x="537766" y="50942"/>
                </a:lnTo>
                <a:lnTo>
                  <a:pt x="537766" y="0"/>
                </a:lnTo>
                <a:lnTo>
                  <a:pt x="681662" y="0"/>
                </a:lnTo>
                <a:lnTo>
                  <a:pt x="681662" y="50942"/>
                </a:lnTo>
                <a:lnTo>
                  <a:pt x="1812425" y="50942"/>
                </a:lnTo>
                <a:lnTo>
                  <a:pt x="1812425" y="9643"/>
                </a:lnTo>
                <a:lnTo>
                  <a:pt x="1918527" y="68846"/>
                </a:lnTo>
                <a:lnTo>
                  <a:pt x="1812425" y="126686"/>
                </a:lnTo>
                <a:lnTo>
                  <a:pt x="1812425" y="85365"/>
                </a:lnTo>
                <a:lnTo>
                  <a:pt x="681662" y="85365"/>
                </a:lnTo>
                <a:lnTo>
                  <a:pt x="681662" y="137692"/>
                </a:lnTo>
                <a:lnTo>
                  <a:pt x="537766" y="137692"/>
                </a:lnTo>
                <a:lnTo>
                  <a:pt x="537766" y="85365"/>
                </a:lnTo>
                <a:lnTo>
                  <a:pt x="180229" y="85365"/>
                </a:lnTo>
                <a:lnTo>
                  <a:pt x="134575" y="92261"/>
                </a:lnTo>
                <a:lnTo>
                  <a:pt x="95058" y="111451"/>
                </a:lnTo>
                <a:lnTo>
                  <a:pt x="63981" y="140687"/>
                </a:lnTo>
                <a:lnTo>
                  <a:pt x="43646" y="177723"/>
                </a:lnTo>
                <a:lnTo>
                  <a:pt x="36356" y="220311"/>
                </a:lnTo>
                <a:lnTo>
                  <a:pt x="36356" y="524648"/>
                </a:lnTo>
                <a:lnTo>
                  <a:pt x="29075" y="532908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2" name="Google Shape;1002;p57"/>
          <p:cNvSpPr/>
          <p:nvPr/>
        </p:nvSpPr>
        <p:spPr>
          <a:xfrm>
            <a:off x="5177823" y="794417"/>
            <a:ext cx="770890" cy="961390"/>
          </a:xfrm>
          <a:custGeom>
            <a:avLst/>
            <a:gdLst/>
            <a:ahLst/>
            <a:cxnLst/>
            <a:rect l="l" t="t" r="r" b="b"/>
            <a:pathLst>
              <a:path w="770889" h="961389" extrusionOk="0">
                <a:moveTo>
                  <a:pt x="709277" y="961141"/>
                </a:moveTo>
                <a:lnTo>
                  <a:pt x="648227" y="860618"/>
                </a:lnTo>
                <a:lnTo>
                  <a:pt x="691841" y="860618"/>
                </a:lnTo>
                <a:lnTo>
                  <a:pt x="691841" y="214797"/>
                </a:lnTo>
                <a:lnTo>
                  <a:pt x="684177" y="173170"/>
                </a:lnTo>
                <a:lnTo>
                  <a:pt x="664376" y="137225"/>
                </a:lnTo>
                <a:lnTo>
                  <a:pt x="634601" y="109012"/>
                </a:lnTo>
                <a:lnTo>
                  <a:pt x="597010" y="90580"/>
                </a:lnTo>
                <a:lnTo>
                  <a:pt x="553765" y="83981"/>
                </a:lnTo>
                <a:lnTo>
                  <a:pt x="143895" y="83981"/>
                </a:lnTo>
                <a:lnTo>
                  <a:pt x="143895" y="136308"/>
                </a:lnTo>
                <a:lnTo>
                  <a:pt x="0" y="136308"/>
                </a:lnTo>
                <a:lnTo>
                  <a:pt x="0" y="0"/>
                </a:lnTo>
                <a:lnTo>
                  <a:pt x="143895" y="0"/>
                </a:lnTo>
                <a:lnTo>
                  <a:pt x="143895" y="50942"/>
                </a:lnTo>
                <a:lnTo>
                  <a:pt x="553765" y="50942"/>
                </a:lnTo>
                <a:lnTo>
                  <a:pt x="599889" y="56865"/>
                </a:lnTo>
                <a:lnTo>
                  <a:pt x="641290" y="73535"/>
                </a:lnTo>
                <a:lnTo>
                  <a:pt x="676393" y="99309"/>
                </a:lnTo>
                <a:lnTo>
                  <a:pt x="703624" y="132541"/>
                </a:lnTo>
                <a:lnTo>
                  <a:pt x="721409" y="171585"/>
                </a:lnTo>
                <a:lnTo>
                  <a:pt x="728174" y="214797"/>
                </a:lnTo>
                <a:lnTo>
                  <a:pt x="728174" y="860618"/>
                </a:lnTo>
                <a:lnTo>
                  <a:pt x="770327" y="860618"/>
                </a:lnTo>
                <a:lnTo>
                  <a:pt x="709277" y="961141"/>
                </a:lnTo>
                <a:close/>
              </a:path>
            </a:pathLst>
          </a:custGeom>
          <a:solidFill>
            <a:srgbClr val="F1A36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3" name="Google Shape;1003;p57"/>
          <p:cNvSpPr/>
          <p:nvPr/>
        </p:nvSpPr>
        <p:spPr>
          <a:xfrm>
            <a:off x="191805" y="481983"/>
            <a:ext cx="130175" cy="302260"/>
          </a:xfrm>
          <a:custGeom>
            <a:avLst/>
            <a:gdLst/>
            <a:ahLst/>
            <a:cxnLst/>
            <a:rect l="l" t="t" r="r" b="b"/>
            <a:pathLst>
              <a:path w="130175" h="302259" extrusionOk="0">
                <a:moveTo>
                  <a:pt x="64930" y="302169"/>
                </a:moveTo>
                <a:lnTo>
                  <a:pt x="57917" y="300953"/>
                </a:lnTo>
                <a:lnTo>
                  <a:pt x="51799" y="297307"/>
                </a:lnTo>
                <a:lnTo>
                  <a:pt x="47471" y="291226"/>
                </a:lnTo>
                <a:lnTo>
                  <a:pt x="45830" y="282709"/>
                </a:lnTo>
                <a:lnTo>
                  <a:pt x="45830" y="113088"/>
                </a:lnTo>
                <a:lnTo>
                  <a:pt x="0" y="113088"/>
                </a:lnTo>
                <a:lnTo>
                  <a:pt x="64186" y="0"/>
                </a:lnTo>
                <a:lnTo>
                  <a:pt x="129884" y="113088"/>
                </a:lnTo>
                <a:lnTo>
                  <a:pt x="84030" y="113088"/>
                </a:lnTo>
                <a:lnTo>
                  <a:pt x="84030" y="282709"/>
                </a:lnTo>
                <a:lnTo>
                  <a:pt x="82389" y="291226"/>
                </a:lnTo>
                <a:lnTo>
                  <a:pt x="78061" y="297307"/>
                </a:lnTo>
                <a:lnTo>
                  <a:pt x="71943" y="300953"/>
                </a:lnTo>
                <a:lnTo>
                  <a:pt x="64930" y="302169"/>
                </a:lnTo>
                <a:close/>
              </a:path>
            </a:pathLst>
          </a:custGeom>
          <a:solidFill>
            <a:srgbClr val="F1B18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4" name="Google Shape;1004;p57"/>
          <p:cNvSpPr/>
          <p:nvPr/>
        </p:nvSpPr>
        <p:spPr>
          <a:xfrm>
            <a:off x="373639" y="481983"/>
            <a:ext cx="128905" cy="302260"/>
          </a:xfrm>
          <a:custGeom>
            <a:avLst/>
            <a:gdLst/>
            <a:ahLst/>
            <a:cxnLst/>
            <a:rect l="l" t="t" r="r" b="b"/>
            <a:pathLst>
              <a:path w="128904" h="302259" extrusionOk="0">
                <a:moveTo>
                  <a:pt x="63418" y="302169"/>
                </a:moveTo>
                <a:lnTo>
                  <a:pt x="56405" y="300953"/>
                </a:lnTo>
                <a:lnTo>
                  <a:pt x="50287" y="297307"/>
                </a:lnTo>
                <a:lnTo>
                  <a:pt x="45960" y="291226"/>
                </a:lnTo>
                <a:lnTo>
                  <a:pt x="44318" y="282709"/>
                </a:lnTo>
                <a:lnTo>
                  <a:pt x="45854" y="113088"/>
                </a:lnTo>
                <a:lnTo>
                  <a:pt x="0" y="113088"/>
                </a:lnTo>
                <a:lnTo>
                  <a:pt x="64186" y="0"/>
                </a:lnTo>
                <a:lnTo>
                  <a:pt x="128373" y="113088"/>
                </a:lnTo>
                <a:lnTo>
                  <a:pt x="82518" y="113088"/>
                </a:lnTo>
                <a:lnTo>
                  <a:pt x="82518" y="282709"/>
                </a:lnTo>
                <a:lnTo>
                  <a:pt x="80877" y="291226"/>
                </a:lnTo>
                <a:lnTo>
                  <a:pt x="76550" y="297307"/>
                </a:lnTo>
                <a:lnTo>
                  <a:pt x="70432" y="300953"/>
                </a:lnTo>
                <a:lnTo>
                  <a:pt x="63418" y="302169"/>
                </a:lnTo>
                <a:close/>
              </a:path>
            </a:pathLst>
          </a:custGeom>
          <a:solidFill>
            <a:srgbClr val="F1B18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05" name="Google Shape;1005;p5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8903" y="2564773"/>
            <a:ext cx="161515" cy="16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5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03119" y="746221"/>
            <a:ext cx="236924" cy="158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57"/>
          <p:cNvSpPr txBox="1">
            <a:spLocks noGrp="1"/>
          </p:cNvSpPr>
          <p:nvPr>
            <p:ph type="title"/>
          </p:nvPr>
        </p:nvSpPr>
        <p:spPr>
          <a:xfrm>
            <a:off x="694516" y="1184074"/>
            <a:ext cx="7086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625" marR="5080" lvl="0" indent="-35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1A365"/>
                </a:solidFill>
                <a:latin typeface="Arial"/>
                <a:ea typeface="Arial"/>
                <a:cs typeface="Arial"/>
                <a:sym typeface="Arial"/>
              </a:rPr>
              <a:t>Catboost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7"/>
          <p:cNvSpPr txBox="1"/>
          <p:nvPr/>
        </p:nvSpPr>
        <p:spPr>
          <a:xfrm>
            <a:off x="5370313" y="1908871"/>
            <a:ext cx="61468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5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1A365"/>
                </a:solidFill>
                <a:latin typeface="Arial"/>
                <a:ea typeface="Arial"/>
                <a:cs typeface="Arial"/>
                <a:sym typeface="Arial"/>
              </a:rPr>
              <a:t>Machine  Learning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7"/>
          <p:cNvSpPr txBox="1"/>
          <p:nvPr/>
        </p:nvSpPr>
        <p:spPr>
          <a:xfrm>
            <a:off x="6158041" y="2127313"/>
            <a:ext cx="2764790" cy="83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63137"/>
                </a:solidFill>
                <a:latin typeface="Trebuchet MS"/>
                <a:ea typeface="Trebuchet MS"/>
                <a:cs typeface="Trebuchet MS"/>
                <a:sym typeface="Trebuchet MS"/>
              </a:rPr>
              <a:t>GRACIAS!</a:t>
            </a:r>
            <a:endParaRPr sz="5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derHouse | Descubre.vc">
            <a:extLst>
              <a:ext uri="{FF2B5EF4-FFF2-40B4-BE49-F238E27FC236}">
                <a16:creationId xmlns:a16="http://schemas.microsoft.com/office/drawing/2014/main" id="{7AE46E21-6A79-00C2-1EF0-726C3158A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" y="35210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5;p8">
            <a:extLst>
              <a:ext uri="{FF2B5EF4-FFF2-40B4-BE49-F238E27FC236}">
                <a16:creationId xmlns:a16="http://schemas.microsoft.com/office/drawing/2014/main" id="{1B958014-2949-3E7C-C49E-A2C5128657D2}"/>
              </a:ext>
            </a:extLst>
          </p:cNvPr>
          <p:cNvSpPr txBox="1"/>
          <p:nvPr/>
        </p:nvSpPr>
        <p:spPr>
          <a:xfrm>
            <a:off x="1132500" y="1313425"/>
            <a:ext cx="1740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rebuchet MS"/>
                <a:ea typeface="Trebuchet MS"/>
                <a:cs typeface="Trebuchet MS"/>
                <a:sym typeface="Trebuchet MS"/>
              </a:rPr>
              <a:t>1: Entendimiento </a:t>
            </a: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 Negocio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126;p8">
            <a:extLst>
              <a:ext uri="{FF2B5EF4-FFF2-40B4-BE49-F238E27FC236}">
                <a16:creationId xmlns:a16="http://schemas.microsoft.com/office/drawing/2014/main" id="{8584E837-667E-0C7A-9B6A-A71E48312F98}"/>
              </a:ext>
            </a:extLst>
          </p:cNvPr>
          <p:cNvSpPr txBox="1"/>
          <p:nvPr/>
        </p:nvSpPr>
        <p:spPr>
          <a:xfrm>
            <a:off x="1208700" y="2525176"/>
            <a:ext cx="1535430" cy="79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225" rIns="0" bIns="0" anchor="t" anchorCtr="0">
            <a:spAutoFit/>
          </a:bodyPr>
          <a:lstStyle/>
          <a:p>
            <a:pPr marL="12700" marR="5080" lvl="0" indent="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rebuchet MS"/>
                <a:ea typeface="Trebuchet MS"/>
                <a:cs typeface="Trebuchet MS"/>
                <a:sym typeface="Trebuchet MS"/>
              </a:rPr>
              <a:t>2: Comprensión  y preparación  de datos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27;p8">
            <a:extLst>
              <a:ext uri="{FF2B5EF4-FFF2-40B4-BE49-F238E27FC236}">
                <a16:creationId xmlns:a16="http://schemas.microsoft.com/office/drawing/2014/main" id="{2670EAB7-37B8-EA8C-EF29-D458110B0440}"/>
              </a:ext>
            </a:extLst>
          </p:cNvPr>
          <p:cNvSpPr txBox="1"/>
          <p:nvPr/>
        </p:nvSpPr>
        <p:spPr>
          <a:xfrm>
            <a:off x="1208700" y="3849825"/>
            <a:ext cx="1875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rebuchet MS"/>
                <a:ea typeface="Trebuchet MS"/>
                <a:cs typeface="Trebuchet MS"/>
                <a:sym typeface="Trebuchet MS"/>
              </a:rPr>
              <a:t>3: Modelamiento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28;p8">
            <a:extLst>
              <a:ext uri="{FF2B5EF4-FFF2-40B4-BE49-F238E27FC236}">
                <a16:creationId xmlns:a16="http://schemas.microsoft.com/office/drawing/2014/main" id="{71599D59-C417-67F3-5914-1AB3CF810C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5716" y="410838"/>
            <a:ext cx="3688079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Esquema Presentación</a:t>
            </a:r>
            <a:endParaRPr/>
          </a:p>
        </p:txBody>
      </p:sp>
      <p:sp>
        <p:nvSpPr>
          <p:cNvPr id="16" name="Google Shape;129;p8">
            <a:extLst>
              <a:ext uri="{FF2B5EF4-FFF2-40B4-BE49-F238E27FC236}">
                <a16:creationId xmlns:a16="http://schemas.microsoft.com/office/drawing/2014/main" id="{520FAB59-F312-4FD5-42FE-8BD8BD98EAC5}"/>
              </a:ext>
            </a:extLst>
          </p:cNvPr>
          <p:cNvSpPr txBox="1"/>
          <p:nvPr/>
        </p:nvSpPr>
        <p:spPr>
          <a:xfrm>
            <a:off x="6633462" y="1746801"/>
            <a:ext cx="13030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rebuchet MS"/>
                <a:ea typeface="Trebuchet MS"/>
                <a:cs typeface="Trebuchet MS"/>
                <a:sym typeface="Trebuchet MS"/>
              </a:rPr>
              <a:t>4. Evaluación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30;p8">
            <a:extLst>
              <a:ext uri="{FF2B5EF4-FFF2-40B4-BE49-F238E27FC236}">
                <a16:creationId xmlns:a16="http://schemas.microsoft.com/office/drawing/2014/main" id="{7F34B88D-F19F-CB45-1CF6-ED99A9A094AA}"/>
              </a:ext>
            </a:extLst>
          </p:cNvPr>
          <p:cNvSpPr txBox="1"/>
          <p:nvPr/>
        </p:nvSpPr>
        <p:spPr>
          <a:xfrm>
            <a:off x="6203199" y="2936375"/>
            <a:ext cx="19296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225" rIns="0" bIns="0" anchor="t" anchorCtr="0">
            <a:spAutoFit/>
          </a:bodyPr>
          <a:lstStyle/>
          <a:p>
            <a:pPr marL="12700" marR="5080" lvl="0" indent="325755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rebuchet MS"/>
                <a:ea typeface="Trebuchet MS"/>
                <a:cs typeface="Trebuchet MS"/>
                <a:sym typeface="Trebuchet MS"/>
              </a:rPr>
              <a:t>5: Conclusión y  Recomendaciones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" name="Google Shape;131;p8">
            <a:extLst>
              <a:ext uri="{FF2B5EF4-FFF2-40B4-BE49-F238E27FC236}">
                <a16:creationId xmlns:a16="http://schemas.microsoft.com/office/drawing/2014/main" id="{55A015A1-CD2D-6845-DE67-128AAB8CF21A}"/>
              </a:ext>
            </a:extLst>
          </p:cNvPr>
          <p:cNvGrpSpPr/>
          <p:nvPr/>
        </p:nvGrpSpPr>
        <p:grpSpPr>
          <a:xfrm>
            <a:off x="8056690" y="1589945"/>
            <a:ext cx="630555" cy="630555"/>
            <a:chOff x="8056690" y="1589945"/>
            <a:chExt cx="630555" cy="630555"/>
          </a:xfrm>
        </p:grpSpPr>
        <p:sp>
          <p:nvSpPr>
            <p:cNvPr id="19" name="Google Shape;132;p8">
              <a:extLst>
                <a:ext uri="{FF2B5EF4-FFF2-40B4-BE49-F238E27FC236}">
                  <a16:creationId xmlns:a16="http://schemas.microsoft.com/office/drawing/2014/main" id="{A05903AC-B417-A287-C672-0D6BEA6B05A9}"/>
                </a:ext>
              </a:extLst>
            </p:cNvPr>
            <p:cNvSpPr/>
            <p:nvPr/>
          </p:nvSpPr>
          <p:spPr>
            <a:xfrm>
              <a:off x="8102260" y="1634984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 extrusionOk="0">
                  <a:moveTo>
                    <a:pt x="269416" y="539651"/>
                  </a:moveTo>
                  <a:lnTo>
                    <a:pt x="217574" y="534634"/>
                  </a:lnTo>
                  <a:lnTo>
                    <a:pt x="166152" y="519249"/>
                  </a:lnTo>
                  <a:lnTo>
                    <a:pt x="123075" y="496581"/>
                  </a:lnTo>
                  <a:lnTo>
                    <a:pt x="85774" y="467470"/>
                  </a:lnTo>
                  <a:lnTo>
                    <a:pt x="54651" y="432909"/>
                  </a:lnTo>
                  <a:lnTo>
                    <a:pt x="30109" y="393890"/>
                  </a:lnTo>
                  <a:lnTo>
                    <a:pt x="12551" y="351407"/>
                  </a:lnTo>
                  <a:lnTo>
                    <a:pt x="2380" y="306451"/>
                  </a:lnTo>
                  <a:lnTo>
                    <a:pt x="0" y="260016"/>
                  </a:lnTo>
                  <a:lnTo>
                    <a:pt x="5812" y="213096"/>
                  </a:lnTo>
                  <a:lnTo>
                    <a:pt x="20219" y="166681"/>
                  </a:lnTo>
                  <a:lnTo>
                    <a:pt x="42115" y="124783"/>
                  </a:lnTo>
                  <a:lnTo>
                    <a:pt x="70101" y="88268"/>
                  </a:lnTo>
                  <a:lnTo>
                    <a:pt x="103272" y="57524"/>
                  </a:lnTo>
                  <a:lnTo>
                    <a:pt x="140721" y="32938"/>
                  </a:lnTo>
                  <a:lnTo>
                    <a:pt x="181543" y="14897"/>
                  </a:lnTo>
                  <a:lnTo>
                    <a:pt x="224832" y="3788"/>
                  </a:lnTo>
                  <a:lnTo>
                    <a:pt x="269682" y="0"/>
                  </a:lnTo>
                  <a:lnTo>
                    <a:pt x="295569" y="1260"/>
                  </a:lnTo>
                  <a:lnTo>
                    <a:pt x="347301" y="11562"/>
                  </a:lnTo>
                  <a:lnTo>
                    <a:pt x="415917" y="43171"/>
                  </a:lnTo>
                  <a:lnTo>
                    <a:pt x="453286" y="72099"/>
                  </a:lnTo>
                  <a:lnTo>
                    <a:pt x="484496" y="106539"/>
                  </a:lnTo>
                  <a:lnTo>
                    <a:pt x="509125" y="145498"/>
                  </a:lnTo>
                  <a:lnTo>
                    <a:pt x="526749" y="187983"/>
                  </a:lnTo>
                  <a:lnTo>
                    <a:pt x="536943" y="233003"/>
                  </a:lnTo>
                  <a:lnTo>
                    <a:pt x="539286" y="279565"/>
                  </a:lnTo>
                  <a:lnTo>
                    <a:pt x="533352" y="326676"/>
                  </a:lnTo>
                  <a:lnTo>
                    <a:pt x="518719" y="373342"/>
                  </a:lnTo>
                  <a:lnTo>
                    <a:pt x="497047" y="415246"/>
                  </a:lnTo>
                  <a:lnTo>
                    <a:pt x="469211" y="451717"/>
                  </a:lnTo>
                  <a:lnTo>
                    <a:pt x="436120" y="482387"/>
                  </a:lnTo>
                  <a:lnTo>
                    <a:pt x="398686" y="506885"/>
                  </a:lnTo>
                  <a:lnTo>
                    <a:pt x="357817" y="524842"/>
                  </a:lnTo>
                  <a:lnTo>
                    <a:pt x="314423" y="535887"/>
                  </a:lnTo>
                  <a:lnTo>
                    <a:pt x="269416" y="53965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" name="Google Shape;133;p8">
              <a:extLst>
                <a:ext uri="{FF2B5EF4-FFF2-40B4-BE49-F238E27FC236}">
                  <a16:creationId xmlns:a16="http://schemas.microsoft.com/office/drawing/2014/main" id="{18073C86-EB09-02BC-26E5-7CE61DD5304D}"/>
                </a:ext>
              </a:extLst>
            </p:cNvPr>
            <p:cNvSpPr/>
            <p:nvPr/>
          </p:nvSpPr>
          <p:spPr>
            <a:xfrm>
              <a:off x="8056690" y="1589945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4" h="630555" extrusionOk="0">
                  <a:moveTo>
                    <a:pt x="539838" y="535629"/>
                  </a:moveTo>
                  <a:lnTo>
                    <a:pt x="570602" y="499202"/>
                  </a:lnTo>
                  <a:lnTo>
                    <a:pt x="595660" y="458200"/>
                  </a:lnTo>
                  <a:lnTo>
                    <a:pt x="614362" y="413310"/>
                  </a:lnTo>
                  <a:lnTo>
                    <a:pt x="626060" y="365218"/>
                  </a:lnTo>
                  <a:lnTo>
                    <a:pt x="630104" y="314612"/>
                  </a:lnTo>
                  <a:lnTo>
                    <a:pt x="626692" y="268118"/>
                  </a:lnTo>
                  <a:lnTo>
                    <a:pt x="616782" y="223744"/>
                  </a:lnTo>
                  <a:lnTo>
                    <a:pt x="600860" y="181975"/>
                  </a:lnTo>
                  <a:lnTo>
                    <a:pt x="579413" y="143297"/>
                  </a:lnTo>
                  <a:lnTo>
                    <a:pt x="552927" y="108199"/>
                  </a:lnTo>
                  <a:lnTo>
                    <a:pt x="521890" y="77165"/>
                  </a:lnTo>
                  <a:lnTo>
                    <a:pt x="486787" y="50683"/>
                  </a:lnTo>
                  <a:lnTo>
                    <a:pt x="448107" y="29239"/>
                  </a:lnTo>
                  <a:lnTo>
                    <a:pt x="406335" y="13319"/>
                  </a:lnTo>
                  <a:lnTo>
                    <a:pt x="361959" y="3410"/>
                  </a:lnTo>
                  <a:lnTo>
                    <a:pt x="315464" y="0"/>
                  </a:lnTo>
                  <a:lnTo>
                    <a:pt x="287961" y="1237"/>
                  </a:lnTo>
                  <a:lnTo>
                    <a:pt x="261163" y="4847"/>
                  </a:lnTo>
                  <a:lnTo>
                    <a:pt x="235153" y="10674"/>
                  </a:lnTo>
                  <a:lnTo>
                    <a:pt x="210016" y="18564"/>
                  </a:lnTo>
                </a:path>
                <a:path w="630554" h="630555" extrusionOk="0">
                  <a:moveTo>
                    <a:pt x="99535" y="85178"/>
                  </a:moveTo>
                  <a:lnTo>
                    <a:pt x="65864" y="122407"/>
                  </a:lnTo>
                  <a:lnTo>
                    <a:pt x="38264" y="164735"/>
                  </a:lnTo>
                  <a:lnTo>
                    <a:pt x="17546" y="211391"/>
                  </a:lnTo>
                  <a:lnTo>
                    <a:pt x="4521" y="261607"/>
                  </a:lnTo>
                  <a:lnTo>
                    <a:pt x="0" y="314612"/>
                  </a:lnTo>
                  <a:lnTo>
                    <a:pt x="3430" y="361126"/>
                  </a:lnTo>
                  <a:lnTo>
                    <a:pt x="13393" y="405555"/>
                  </a:lnTo>
                  <a:lnTo>
                    <a:pt x="29394" y="447405"/>
                  </a:lnTo>
                  <a:lnTo>
                    <a:pt x="50939" y="486183"/>
                  </a:lnTo>
                  <a:lnTo>
                    <a:pt x="77533" y="521394"/>
                  </a:lnTo>
                  <a:lnTo>
                    <a:pt x="108683" y="552543"/>
                  </a:lnTo>
                  <a:lnTo>
                    <a:pt x="143894" y="579138"/>
                  </a:lnTo>
                  <a:lnTo>
                    <a:pt x="182671" y="600682"/>
                  </a:lnTo>
                  <a:lnTo>
                    <a:pt x="224522" y="616683"/>
                  </a:lnTo>
                  <a:lnTo>
                    <a:pt x="268951" y="626646"/>
                  </a:lnTo>
                  <a:lnTo>
                    <a:pt x="315464" y="630077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" name="Google Shape;134;p8">
              <a:extLst>
                <a:ext uri="{FF2B5EF4-FFF2-40B4-BE49-F238E27FC236}">
                  <a16:creationId xmlns:a16="http://schemas.microsoft.com/office/drawing/2014/main" id="{D5CC573D-F3A9-3197-BCE3-1CA10386C406}"/>
                </a:ext>
              </a:extLst>
            </p:cNvPr>
            <p:cNvSpPr/>
            <p:nvPr/>
          </p:nvSpPr>
          <p:spPr>
            <a:xfrm>
              <a:off x="8313515" y="1747200"/>
              <a:ext cx="205104" cy="299085"/>
            </a:xfrm>
            <a:custGeom>
              <a:avLst/>
              <a:gdLst/>
              <a:ahLst/>
              <a:cxnLst/>
              <a:rect l="l" t="t" r="r" b="b"/>
              <a:pathLst>
                <a:path w="205104" h="299085" extrusionOk="0">
                  <a:moveTo>
                    <a:pt x="163377" y="299046"/>
                  </a:moveTo>
                  <a:lnTo>
                    <a:pt x="0" y="299046"/>
                  </a:lnTo>
                  <a:lnTo>
                    <a:pt x="0" y="2664"/>
                  </a:lnTo>
                  <a:lnTo>
                    <a:pt x="2933" y="0"/>
                  </a:lnTo>
                  <a:lnTo>
                    <a:pt x="6758" y="0"/>
                  </a:lnTo>
                  <a:lnTo>
                    <a:pt x="201746" y="0"/>
                  </a:lnTo>
                  <a:lnTo>
                    <a:pt x="204678" y="2664"/>
                  </a:lnTo>
                  <a:lnTo>
                    <a:pt x="204678" y="261550"/>
                  </a:lnTo>
                  <a:lnTo>
                    <a:pt x="201430" y="276141"/>
                  </a:lnTo>
                  <a:lnTo>
                    <a:pt x="192573" y="288060"/>
                  </a:lnTo>
                  <a:lnTo>
                    <a:pt x="179444" y="296098"/>
                  </a:lnTo>
                  <a:lnTo>
                    <a:pt x="163377" y="299046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135;p8">
              <a:extLst>
                <a:ext uri="{FF2B5EF4-FFF2-40B4-BE49-F238E27FC236}">
                  <a16:creationId xmlns:a16="http://schemas.microsoft.com/office/drawing/2014/main" id="{A8BADC62-6824-E12C-0E64-301386216087}"/>
                </a:ext>
              </a:extLst>
            </p:cNvPr>
            <p:cNvSpPr/>
            <p:nvPr/>
          </p:nvSpPr>
          <p:spPr>
            <a:xfrm>
              <a:off x="8457931" y="1747200"/>
              <a:ext cx="60325" cy="299085"/>
            </a:xfrm>
            <a:custGeom>
              <a:avLst/>
              <a:gdLst/>
              <a:ahLst/>
              <a:cxnLst/>
              <a:rect l="l" t="t" r="r" b="b"/>
              <a:pathLst>
                <a:path w="60325" h="299085" extrusionOk="0">
                  <a:moveTo>
                    <a:pt x="18960" y="299046"/>
                  </a:moveTo>
                  <a:lnTo>
                    <a:pt x="0" y="299046"/>
                  </a:lnTo>
                  <a:lnTo>
                    <a:pt x="16066" y="296098"/>
                  </a:lnTo>
                  <a:lnTo>
                    <a:pt x="29195" y="288060"/>
                  </a:lnTo>
                  <a:lnTo>
                    <a:pt x="38052" y="276141"/>
                  </a:lnTo>
                  <a:lnTo>
                    <a:pt x="41301" y="261550"/>
                  </a:lnTo>
                  <a:lnTo>
                    <a:pt x="41301" y="2664"/>
                  </a:lnTo>
                  <a:lnTo>
                    <a:pt x="38367" y="0"/>
                  </a:lnTo>
                  <a:lnTo>
                    <a:pt x="34753" y="0"/>
                  </a:lnTo>
                  <a:lnTo>
                    <a:pt x="57329" y="0"/>
                  </a:lnTo>
                  <a:lnTo>
                    <a:pt x="60262" y="2664"/>
                  </a:lnTo>
                  <a:lnTo>
                    <a:pt x="60262" y="261550"/>
                  </a:lnTo>
                  <a:lnTo>
                    <a:pt x="57013" y="276141"/>
                  </a:lnTo>
                  <a:lnTo>
                    <a:pt x="48156" y="288060"/>
                  </a:lnTo>
                  <a:lnTo>
                    <a:pt x="35027" y="296098"/>
                  </a:lnTo>
                  <a:lnTo>
                    <a:pt x="18960" y="299046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" name="Google Shape;136;p8">
              <a:extLst>
                <a:ext uri="{FF2B5EF4-FFF2-40B4-BE49-F238E27FC236}">
                  <a16:creationId xmlns:a16="http://schemas.microsoft.com/office/drawing/2014/main" id="{C710BDB3-A5BD-17B6-1534-776065E32FAC}"/>
                </a:ext>
              </a:extLst>
            </p:cNvPr>
            <p:cNvSpPr/>
            <p:nvPr/>
          </p:nvSpPr>
          <p:spPr>
            <a:xfrm>
              <a:off x="8228213" y="1993361"/>
              <a:ext cx="246379" cy="53340"/>
            </a:xfrm>
            <a:custGeom>
              <a:avLst/>
              <a:gdLst/>
              <a:ahLst/>
              <a:cxnLst/>
              <a:rect l="l" t="t" r="r" b="b"/>
              <a:pathLst>
                <a:path w="246379" h="53339" extrusionOk="0">
                  <a:moveTo>
                    <a:pt x="245957" y="52885"/>
                  </a:moveTo>
                  <a:lnTo>
                    <a:pt x="41302" y="52885"/>
                  </a:lnTo>
                  <a:lnTo>
                    <a:pt x="25225" y="49937"/>
                  </a:lnTo>
                  <a:lnTo>
                    <a:pt x="12097" y="41899"/>
                  </a:lnTo>
                  <a:lnTo>
                    <a:pt x="3245" y="29980"/>
                  </a:lnTo>
                  <a:lnTo>
                    <a:pt x="0" y="15390"/>
                  </a:lnTo>
                  <a:lnTo>
                    <a:pt x="0" y="2664"/>
                  </a:lnTo>
                  <a:lnTo>
                    <a:pt x="2933" y="0"/>
                  </a:lnTo>
                  <a:lnTo>
                    <a:pt x="6547" y="0"/>
                  </a:lnTo>
                  <a:lnTo>
                    <a:pt x="201746" y="0"/>
                  </a:lnTo>
                  <a:lnTo>
                    <a:pt x="204679" y="2664"/>
                  </a:lnTo>
                  <a:lnTo>
                    <a:pt x="204679" y="15390"/>
                  </a:lnTo>
                  <a:lnTo>
                    <a:pt x="207924" y="29980"/>
                  </a:lnTo>
                  <a:lnTo>
                    <a:pt x="216773" y="41899"/>
                  </a:lnTo>
                  <a:lnTo>
                    <a:pt x="229894" y="49937"/>
                  </a:lnTo>
                  <a:lnTo>
                    <a:pt x="245957" y="52885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4" name="Google Shape;137;p8">
              <a:extLst>
                <a:ext uri="{FF2B5EF4-FFF2-40B4-BE49-F238E27FC236}">
                  <a16:creationId xmlns:a16="http://schemas.microsoft.com/office/drawing/2014/main" id="{070B96DE-F5F6-3575-0BBD-132532C9833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21666" y="1775679"/>
              <a:ext cx="261304" cy="1846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Google Shape;138;p8">
            <a:extLst>
              <a:ext uri="{FF2B5EF4-FFF2-40B4-BE49-F238E27FC236}">
                <a16:creationId xmlns:a16="http://schemas.microsoft.com/office/drawing/2014/main" id="{C9C5F9CD-7299-0980-D214-F7D1EC881615}"/>
              </a:ext>
            </a:extLst>
          </p:cNvPr>
          <p:cNvGrpSpPr/>
          <p:nvPr/>
        </p:nvGrpSpPr>
        <p:grpSpPr>
          <a:xfrm>
            <a:off x="8056690" y="3032618"/>
            <a:ext cx="630555" cy="630555"/>
            <a:chOff x="8056690" y="3032618"/>
            <a:chExt cx="630555" cy="630555"/>
          </a:xfrm>
        </p:grpSpPr>
        <p:sp>
          <p:nvSpPr>
            <p:cNvPr id="26" name="Google Shape;139;p8">
              <a:extLst>
                <a:ext uri="{FF2B5EF4-FFF2-40B4-BE49-F238E27FC236}">
                  <a16:creationId xmlns:a16="http://schemas.microsoft.com/office/drawing/2014/main" id="{214100DF-AD86-4E2C-5488-DD113244E8EE}"/>
                </a:ext>
              </a:extLst>
            </p:cNvPr>
            <p:cNvSpPr/>
            <p:nvPr/>
          </p:nvSpPr>
          <p:spPr>
            <a:xfrm>
              <a:off x="8102236" y="3078164"/>
              <a:ext cx="539115" cy="539115"/>
            </a:xfrm>
            <a:custGeom>
              <a:avLst/>
              <a:gdLst/>
              <a:ahLst/>
              <a:cxnLst/>
              <a:rect l="l" t="t" r="r" b="b"/>
              <a:pathLst>
                <a:path w="539115" h="539114" extrusionOk="0">
                  <a:moveTo>
                    <a:pt x="269918" y="539012"/>
                  </a:moveTo>
                  <a:lnTo>
                    <a:pt x="221343" y="534671"/>
                  </a:lnTo>
                  <a:lnTo>
                    <a:pt x="175647" y="522150"/>
                  </a:lnTo>
                  <a:lnTo>
                    <a:pt x="133589" y="502209"/>
                  </a:lnTo>
                  <a:lnTo>
                    <a:pt x="95924" y="475602"/>
                  </a:lnTo>
                  <a:lnTo>
                    <a:pt x="63410" y="443088"/>
                  </a:lnTo>
                  <a:lnTo>
                    <a:pt x="36803" y="405423"/>
                  </a:lnTo>
                  <a:lnTo>
                    <a:pt x="16861" y="363364"/>
                  </a:lnTo>
                  <a:lnTo>
                    <a:pt x="4341" y="317668"/>
                  </a:lnTo>
                  <a:lnTo>
                    <a:pt x="0" y="269093"/>
                  </a:lnTo>
                  <a:lnTo>
                    <a:pt x="4341" y="220763"/>
                  </a:lnTo>
                  <a:lnTo>
                    <a:pt x="16861" y="175259"/>
                  </a:lnTo>
                  <a:lnTo>
                    <a:pt x="36803" y="133344"/>
                  </a:lnTo>
                  <a:lnTo>
                    <a:pt x="63410" y="95782"/>
                  </a:lnTo>
                  <a:lnTo>
                    <a:pt x="95924" y="63337"/>
                  </a:lnTo>
                  <a:lnTo>
                    <a:pt x="133589" y="36773"/>
                  </a:lnTo>
                  <a:lnTo>
                    <a:pt x="175647" y="16852"/>
                  </a:lnTo>
                  <a:lnTo>
                    <a:pt x="221343" y="4340"/>
                  </a:lnTo>
                  <a:lnTo>
                    <a:pt x="269918" y="0"/>
                  </a:lnTo>
                  <a:lnTo>
                    <a:pt x="318247" y="4340"/>
                  </a:lnTo>
                  <a:lnTo>
                    <a:pt x="363749" y="16852"/>
                  </a:lnTo>
                  <a:lnTo>
                    <a:pt x="405660" y="36773"/>
                  </a:lnTo>
                  <a:lnTo>
                    <a:pt x="443218" y="63337"/>
                  </a:lnTo>
                  <a:lnTo>
                    <a:pt x="475659" y="95782"/>
                  </a:lnTo>
                  <a:lnTo>
                    <a:pt x="502219" y="133344"/>
                  </a:lnTo>
                  <a:lnTo>
                    <a:pt x="522136" y="175259"/>
                  </a:lnTo>
                  <a:lnTo>
                    <a:pt x="534646" y="220763"/>
                  </a:lnTo>
                  <a:lnTo>
                    <a:pt x="538985" y="269093"/>
                  </a:lnTo>
                  <a:lnTo>
                    <a:pt x="534646" y="317668"/>
                  </a:lnTo>
                  <a:lnTo>
                    <a:pt x="522136" y="363364"/>
                  </a:lnTo>
                  <a:lnTo>
                    <a:pt x="502219" y="405423"/>
                  </a:lnTo>
                  <a:lnTo>
                    <a:pt x="475659" y="443088"/>
                  </a:lnTo>
                  <a:lnTo>
                    <a:pt x="443218" y="475602"/>
                  </a:lnTo>
                  <a:lnTo>
                    <a:pt x="405660" y="502209"/>
                  </a:lnTo>
                  <a:lnTo>
                    <a:pt x="363749" y="522150"/>
                  </a:lnTo>
                  <a:lnTo>
                    <a:pt x="318247" y="534671"/>
                  </a:lnTo>
                  <a:lnTo>
                    <a:pt x="269918" y="539012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140;p8">
              <a:extLst>
                <a:ext uri="{FF2B5EF4-FFF2-40B4-BE49-F238E27FC236}">
                  <a16:creationId xmlns:a16="http://schemas.microsoft.com/office/drawing/2014/main" id="{6B09529C-F702-62E1-2D72-B54DB5761027}"/>
                </a:ext>
              </a:extLst>
            </p:cNvPr>
            <p:cNvSpPr/>
            <p:nvPr/>
          </p:nvSpPr>
          <p:spPr>
            <a:xfrm>
              <a:off x="8056690" y="3032618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4" h="630554" extrusionOk="0">
                  <a:moveTo>
                    <a:pt x="539838" y="535629"/>
                  </a:moveTo>
                  <a:lnTo>
                    <a:pt x="570602" y="499202"/>
                  </a:lnTo>
                  <a:lnTo>
                    <a:pt x="595660" y="458201"/>
                  </a:lnTo>
                  <a:lnTo>
                    <a:pt x="614362" y="413315"/>
                  </a:lnTo>
                  <a:lnTo>
                    <a:pt x="626060" y="365232"/>
                  </a:lnTo>
                  <a:lnTo>
                    <a:pt x="630104" y="314639"/>
                  </a:lnTo>
                  <a:lnTo>
                    <a:pt x="626692" y="268145"/>
                  </a:lnTo>
                  <a:lnTo>
                    <a:pt x="616782" y="223768"/>
                  </a:lnTo>
                  <a:lnTo>
                    <a:pt x="600860" y="181996"/>
                  </a:lnTo>
                  <a:lnTo>
                    <a:pt x="579413" y="143316"/>
                  </a:lnTo>
                  <a:lnTo>
                    <a:pt x="552927" y="108214"/>
                  </a:lnTo>
                  <a:lnTo>
                    <a:pt x="521890" y="77176"/>
                  </a:lnTo>
                  <a:lnTo>
                    <a:pt x="486787" y="50691"/>
                  </a:lnTo>
                  <a:lnTo>
                    <a:pt x="448107" y="29243"/>
                  </a:lnTo>
                  <a:lnTo>
                    <a:pt x="406335" y="13321"/>
                  </a:lnTo>
                  <a:lnTo>
                    <a:pt x="361959" y="3411"/>
                  </a:lnTo>
                  <a:lnTo>
                    <a:pt x="315464" y="0"/>
                  </a:lnTo>
                  <a:lnTo>
                    <a:pt x="287961" y="1237"/>
                  </a:lnTo>
                  <a:lnTo>
                    <a:pt x="261163" y="4847"/>
                  </a:lnTo>
                  <a:lnTo>
                    <a:pt x="235153" y="10674"/>
                  </a:lnTo>
                  <a:lnTo>
                    <a:pt x="210016" y="18564"/>
                  </a:lnTo>
                </a:path>
                <a:path w="630554" h="630554" extrusionOk="0">
                  <a:moveTo>
                    <a:pt x="99535" y="85205"/>
                  </a:moveTo>
                  <a:lnTo>
                    <a:pt x="65864" y="122421"/>
                  </a:lnTo>
                  <a:lnTo>
                    <a:pt x="38264" y="164742"/>
                  </a:lnTo>
                  <a:lnTo>
                    <a:pt x="17546" y="211399"/>
                  </a:lnTo>
                  <a:lnTo>
                    <a:pt x="4521" y="261621"/>
                  </a:lnTo>
                  <a:lnTo>
                    <a:pt x="0" y="314639"/>
                  </a:lnTo>
                  <a:lnTo>
                    <a:pt x="3430" y="361146"/>
                  </a:lnTo>
                  <a:lnTo>
                    <a:pt x="13393" y="405572"/>
                  </a:lnTo>
                  <a:lnTo>
                    <a:pt x="29394" y="447420"/>
                  </a:lnTo>
                  <a:lnTo>
                    <a:pt x="50939" y="486198"/>
                  </a:lnTo>
                  <a:lnTo>
                    <a:pt x="77533" y="521410"/>
                  </a:lnTo>
                  <a:lnTo>
                    <a:pt x="108683" y="552561"/>
                  </a:lnTo>
                  <a:lnTo>
                    <a:pt x="143894" y="579157"/>
                  </a:lnTo>
                  <a:lnTo>
                    <a:pt x="182671" y="600705"/>
                  </a:lnTo>
                  <a:lnTo>
                    <a:pt x="224522" y="616708"/>
                  </a:lnTo>
                  <a:lnTo>
                    <a:pt x="268951" y="626672"/>
                  </a:lnTo>
                  <a:lnTo>
                    <a:pt x="315464" y="630103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8" name="Google Shape;141;p8">
              <a:extLst>
                <a:ext uri="{FF2B5EF4-FFF2-40B4-BE49-F238E27FC236}">
                  <a16:creationId xmlns:a16="http://schemas.microsoft.com/office/drawing/2014/main" id="{3D233A8C-0824-B3F5-16DB-7E9FD8C4A2E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1684" y="3166109"/>
              <a:ext cx="334256" cy="3629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Google Shape;142;p8">
            <a:extLst>
              <a:ext uri="{FF2B5EF4-FFF2-40B4-BE49-F238E27FC236}">
                <a16:creationId xmlns:a16="http://schemas.microsoft.com/office/drawing/2014/main" id="{05589C98-1F6A-E2C1-3730-7B766336FB7C}"/>
              </a:ext>
            </a:extLst>
          </p:cNvPr>
          <p:cNvGrpSpPr/>
          <p:nvPr/>
        </p:nvGrpSpPr>
        <p:grpSpPr>
          <a:xfrm>
            <a:off x="457200" y="1285145"/>
            <a:ext cx="630555" cy="630555"/>
            <a:chOff x="457200" y="1285145"/>
            <a:chExt cx="630555" cy="630555"/>
          </a:xfrm>
        </p:grpSpPr>
        <p:sp>
          <p:nvSpPr>
            <p:cNvPr id="30" name="Google Shape;143;p8">
              <a:extLst>
                <a:ext uri="{FF2B5EF4-FFF2-40B4-BE49-F238E27FC236}">
                  <a16:creationId xmlns:a16="http://schemas.microsoft.com/office/drawing/2014/main" id="{B57548BA-5360-DD5B-24A8-33AE406A2EF7}"/>
                </a:ext>
              </a:extLst>
            </p:cNvPr>
            <p:cNvSpPr/>
            <p:nvPr/>
          </p:nvSpPr>
          <p:spPr>
            <a:xfrm>
              <a:off x="502769" y="1330557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 extrusionOk="0">
                  <a:moveTo>
                    <a:pt x="270002" y="539278"/>
                  </a:moveTo>
                  <a:lnTo>
                    <a:pt x="225103" y="535514"/>
                  </a:lnTo>
                  <a:lnTo>
                    <a:pt x="181762" y="524469"/>
                  </a:lnTo>
                  <a:lnTo>
                    <a:pt x="140887" y="506512"/>
                  </a:lnTo>
                  <a:lnTo>
                    <a:pt x="103387" y="482014"/>
                  </a:lnTo>
                  <a:lnTo>
                    <a:pt x="70170" y="451344"/>
                  </a:lnTo>
                  <a:lnTo>
                    <a:pt x="42144" y="414873"/>
                  </a:lnTo>
                  <a:lnTo>
                    <a:pt x="20219" y="372969"/>
                  </a:lnTo>
                  <a:lnTo>
                    <a:pt x="5811" y="326554"/>
                  </a:lnTo>
                  <a:lnTo>
                    <a:pt x="0" y="279631"/>
                  </a:lnTo>
                  <a:lnTo>
                    <a:pt x="2380" y="233193"/>
                  </a:lnTo>
                  <a:lnTo>
                    <a:pt x="12551" y="188233"/>
                  </a:lnTo>
                  <a:lnTo>
                    <a:pt x="30109" y="145745"/>
                  </a:lnTo>
                  <a:lnTo>
                    <a:pt x="54651" y="106722"/>
                  </a:lnTo>
                  <a:lnTo>
                    <a:pt x="85774" y="72157"/>
                  </a:lnTo>
                  <a:lnTo>
                    <a:pt x="123076" y="43044"/>
                  </a:lnTo>
                  <a:lnTo>
                    <a:pt x="166152" y="20375"/>
                  </a:lnTo>
                  <a:lnTo>
                    <a:pt x="217308" y="5004"/>
                  </a:lnTo>
                  <a:lnTo>
                    <a:pt x="268963" y="0"/>
                  </a:lnTo>
                  <a:lnTo>
                    <a:pt x="313862" y="3762"/>
                  </a:lnTo>
                  <a:lnTo>
                    <a:pt x="357203" y="14804"/>
                  </a:lnTo>
                  <a:lnTo>
                    <a:pt x="398078" y="32757"/>
                  </a:lnTo>
                  <a:lnTo>
                    <a:pt x="435578" y="57253"/>
                  </a:lnTo>
                  <a:lnTo>
                    <a:pt x="468796" y="87922"/>
                  </a:lnTo>
                  <a:lnTo>
                    <a:pt x="496821" y="124397"/>
                  </a:lnTo>
                  <a:lnTo>
                    <a:pt x="518746" y="166308"/>
                  </a:lnTo>
                  <a:lnTo>
                    <a:pt x="533147" y="212723"/>
                  </a:lnTo>
                  <a:lnTo>
                    <a:pt x="538955" y="259643"/>
                  </a:lnTo>
                  <a:lnTo>
                    <a:pt x="536573" y="306078"/>
                  </a:lnTo>
                  <a:lnTo>
                    <a:pt x="526403" y="351034"/>
                  </a:lnTo>
                  <a:lnTo>
                    <a:pt x="508847" y="393517"/>
                  </a:lnTo>
                  <a:lnTo>
                    <a:pt x="484308" y="432536"/>
                  </a:lnTo>
                  <a:lnTo>
                    <a:pt x="453188" y="467097"/>
                  </a:lnTo>
                  <a:lnTo>
                    <a:pt x="415889" y="496208"/>
                  </a:lnTo>
                  <a:lnTo>
                    <a:pt x="372813" y="518876"/>
                  </a:lnTo>
                  <a:lnTo>
                    <a:pt x="321657" y="534261"/>
                  </a:lnTo>
                  <a:lnTo>
                    <a:pt x="270002" y="539278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" name="Google Shape;144;p8">
              <a:extLst>
                <a:ext uri="{FF2B5EF4-FFF2-40B4-BE49-F238E27FC236}">
                  <a16:creationId xmlns:a16="http://schemas.microsoft.com/office/drawing/2014/main" id="{DF26D42C-772A-5054-8288-835979DBEFD3}"/>
                </a:ext>
              </a:extLst>
            </p:cNvPr>
            <p:cNvSpPr/>
            <p:nvPr/>
          </p:nvSpPr>
          <p:spPr>
            <a:xfrm>
              <a:off x="457200" y="1285145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90266" y="535629"/>
                  </a:moveTo>
                  <a:lnTo>
                    <a:pt x="59491" y="499202"/>
                  </a:lnTo>
                  <a:lnTo>
                    <a:pt x="34432" y="458200"/>
                  </a:lnTo>
                  <a:lnTo>
                    <a:pt x="15733" y="413310"/>
                  </a:lnTo>
                  <a:lnTo>
                    <a:pt x="4041" y="365218"/>
                  </a:lnTo>
                  <a:lnTo>
                    <a:pt x="0" y="314612"/>
                  </a:lnTo>
                  <a:lnTo>
                    <a:pt x="3411" y="268118"/>
                  </a:lnTo>
                  <a:lnTo>
                    <a:pt x="13321" y="223744"/>
                  </a:lnTo>
                  <a:lnTo>
                    <a:pt x="29243" y="181975"/>
                  </a:lnTo>
                  <a:lnTo>
                    <a:pt x="50691" y="143297"/>
                  </a:lnTo>
                  <a:lnTo>
                    <a:pt x="77176" y="108199"/>
                  </a:lnTo>
                  <a:lnTo>
                    <a:pt x="108214" y="77165"/>
                  </a:lnTo>
                  <a:lnTo>
                    <a:pt x="143316" y="50683"/>
                  </a:lnTo>
                  <a:lnTo>
                    <a:pt x="181996" y="29239"/>
                  </a:lnTo>
                  <a:lnTo>
                    <a:pt x="223768" y="13319"/>
                  </a:lnTo>
                  <a:lnTo>
                    <a:pt x="268145" y="3410"/>
                  </a:lnTo>
                  <a:lnTo>
                    <a:pt x="314639" y="0"/>
                  </a:lnTo>
                  <a:lnTo>
                    <a:pt x="342138" y="1237"/>
                  </a:lnTo>
                  <a:lnTo>
                    <a:pt x="368928" y="4847"/>
                  </a:lnTo>
                  <a:lnTo>
                    <a:pt x="394928" y="10674"/>
                  </a:lnTo>
                  <a:lnTo>
                    <a:pt x="420060" y="18564"/>
                  </a:lnTo>
                </a:path>
                <a:path w="630555" h="630555" extrusionOk="0">
                  <a:moveTo>
                    <a:pt x="530569" y="85178"/>
                  </a:moveTo>
                  <a:lnTo>
                    <a:pt x="564240" y="122407"/>
                  </a:lnTo>
                  <a:lnTo>
                    <a:pt x="591839" y="164735"/>
                  </a:lnTo>
                  <a:lnTo>
                    <a:pt x="612557" y="211391"/>
                  </a:lnTo>
                  <a:lnTo>
                    <a:pt x="625582" y="261607"/>
                  </a:lnTo>
                  <a:lnTo>
                    <a:pt x="630104" y="314612"/>
                  </a:lnTo>
                  <a:lnTo>
                    <a:pt x="626692" y="361126"/>
                  </a:lnTo>
                  <a:lnTo>
                    <a:pt x="616777" y="405555"/>
                  </a:lnTo>
                  <a:lnTo>
                    <a:pt x="600843" y="447405"/>
                  </a:lnTo>
                  <a:lnTo>
                    <a:pt x="579373" y="486183"/>
                  </a:lnTo>
                  <a:lnTo>
                    <a:pt x="552849" y="521394"/>
                  </a:lnTo>
                  <a:lnTo>
                    <a:pt x="521755" y="552543"/>
                  </a:lnTo>
                  <a:lnTo>
                    <a:pt x="486574" y="579138"/>
                  </a:lnTo>
                  <a:lnTo>
                    <a:pt x="447789" y="600682"/>
                  </a:lnTo>
                  <a:lnTo>
                    <a:pt x="405883" y="616683"/>
                  </a:lnTo>
                  <a:lnTo>
                    <a:pt x="361338" y="626646"/>
                  </a:lnTo>
                  <a:lnTo>
                    <a:pt x="314639" y="630077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2" name="Google Shape;145;p8">
              <a:extLst>
                <a:ext uri="{FF2B5EF4-FFF2-40B4-BE49-F238E27FC236}">
                  <a16:creationId xmlns:a16="http://schemas.microsoft.com/office/drawing/2014/main" id="{AC51B3A0-4DFC-F249-99B9-766703C7E71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5276" y="1418841"/>
              <a:ext cx="304090" cy="36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" name="Google Shape;146;p8">
            <a:extLst>
              <a:ext uri="{FF2B5EF4-FFF2-40B4-BE49-F238E27FC236}">
                <a16:creationId xmlns:a16="http://schemas.microsoft.com/office/drawing/2014/main" id="{AD38F630-A896-A446-4448-AA4BB82CDA32}"/>
              </a:ext>
            </a:extLst>
          </p:cNvPr>
          <p:cNvGrpSpPr/>
          <p:nvPr/>
        </p:nvGrpSpPr>
        <p:grpSpPr>
          <a:xfrm>
            <a:off x="457200" y="3713293"/>
            <a:ext cx="630555" cy="630555"/>
            <a:chOff x="457200" y="3713293"/>
            <a:chExt cx="630555" cy="630555"/>
          </a:xfrm>
        </p:grpSpPr>
        <p:sp>
          <p:nvSpPr>
            <p:cNvPr id="34" name="Google Shape;147;p8">
              <a:extLst>
                <a:ext uri="{FF2B5EF4-FFF2-40B4-BE49-F238E27FC236}">
                  <a16:creationId xmlns:a16="http://schemas.microsoft.com/office/drawing/2014/main" id="{8BB194F1-7488-9C89-CF7B-FC34435BA885}"/>
                </a:ext>
              </a:extLst>
            </p:cNvPr>
            <p:cNvSpPr/>
            <p:nvPr/>
          </p:nvSpPr>
          <p:spPr>
            <a:xfrm>
              <a:off x="502746" y="3758865"/>
              <a:ext cx="539115" cy="539115"/>
            </a:xfrm>
            <a:custGeom>
              <a:avLst/>
              <a:gdLst/>
              <a:ahLst/>
              <a:cxnLst/>
              <a:rect l="l" t="t" r="r" b="b"/>
              <a:pathLst>
                <a:path w="539115" h="539114" extrusionOk="0">
                  <a:moveTo>
                    <a:pt x="269093" y="538985"/>
                  </a:moveTo>
                  <a:lnTo>
                    <a:pt x="220763" y="534644"/>
                  </a:lnTo>
                  <a:lnTo>
                    <a:pt x="175259" y="522124"/>
                  </a:lnTo>
                  <a:lnTo>
                    <a:pt x="133344" y="502182"/>
                  </a:lnTo>
                  <a:lnTo>
                    <a:pt x="95782" y="475575"/>
                  </a:lnTo>
                  <a:lnTo>
                    <a:pt x="63337" y="443061"/>
                  </a:lnTo>
                  <a:lnTo>
                    <a:pt x="36773" y="405396"/>
                  </a:lnTo>
                  <a:lnTo>
                    <a:pt x="16852" y="363337"/>
                  </a:lnTo>
                  <a:lnTo>
                    <a:pt x="4340" y="317642"/>
                  </a:lnTo>
                  <a:lnTo>
                    <a:pt x="0" y="269066"/>
                  </a:lnTo>
                  <a:lnTo>
                    <a:pt x="4340" y="220737"/>
                  </a:lnTo>
                  <a:lnTo>
                    <a:pt x="16852" y="175236"/>
                  </a:lnTo>
                  <a:lnTo>
                    <a:pt x="36773" y="133324"/>
                  </a:lnTo>
                  <a:lnTo>
                    <a:pt x="63337" y="95767"/>
                  </a:lnTo>
                  <a:lnTo>
                    <a:pt x="95782" y="63326"/>
                  </a:lnTo>
                  <a:lnTo>
                    <a:pt x="133344" y="36766"/>
                  </a:lnTo>
                  <a:lnTo>
                    <a:pt x="175259" y="16849"/>
                  </a:lnTo>
                  <a:lnTo>
                    <a:pt x="220763" y="4339"/>
                  </a:lnTo>
                  <a:lnTo>
                    <a:pt x="269093" y="0"/>
                  </a:lnTo>
                  <a:lnTo>
                    <a:pt x="317668" y="4339"/>
                  </a:lnTo>
                  <a:lnTo>
                    <a:pt x="363364" y="16849"/>
                  </a:lnTo>
                  <a:lnTo>
                    <a:pt x="405423" y="36766"/>
                  </a:lnTo>
                  <a:lnTo>
                    <a:pt x="443088" y="63326"/>
                  </a:lnTo>
                  <a:lnTo>
                    <a:pt x="475602" y="95767"/>
                  </a:lnTo>
                  <a:lnTo>
                    <a:pt x="502208" y="133324"/>
                  </a:lnTo>
                  <a:lnTo>
                    <a:pt x="522150" y="175236"/>
                  </a:lnTo>
                  <a:lnTo>
                    <a:pt x="534670" y="220737"/>
                  </a:lnTo>
                  <a:lnTo>
                    <a:pt x="539012" y="269066"/>
                  </a:lnTo>
                  <a:lnTo>
                    <a:pt x="534670" y="317642"/>
                  </a:lnTo>
                  <a:lnTo>
                    <a:pt x="522150" y="363337"/>
                  </a:lnTo>
                  <a:lnTo>
                    <a:pt x="502208" y="405396"/>
                  </a:lnTo>
                  <a:lnTo>
                    <a:pt x="475602" y="443061"/>
                  </a:lnTo>
                  <a:lnTo>
                    <a:pt x="443088" y="475575"/>
                  </a:lnTo>
                  <a:lnTo>
                    <a:pt x="405423" y="502182"/>
                  </a:lnTo>
                  <a:lnTo>
                    <a:pt x="363364" y="522124"/>
                  </a:lnTo>
                  <a:lnTo>
                    <a:pt x="317668" y="534644"/>
                  </a:lnTo>
                  <a:lnTo>
                    <a:pt x="269093" y="538985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148;p8">
              <a:extLst>
                <a:ext uri="{FF2B5EF4-FFF2-40B4-BE49-F238E27FC236}">
                  <a16:creationId xmlns:a16="http://schemas.microsoft.com/office/drawing/2014/main" id="{664CDF9E-1946-5687-DF4F-6F5B65DBD59A}"/>
                </a:ext>
              </a:extLst>
            </p:cNvPr>
            <p:cNvSpPr/>
            <p:nvPr/>
          </p:nvSpPr>
          <p:spPr>
            <a:xfrm>
              <a:off x="609866" y="3905262"/>
              <a:ext cx="309245" cy="246379"/>
            </a:xfrm>
            <a:custGeom>
              <a:avLst/>
              <a:gdLst/>
              <a:ahLst/>
              <a:cxnLst/>
              <a:rect l="l" t="t" r="r" b="b"/>
              <a:pathLst>
                <a:path w="309244" h="246379" extrusionOk="0">
                  <a:moveTo>
                    <a:pt x="272453" y="174129"/>
                  </a:moveTo>
                  <a:lnTo>
                    <a:pt x="262331" y="174129"/>
                  </a:lnTo>
                  <a:lnTo>
                    <a:pt x="262331" y="200266"/>
                  </a:lnTo>
                  <a:lnTo>
                    <a:pt x="272453" y="200266"/>
                  </a:lnTo>
                  <a:lnTo>
                    <a:pt x="272453" y="174129"/>
                  </a:lnTo>
                  <a:close/>
                </a:path>
                <a:path w="309244" h="246379" extrusionOk="0">
                  <a:moveTo>
                    <a:pt x="308724" y="0"/>
                  </a:moveTo>
                  <a:lnTo>
                    <a:pt x="298602" y="0"/>
                  </a:lnTo>
                  <a:lnTo>
                    <a:pt x="298602" y="10160"/>
                  </a:lnTo>
                  <a:lnTo>
                    <a:pt x="298602" y="163830"/>
                  </a:lnTo>
                  <a:lnTo>
                    <a:pt x="82677" y="163830"/>
                  </a:lnTo>
                  <a:lnTo>
                    <a:pt x="82677" y="45720"/>
                  </a:lnTo>
                  <a:lnTo>
                    <a:pt x="82677" y="35560"/>
                  </a:lnTo>
                  <a:lnTo>
                    <a:pt x="82677" y="10160"/>
                  </a:lnTo>
                  <a:lnTo>
                    <a:pt x="298602" y="10160"/>
                  </a:lnTo>
                  <a:lnTo>
                    <a:pt x="298602" y="0"/>
                  </a:lnTo>
                  <a:lnTo>
                    <a:pt x="71704" y="0"/>
                  </a:lnTo>
                  <a:lnTo>
                    <a:pt x="71704" y="10160"/>
                  </a:lnTo>
                  <a:lnTo>
                    <a:pt x="71704" y="35560"/>
                  </a:lnTo>
                  <a:lnTo>
                    <a:pt x="36271" y="35560"/>
                  </a:lnTo>
                  <a:lnTo>
                    <a:pt x="36271" y="45720"/>
                  </a:lnTo>
                  <a:lnTo>
                    <a:pt x="36271" y="71120"/>
                  </a:lnTo>
                  <a:lnTo>
                    <a:pt x="0" y="71120"/>
                  </a:lnTo>
                  <a:lnTo>
                    <a:pt x="0" y="82550"/>
                  </a:lnTo>
                  <a:lnTo>
                    <a:pt x="0" y="236220"/>
                  </a:lnTo>
                  <a:lnTo>
                    <a:pt x="0" y="246380"/>
                  </a:lnTo>
                  <a:lnTo>
                    <a:pt x="237020" y="246380"/>
                  </a:lnTo>
                  <a:lnTo>
                    <a:pt x="237020" y="236537"/>
                  </a:lnTo>
                  <a:lnTo>
                    <a:pt x="237020" y="236220"/>
                  </a:lnTo>
                  <a:lnTo>
                    <a:pt x="237020" y="210820"/>
                  </a:lnTo>
                  <a:lnTo>
                    <a:pt x="272453" y="210820"/>
                  </a:lnTo>
                  <a:lnTo>
                    <a:pt x="272453" y="200660"/>
                  </a:lnTo>
                  <a:lnTo>
                    <a:pt x="226047" y="200660"/>
                  </a:lnTo>
                  <a:lnTo>
                    <a:pt x="226047" y="210820"/>
                  </a:lnTo>
                  <a:lnTo>
                    <a:pt x="226047" y="236220"/>
                  </a:lnTo>
                  <a:lnTo>
                    <a:pt x="10121" y="236220"/>
                  </a:lnTo>
                  <a:lnTo>
                    <a:pt x="10121" y="82550"/>
                  </a:lnTo>
                  <a:lnTo>
                    <a:pt x="36271" y="82550"/>
                  </a:lnTo>
                  <a:lnTo>
                    <a:pt x="36271" y="200660"/>
                  </a:lnTo>
                  <a:lnTo>
                    <a:pt x="36271" y="210820"/>
                  </a:lnTo>
                  <a:lnTo>
                    <a:pt x="226047" y="210820"/>
                  </a:lnTo>
                  <a:lnTo>
                    <a:pt x="226047" y="200660"/>
                  </a:lnTo>
                  <a:lnTo>
                    <a:pt x="46393" y="200660"/>
                  </a:lnTo>
                  <a:lnTo>
                    <a:pt x="46393" y="82550"/>
                  </a:lnTo>
                  <a:lnTo>
                    <a:pt x="46393" y="71120"/>
                  </a:lnTo>
                  <a:lnTo>
                    <a:pt x="46393" y="45720"/>
                  </a:lnTo>
                  <a:lnTo>
                    <a:pt x="71704" y="45720"/>
                  </a:lnTo>
                  <a:lnTo>
                    <a:pt x="71704" y="163830"/>
                  </a:lnTo>
                  <a:lnTo>
                    <a:pt x="71704" y="173990"/>
                  </a:lnTo>
                  <a:lnTo>
                    <a:pt x="308724" y="173990"/>
                  </a:lnTo>
                  <a:lnTo>
                    <a:pt x="308724" y="164007"/>
                  </a:lnTo>
                  <a:lnTo>
                    <a:pt x="308724" y="163830"/>
                  </a:lnTo>
                  <a:lnTo>
                    <a:pt x="308724" y="10160"/>
                  </a:lnTo>
                  <a:lnTo>
                    <a:pt x="308724" y="9639"/>
                  </a:lnTo>
                  <a:lnTo>
                    <a:pt x="308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149;p8">
              <a:extLst>
                <a:ext uri="{FF2B5EF4-FFF2-40B4-BE49-F238E27FC236}">
                  <a16:creationId xmlns:a16="http://schemas.microsoft.com/office/drawing/2014/main" id="{66E78DBE-8B0B-8D8E-5C3D-9D17C00FEECB}"/>
                </a:ext>
              </a:extLst>
            </p:cNvPr>
            <p:cNvSpPr/>
            <p:nvPr/>
          </p:nvSpPr>
          <p:spPr>
            <a:xfrm>
              <a:off x="457200" y="3713293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4" extrusionOk="0">
                  <a:moveTo>
                    <a:pt x="90266" y="535629"/>
                  </a:moveTo>
                  <a:lnTo>
                    <a:pt x="59491" y="499201"/>
                  </a:lnTo>
                  <a:lnTo>
                    <a:pt x="34432" y="458201"/>
                  </a:lnTo>
                  <a:lnTo>
                    <a:pt x="15733" y="413315"/>
                  </a:lnTo>
                  <a:lnTo>
                    <a:pt x="4041" y="365232"/>
                  </a:lnTo>
                  <a:lnTo>
                    <a:pt x="0" y="314638"/>
                  </a:lnTo>
                  <a:lnTo>
                    <a:pt x="3411" y="268144"/>
                  </a:lnTo>
                  <a:lnTo>
                    <a:pt x="13321" y="223768"/>
                  </a:lnTo>
                  <a:lnTo>
                    <a:pt x="29243" y="181996"/>
                  </a:lnTo>
                  <a:lnTo>
                    <a:pt x="50691" y="143316"/>
                  </a:lnTo>
                  <a:lnTo>
                    <a:pt x="77176" y="108214"/>
                  </a:lnTo>
                  <a:lnTo>
                    <a:pt x="108214" y="77176"/>
                  </a:lnTo>
                  <a:lnTo>
                    <a:pt x="143316" y="50691"/>
                  </a:lnTo>
                  <a:lnTo>
                    <a:pt x="181996" y="29243"/>
                  </a:lnTo>
                  <a:lnTo>
                    <a:pt x="223768" y="13321"/>
                  </a:lnTo>
                  <a:lnTo>
                    <a:pt x="268145" y="3411"/>
                  </a:lnTo>
                  <a:lnTo>
                    <a:pt x="314639" y="0"/>
                  </a:lnTo>
                  <a:lnTo>
                    <a:pt x="342138" y="1228"/>
                  </a:lnTo>
                  <a:lnTo>
                    <a:pt x="368928" y="4754"/>
                  </a:lnTo>
                  <a:lnTo>
                    <a:pt x="394928" y="10337"/>
                  </a:lnTo>
                  <a:lnTo>
                    <a:pt x="420060" y="17738"/>
                  </a:lnTo>
                </a:path>
                <a:path w="630555" h="630554" extrusionOk="0">
                  <a:moveTo>
                    <a:pt x="530569" y="85204"/>
                  </a:moveTo>
                  <a:lnTo>
                    <a:pt x="564240" y="122431"/>
                  </a:lnTo>
                  <a:lnTo>
                    <a:pt x="591839" y="164753"/>
                  </a:lnTo>
                  <a:lnTo>
                    <a:pt x="612557" y="211406"/>
                  </a:lnTo>
                  <a:lnTo>
                    <a:pt x="625582" y="261623"/>
                  </a:lnTo>
                  <a:lnTo>
                    <a:pt x="630104" y="314638"/>
                  </a:lnTo>
                  <a:lnTo>
                    <a:pt x="626692" y="361152"/>
                  </a:lnTo>
                  <a:lnTo>
                    <a:pt x="616777" y="405581"/>
                  </a:lnTo>
                  <a:lnTo>
                    <a:pt x="600843" y="447432"/>
                  </a:lnTo>
                  <a:lnTo>
                    <a:pt x="579373" y="486209"/>
                  </a:lnTo>
                  <a:lnTo>
                    <a:pt x="552849" y="521420"/>
                  </a:lnTo>
                  <a:lnTo>
                    <a:pt x="521755" y="552570"/>
                  </a:lnTo>
                  <a:lnTo>
                    <a:pt x="486574" y="579164"/>
                  </a:lnTo>
                  <a:lnTo>
                    <a:pt x="447789" y="600709"/>
                  </a:lnTo>
                  <a:lnTo>
                    <a:pt x="405883" y="616710"/>
                  </a:lnTo>
                  <a:lnTo>
                    <a:pt x="361338" y="626673"/>
                  </a:lnTo>
                  <a:lnTo>
                    <a:pt x="314639" y="630103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7" name="Google Shape;150;p8">
            <a:extLst>
              <a:ext uri="{FF2B5EF4-FFF2-40B4-BE49-F238E27FC236}">
                <a16:creationId xmlns:a16="http://schemas.microsoft.com/office/drawing/2014/main" id="{97AA72DC-FE96-C47C-4A27-5C3C7F27EDB2}"/>
              </a:ext>
            </a:extLst>
          </p:cNvPr>
          <p:cNvGrpSpPr/>
          <p:nvPr/>
        </p:nvGrpSpPr>
        <p:grpSpPr>
          <a:xfrm>
            <a:off x="457200" y="2575418"/>
            <a:ext cx="630555" cy="630555"/>
            <a:chOff x="457200" y="2575418"/>
            <a:chExt cx="630555" cy="630555"/>
          </a:xfrm>
        </p:grpSpPr>
        <p:sp>
          <p:nvSpPr>
            <p:cNvPr id="38" name="Google Shape;151;p8">
              <a:extLst>
                <a:ext uri="{FF2B5EF4-FFF2-40B4-BE49-F238E27FC236}">
                  <a16:creationId xmlns:a16="http://schemas.microsoft.com/office/drawing/2014/main" id="{E692C387-6AF9-2EFB-0F17-0305C364BFB4}"/>
                </a:ext>
              </a:extLst>
            </p:cNvPr>
            <p:cNvSpPr/>
            <p:nvPr/>
          </p:nvSpPr>
          <p:spPr>
            <a:xfrm>
              <a:off x="502746" y="2620964"/>
              <a:ext cx="539115" cy="539115"/>
            </a:xfrm>
            <a:custGeom>
              <a:avLst/>
              <a:gdLst/>
              <a:ahLst/>
              <a:cxnLst/>
              <a:rect l="l" t="t" r="r" b="b"/>
              <a:pathLst>
                <a:path w="539115" h="539114" extrusionOk="0">
                  <a:moveTo>
                    <a:pt x="269093" y="539012"/>
                  </a:moveTo>
                  <a:lnTo>
                    <a:pt x="220763" y="534670"/>
                  </a:lnTo>
                  <a:lnTo>
                    <a:pt x="175259" y="522150"/>
                  </a:lnTo>
                  <a:lnTo>
                    <a:pt x="133344" y="502208"/>
                  </a:lnTo>
                  <a:lnTo>
                    <a:pt x="95782" y="475602"/>
                  </a:lnTo>
                  <a:lnTo>
                    <a:pt x="63337" y="443088"/>
                  </a:lnTo>
                  <a:lnTo>
                    <a:pt x="36773" y="405423"/>
                  </a:lnTo>
                  <a:lnTo>
                    <a:pt x="16852" y="363364"/>
                  </a:lnTo>
                  <a:lnTo>
                    <a:pt x="4340" y="317668"/>
                  </a:lnTo>
                  <a:lnTo>
                    <a:pt x="0" y="269093"/>
                  </a:lnTo>
                  <a:lnTo>
                    <a:pt x="4340" y="220763"/>
                  </a:lnTo>
                  <a:lnTo>
                    <a:pt x="16852" y="175259"/>
                  </a:lnTo>
                  <a:lnTo>
                    <a:pt x="36773" y="133344"/>
                  </a:lnTo>
                  <a:lnTo>
                    <a:pt x="63337" y="95782"/>
                  </a:lnTo>
                  <a:lnTo>
                    <a:pt x="95782" y="63337"/>
                  </a:lnTo>
                  <a:lnTo>
                    <a:pt x="133344" y="36773"/>
                  </a:lnTo>
                  <a:lnTo>
                    <a:pt x="175259" y="16852"/>
                  </a:lnTo>
                  <a:lnTo>
                    <a:pt x="220763" y="4340"/>
                  </a:lnTo>
                  <a:lnTo>
                    <a:pt x="269093" y="0"/>
                  </a:lnTo>
                  <a:lnTo>
                    <a:pt x="317668" y="4340"/>
                  </a:lnTo>
                  <a:lnTo>
                    <a:pt x="363364" y="16852"/>
                  </a:lnTo>
                  <a:lnTo>
                    <a:pt x="405423" y="36773"/>
                  </a:lnTo>
                  <a:lnTo>
                    <a:pt x="443088" y="63337"/>
                  </a:lnTo>
                  <a:lnTo>
                    <a:pt x="475602" y="95782"/>
                  </a:lnTo>
                  <a:lnTo>
                    <a:pt x="502208" y="133344"/>
                  </a:lnTo>
                  <a:lnTo>
                    <a:pt x="522150" y="175259"/>
                  </a:lnTo>
                  <a:lnTo>
                    <a:pt x="534670" y="220763"/>
                  </a:lnTo>
                  <a:lnTo>
                    <a:pt x="539012" y="269093"/>
                  </a:lnTo>
                  <a:lnTo>
                    <a:pt x="534670" y="317668"/>
                  </a:lnTo>
                  <a:lnTo>
                    <a:pt x="522150" y="363364"/>
                  </a:lnTo>
                  <a:lnTo>
                    <a:pt x="502208" y="405423"/>
                  </a:lnTo>
                  <a:lnTo>
                    <a:pt x="475602" y="443088"/>
                  </a:lnTo>
                  <a:lnTo>
                    <a:pt x="443088" y="475602"/>
                  </a:lnTo>
                  <a:lnTo>
                    <a:pt x="405423" y="502208"/>
                  </a:lnTo>
                  <a:lnTo>
                    <a:pt x="363364" y="522150"/>
                  </a:lnTo>
                  <a:lnTo>
                    <a:pt x="317668" y="534670"/>
                  </a:lnTo>
                  <a:lnTo>
                    <a:pt x="269093" y="539012"/>
                  </a:lnTo>
                  <a:close/>
                </a:path>
              </a:pathLst>
            </a:custGeom>
            <a:solidFill>
              <a:srgbClr val="F1A36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9" name="Google Shape;152;p8">
              <a:extLst>
                <a:ext uri="{FF2B5EF4-FFF2-40B4-BE49-F238E27FC236}">
                  <a16:creationId xmlns:a16="http://schemas.microsoft.com/office/drawing/2014/main" id="{4459FA82-F7C6-07BA-D57C-727ED689C439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00964" y="2813295"/>
              <a:ext cx="91118" cy="910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153;p8">
              <a:extLst>
                <a:ext uri="{FF2B5EF4-FFF2-40B4-BE49-F238E27FC236}">
                  <a16:creationId xmlns:a16="http://schemas.microsoft.com/office/drawing/2014/main" id="{78EA0611-D0BD-34F4-0E5F-0243919ACB1B}"/>
                </a:ext>
              </a:extLst>
            </p:cNvPr>
            <p:cNvSpPr/>
            <p:nvPr/>
          </p:nvSpPr>
          <p:spPr>
            <a:xfrm>
              <a:off x="626759" y="2739064"/>
              <a:ext cx="292100" cy="302260"/>
            </a:xfrm>
            <a:custGeom>
              <a:avLst/>
              <a:gdLst/>
              <a:ahLst/>
              <a:cxnLst/>
              <a:rect l="l" t="t" r="r" b="b"/>
              <a:pathLst>
                <a:path w="292100" h="302260" extrusionOk="0">
                  <a:moveTo>
                    <a:pt x="119777" y="239554"/>
                  </a:moveTo>
                  <a:lnTo>
                    <a:pt x="73296" y="230211"/>
                  </a:lnTo>
                  <a:lnTo>
                    <a:pt x="35208" y="204656"/>
                  </a:lnTo>
                  <a:lnTo>
                    <a:pt x="9460" y="166606"/>
                  </a:lnTo>
                  <a:lnTo>
                    <a:pt x="0" y="119777"/>
                  </a:lnTo>
                  <a:lnTo>
                    <a:pt x="9460" y="73307"/>
                  </a:lnTo>
                  <a:lnTo>
                    <a:pt x="35208" y="35218"/>
                  </a:lnTo>
                  <a:lnTo>
                    <a:pt x="73296" y="9463"/>
                  </a:lnTo>
                  <a:lnTo>
                    <a:pt x="119777" y="0"/>
                  </a:lnTo>
                  <a:lnTo>
                    <a:pt x="166247" y="9463"/>
                  </a:lnTo>
                  <a:lnTo>
                    <a:pt x="169701" y="11799"/>
                  </a:lnTo>
                  <a:lnTo>
                    <a:pt x="119777" y="11799"/>
                  </a:lnTo>
                  <a:lnTo>
                    <a:pt x="77634" y="20247"/>
                  </a:lnTo>
                  <a:lnTo>
                    <a:pt x="43325" y="43325"/>
                  </a:lnTo>
                  <a:lnTo>
                    <a:pt x="20247" y="77634"/>
                  </a:lnTo>
                  <a:lnTo>
                    <a:pt x="11799" y="119777"/>
                  </a:lnTo>
                  <a:lnTo>
                    <a:pt x="20247" y="162038"/>
                  </a:lnTo>
                  <a:lnTo>
                    <a:pt x="43325" y="196632"/>
                  </a:lnTo>
                  <a:lnTo>
                    <a:pt x="77634" y="220000"/>
                  </a:lnTo>
                  <a:lnTo>
                    <a:pt x="119777" y="228581"/>
                  </a:lnTo>
                  <a:lnTo>
                    <a:pt x="169352" y="228581"/>
                  </a:lnTo>
                  <a:lnTo>
                    <a:pt x="160991" y="232383"/>
                  </a:lnTo>
                  <a:lnTo>
                    <a:pt x="140895" y="237709"/>
                  </a:lnTo>
                  <a:lnTo>
                    <a:pt x="119777" y="239554"/>
                  </a:lnTo>
                  <a:close/>
                </a:path>
                <a:path w="292100" h="302260" extrusionOk="0">
                  <a:moveTo>
                    <a:pt x="169352" y="228581"/>
                  </a:moveTo>
                  <a:lnTo>
                    <a:pt x="119777" y="228581"/>
                  </a:lnTo>
                  <a:lnTo>
                    <a:pt x="162038" y="220000"/>
                  </a:lnTo>
                  <a:lnTo>
                    <a:pt x="196632" y="196632"/>
                  </a:lnTo>
                  <a:lnTo>
                    <a:pt x="220000" y="162038"/>
                  </a:lnTo>
                  <a:lnTo>
                    <a:pt x="228581" y="119777"/>
                  </a:lnTo>
                  <a:lnTo>
                    <a:pt x="220000" y="77634"/>
                  </a:lnTo>
                  <a:lnTo>
                    <a:pt x="196632" y="43325"/>
                  </a:lnTo>
                  <a:lnTo>
                    <a:pt x="162038" y="20247"/>
                  </a:lnTo>
                  <a:lnTo>
                    <a:pt x="119777" y="11799"/>
                  </a:lnTo>
                  <a:lnTo>
                    <a:pt x="169701" y="11799"/>
                  </a:lnTo>
                  <a:lnTo>
                    <a:pt x="204337" y="35218"/>
                  </a:lnTo>
                  <a:lnTo>
                    <a:pt x="230091" y="73307"/>
                  </a:lnTo>
                  <a:lnTo>
                    <a:pt x="239555" y="119777"/>
                  </a:lnTo>
                  <a:lnTo>
                    <a:pt x="237115" y="143881"/>
                  </a:lnTo>
                  <a:lnTo>
                    <a:pt x="230166" y="166481"/>
                  </a:lnTo>
                  <a:lnTo>
                    <a:pt x="219261" y="187025"/>
                  </a:lnTo>
                  <a:lnTo>
                    <a:pt x="204956" y="204956"/>
                  </a:lnTo>
                  <a:lnTo>
                    <a:pt x="212254" y="212547"/>
                  </a:lnTo>
                  <a:lnTo>
                    <a:pt x="196512" y="212547"/>
                  </a:lnTo>
                  <a:lnTo>
                    <a:pt x="179665" y="223891"/>
                  </a:lnTo>
                  <a:lnTo>
                    <a:pt x="169352" y="228581"/>
                  </a:lnTo>
                  <a:close/>
                </a:path>
                <a:path w="292100" h="302260" extrusionOk="0">
                  <a:moveTo>
                    <a:pt x="288456" y="301960"/>
                  </a:moveTo>
                  <a:lnTo>
                    <a:pt x="282570" y="301960"/>
                  </a:lnTo>
                  <a:lnTo>
                    <a:pt x="280865" y="300282"/>
                  </a:lnTo>
                  <a:lnTo>
                    <a:pt x="196512" y="212547"/>
                  </a:lnTo>
                  <a:lnTo>
                    <a:pt x="212254" y="212547"/>
                  </a:lnTo>
                  <a:lnTo>
                    <a:pt x="289309" y="292691"/>
                  </a:lnTo>
                  <a:lnTo>
                    <a:pt x="291839" y="295222"/>
                  </a:lnTo>
                  <a:lnTo>
                    <a:pt x="291839" y="298604"/>
                  </a:lnTo>
                  <a:lnTo>
                    <a:pt x="289309" y="300282"/>
                  </a:lnTo>
                  <a:lnTo>
                    <a:pt x="288456" y="3019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154;p8">
              <a:extLst>
                <a:ext uri="{FF2B5EF4-FFF2-40B4-BE49-F238E27FC236}">
                  <a16:creationId xmlns:a16="http://schemas.microsoft.com/office/drawing/2014/main" id="{6E71504A-2E3E-B778-8551-60194EBE1881}"/>
                </a:ext>
              </a:extLst>
            </p:cNvPr>
            <p:cNvSpPr/>
            <p:nvPr/>
          </p:nvSpPr>
          <p:spPr>
            <a:xfrm>
              <a:off x="457200" y="2575418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5" extrusionOk="0">
                  <a:moveTo>
                    <a:pt x="90266" y="535629"/>
                  </a:moveTo>
                  <a:lnTo>
                    <a:pt x="59491" y="499202"/>
                  </a:lnTo>
                  <a:lnTo>
                    <a:pt x="34432" y="458201"/>
                  </a:lnTo>
                  <a:lnTo>
                    <a:pt x="15733" y="413315"/>
                  </a:lnTo>
                  <a:lnTo>
                    <a:pt x="4041" y="365232"/>
                  </a:lnTo>
                  <a:lnTo>
                    <a:pt x="0" y="314639"/>
                  </a:lnTo>
                  <a:lnTo>
                    <a:pt x="3411" y="268145"/>
                  </a:lnTo>
                  <a:lnTo>
                    <a:pt x="13321" y="223768"/>
                  </a:lnTo>
                  <a:lnTo>
                    <a:pt x="29243" y="181996"/>
                  </a:lnTo>
                  <a:lnTo>
                    <a:pt x="50691" y="143316"/>
                  </a:lnTo>
                  <a:lnTo>
                    <a:pt x="77176" y="108214"/>
                  </a:lnTo>
                  <a:lnTo>
                    <a:pt x="108214" y="77176"/>
                  </a:lnTo>
                  <a:lnTo>
                    <a:pt x="143316" y="50691"/>
                  </a:lnTo>
                  <a:lnTo>
                    <a:pt x="181996" y="29243"/>
                  </a:lnTo>
                  <a:lnTo>
                    <a:pt x="223768" y="13321"/>
                  </a:lnTo>
                  <a:lnTo>
                    <a:pt x="268145" y="3411"/>
                  </a:lnTo>
                  <a:lnTo>
                    <a:pt x="314639" y="0"/>
                  </a:lnTo>
                  <a:lnTo>
                    <a:pt x="342138" y="1237"/>
                  </a:lnTo>
                  <a:lnTo>
                    <a:pt x="368928" y="4847"/>
                  </a:lnTo>
                  <a:lnTo>
                    <a:pt x="394928" y="10674"/>
                  </a:lnTo>
                  <a:lnTo>
                    <a:pt x="420060" y="18564"/>
                  </a:lnTo>
                </a:path>
                <a:path w="630555" h="630555" extrusionOk="0">
                  <a:moveTo>
                    <a:pt x="530569" y="85205"/>
                  </a:moveTo>
                  <a:lnTo>
                    <a:pt x="564240" y="122421"/>
                  </a:lnTo>
                  <a:lnTo>
                    <a:pt x="591839" y="164742"/>
                  </a:lnTo>
                  <a:lnTo>
                    <a:pt x="612557" y="211399"/>
                  </a:lnTo>
                  <a:lnTo>
                    <a:pt x="625582" y="261621"/>
                  </a:lnTo>
                  <a:lnTo>
                    <a:pt x="630104" y="314639"/>
                  </a:lnTo>
                  <a:lnTo>
                    <a:pt x="626692" y="361146"/>
                  </a:lnTo>
                  <a:lnTo>
                    <a:pt x="616777" y="405572"/>
                  </a:lnTo>
                  <a:lnTo>
                    <a:pt x="600843" y="447420"/>
                  </a:lnTo>
                  <a:lnTo>
                    <a:pt x="579373" y="486198"/>
                  </a:lnTo>
                  <a:lnTo>
                    <a:pt x="552849" y="521409"/>
                  </a:lnTo>
                  <a:lnTo>
                    <a:pt x="521755" y="552561"/>
                  </a:lnTo>
                  <a:lnTo>
                    <a:pt x="486574" y="579157"/>
                  </a:lnTo>
                  <a:lnTo>
                    <a:pt x="447789" y="600704"/>
                  </a:lnTo>
                  <a:lnTo>
                    <a:pt x="405883" y="616708"/>
                  </a:lnTo>
                  <a:lnTo>
                    <a:pt x="361338" y="626672"/>
                  </a:lnTo>
                  <a:lnTo>
                    <a:pt x="314639" y="630103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2" name="Google Shape;155;p8">
            <a:extLst>
              <a:ext uri="{FF2B5EF4-FFF2-40B4-BE49-F238E27FC236}">
                <a16:creationId xmlns:a16="http://schemas.microsoft.com/office/drawing/2014/main" id="{981B3772-EA67-6912-0613-C3E3F058DB61}"/>
              </a:ext>
            </a:extLst>
          </p:cNvPr>
          <p:cNvGrpSpPr/>
          <p:nvPr/>
        </p:nvGrpSpPr>
        <p:grpSpPr>
          <a:xfrm>
            <a:off x="2820879" y="1403508"/>
            <a:ext cx="3667760" cy="2951480"/>
            <a:chOff x="2820879" y="1403508"/>
            <a:chExt cx="3667760" cy="2951480"/>
          </a:xfrm>
        </p:grpSpPr>
        <p:sp>
          <p:nvSpPr>
            <p:cNvPr id="43" name="Google Shape;156;p8">
              <a:extLst>
                <a:ext uri="{FF2B5EF4-FFF2-40B4-BE49-F238E27FC236}">
                  <a16:creationId xmlns:a16="http://schemas.microsoft.com/office/drawing/2014/main" id="{69F3A97A-593A-A212-6F54-81903A1280D3}"/>
                </a:ext>
              </a:extLst>
            </p:cNvPr>
            <p:cNvSpPr/>
            <p:nvPr/>
          </p:nvSpPr>
          <p:spPr>
            <a:xfrm>
              <a:off x="2820879" y="1403508"/>
              <a:ext cx="3667760" cy="2951480"/>
            </a:xfrm>
            <a:custGeom>
              <a:avLst/>
              <a:gdLst/>
              <a:ahLst/>
              <a:cxnLst/>
              <a:rect l="l" t="t" r="r" b="b"/>
              <a:pathLst>
                <a:path w="3667760" h="2951479" extrusionOk="0">
                  <a:moveTo>
                    <a:pt x="796253" y="0"/>
                  </a:moveTo>
                  <a:lnTo>
                    <a:pt x="757193" y="29304"/>
                  </a:lnTo>
                  <a:lnTo>
                    <a:pt x="719042" y="59733"/>
                  </a:lnTo>
                  <a:lnTo>
                    <a:pt x="681827" y="91260"/>
                  </a:lnTo>
                  <a:lnTo>
                    <a:pt x="645571" y="123862"/>
                  </a:lnTo>
                  <a:lnTo>
                    <a:pt x="610301" y="157514"/>
                  </a:lnTo>
                  <a:lnTo>
                    <a:pt x="576040" y="192191"/>
                  </a:lnTo>
                  <a:lnTo>
                    <a:pt x="542816" y="227870"/>
                  </a:lnTo>
                  <a:lnTo>
                    <a:pt x="510652" y="264526"/>
                  </a:lnTo>
                  <a:lnTo>
                    <a:pt x="479573" y="302133"/>
                  </a:lnTo>
                  <a:lnTo>
                    <a:pt x="449606" y="340669"/>
                  </a:lnTo>
                  <a:lnTo>
                    <a:pt x="420774" y="380108"/>
                  </a:lnTo>
                  <a:lnTo>
                    <a:pt x="393104" y="420426"/>
                  </a:lnTo>
                  <a:lnTo>
                    <a:pt x="366620" y="461599"/>
                  </a:lnTo>
                  <a:lnTo>
                    <a:pt x="341348" y="503601"/>
                  </a:lnTo>
                  <a:lnTo>
                    <a:pt x="317312" y="546409"/>
                  </a:lnTo>
                  <a:lnTo>
                    <a:pt x="294538" y="589998"/>
                  </a:lnTo>
                  <a:lnTo>
                    <a:pt x="273052" y="634344"/>
                  </a:lnTo>
                  <a:lnTo>
                    <a:pt x="252877" y="679422"/>
                  </a:lnTo>
                  <a:lnTo>
                    <a:pt x="234039" y="725207"/>
                  </a:lnTo>
                  <a:lnTo>
                    <a:pt x="216565" y="771676"/>
                  </a:lnTo>
                  <a:lnTo>
                    <a:pt x="200477" y="818804"/>
                  </a:lnTo>
                  <a:lnTo>
                    <a:pt x="185803" y="866566"/>
                  </a:lnTo>
                  <a:lnTo>
                    <a:pt x="172566" y="914938"/>
                  </a:lnTo>
                  <a:lnTo>
                    <a:pt x="160792" y="963895"/>
                  </a:lnTo>
                  <a:lnTo>
                    <a:pt x="150507" y="1013414"/>
                  </a:lnTo>
                  <a:lnTo>
                    <a:pt x="141735" y="1063469"/>
                  </a:lnTo>
                  <a:lnTo>
                    <a:pt x="134501" y="1114036"/>
                  </a:lnTo>
                  <a:lnTo>
                    <a:pt x="128831" y="1165091"/>
                  </a:lnTo>
                  <a:lnTo>
                    <a:pt x="124750" y="1216608"/>
                  </a:lnTo>
                  <a:lnTo>
                    <a:pt x="122283" y="1268565"/>
                  </a:lnTo>
                  <a:lnTo>
                    <a:pt x="121455" y="1320936"/>
                  </a:lnTo>
                  <a:lnTo>
                    <a:pt x="122150" y="1369028"/>
                  </a:lnTo>
                  <a:lnTo>
                    <a:pt x="124222" y="1416775"/>
                  </a:lnTo>
                  <a:lnTo>
                    <a:pt x="127651" y="1464155"/>
                  </a:lnTo>
                  <a:lnTo>
                    <a:pt x="132419" y="1511151"/>
                  </a:lnTo>
                  <a:lnTo>
                    <a:pt x="138507" y="1557742"/>
                  </a:lnTo>
                  <a:lnTo>
                    <a:pt x="145895" y="1603911"/>
                  </a:lnTo>
                  <a:lnTo>
                    <a:pt x="154565" y="1649638"/>
                  </a:lnTo>
                  <a:lnTo>
                    <a:pt x="164496" y="1694903"/>
                  </a:lnTo>
                  <a:lnTo>
                    <a:pt x="175671" y="1739689"/>
                  </a:lnTo>
                  <a:lnTo>
                    <a:pt x="188070" y="1783975"/>
                  </a:lnTo>
                  <a:lnTo>
                    <a:pt x="201674" y="1827743"/>
                  </a:lnTo>
                  <a:lnTo>
                    <a:pt x="216464" y="1870973"/>
                  </a:lnTo>
                  <a:lnTo>
                    <a:pt x="232420" y="1913647"/>
                  </a:lnTo>
                  <a:lnTo>
                    <a:pt x="249524" y="1955745"/>
                  </a:lnTo>
                  <a:lnTo>
                    <a:pt x="267757" y="1997249"/>
                  </a:lnTo>
                  <a:lnTo>
                    <a:pt x="287098" y="2038138"/>
                  </a:lnTo>
                  <a:lnTo>
                    <a:pt x="307531" y="2078395"/>
                  </a:lnTo>
                  <a:lnTo>
                    <a:pt x="329034" y="2118000"/>
                  </a:lnTo>
                  <a:lnTo>
                    <a:pt x="351589" y="2156934"/>
                  </a:lnTo>
                  <a:lnTo>
                    <a:pt x="375177" y="2195178"/>
                  </a:lnTo>
                  <a:lnTo>
                    <a:pt x="399780" y="2232713"/>
                  </a:lnTo>
                  <a:lnTo>
                    <a:pt x="425377" y="2269520"/>
                  </a:lnTo>
                  <a:lnTo>
                    <a:pt x="451949" y="2305579"/>
                  </a:lnTo>
                  <a:lnTo>
                    <a:pt x="479478" y="2340872"/>
                  </a:lnTo>
                  <a:lnTo>
                    <a:pt x="507945" y="2375379"/>
                  </a:lnTo>
                  <a:lnTo>
                    <a:pt x="537329" y="2409082"/>
                  </a:lnTo>
                  <a:lnTo>
                    <a:pt x="567613" y="2441962"/>
                  </a:lnTo>
                  <a:lnTo>
                    <a:pt x="598778" y="2473998"/>
                  </a:lnTo>
                  <a:lnTo>
                    <a:pt x="630803" y="2505173"/>
                  </a:lnTo>
                  <a:lnTo>
                    <a:pt x="663670" y="2535467"/>
                  </a:lnTo>
                  <a:lnTo>
                    <a:pt x="697359" y="2564861"/>
                  </a:lnTo>
                  <a:lnTo>
                    <a:pt x="731853" y="2593336"/>
                  </a:lnTo>
                  <a:lnTo>
                    <a:pt x="767131" y="2620873"/>
                  </a:lnTo>
                  <a:lnTo>
                    <a:pt x="803174" y="2647452"/>
                  </a:lnTo>
                  <a:lnTo>
                    <a:pt x="839964" y="2673056"/>
                  </a:lnTo>
                  <a:lnTo>
                    <a:pt x="877481" y="2697664"/>
                  </a:lnTo>
                  <a:lnTo>
                    <a:pt x="915706" y="2721258"/>
                  </a:lnTo>
                  <a:lnTo>
                    <a:pt x="954620" y="2743818"/>
                  </a:lnTo>
                  <a:lnTo>
                    <a:pt x="994205" y="2765325"/>
                  </a:lnTo>
                  <a:lnTo>
                    <a:pt x="1034439" y="2785761"/>
                  </a:lnTo>
                  <a:lnTo>
                    <a:pt x="1075306" y="2805107"/>
                  </a:lnTo>
                  <a:lnTo>
                    <a:pt x="1116785" y="2823342"/>
                  </a:lnTo>
                  <a:lnTo>
                    <a:pt x="1158858" y="2840449"/>
                  </a:lnTo>
                  <a:lnTo>
                    <a:pt x="1201505" y="2856407"/>
                  </a:lnTo>
                  <a:lnTo>
                    <a:pt x="1244708" y="2871199"/>
                  </a:lnTo>
                  <a:lnTo>
                    <a:pt x="1288446" y="2884804"/>
                  </a:lnTo>
                  <a:lnTo>
                    <a:pt x="1332702" y="2897204"/>
                  </a:lnTo>
                  <a:lnTo>
                    <a:pt x="1377455" y="2908380"/>
                  </a:lnTo>
                  <a:lnTo>
                    <a:pt x="1422688" y="2918313"/>
                  </a:lnTo>
                  <a:lnTo>
                    <a:pt x="1468380" y="2926983"/>
                  </a:lnTo>
                  <a:lnTo>
                    <a:pt x="1514513" y="2934371"/>
                  </a:lnTo>
                  <a:lnTo>
                    <a:pt x="1561067" y="2940459"/>
                  </a:lnTo>
                  <a:lnTo>
                    <a:pt x="1608024" y="2945228"/>
                  </a:lnTo>
                  <a:lnTo>
                    <a:pt x="1655364" y="2948657"/>
                  </a:lnTo>
                  <a:lnTo>
                    <a:pt x="1703068" y="2950729"/>
                  </a:lnTo>
                  <a:lnTo>
                    <a:pt x="1751117" y="2951424"/>
                  </a:lnTo>
                  <a:lnTo>
                    <a:pt x="1799210" y="2950729"/>
                  </a:lnTo>
                  <a:lnTo>
                    <a:pt x="1846956" y="2948657"/>
                  </a:lnTo>
                  <a:lnTo>
                    <a:pt x="1894337" y="2945228"/>
                  </a:lnTo>
                  <a:lnTo>
                    <a:pt x="1941332" y="2940459"/>
                  </a:lnTo>
                  <a:lnTo>
                    <a:pt x="1987924" y="2934371"/>
                  </a:lnTo>
                  <a:lnTo>
                    <a:pt x="2034093" y="2926983"/>
                  </a:lnTo>
                  <a:lnTo>
                    <a:pt x="2079820" y="2918313"/>
                  </a:lnTo>
                  <a:lnTo>
                    <a:pt x="2125085" y="2908380"/>
                  </a:lnTo>
                  <a:lnTo>
                    <a:pt x="2169871" y="2897204"/>
                  </a:lnTo>
                  <a:lnTo>
                    <a:pt x="2214157" y="2884804"/>
                  </a:lnTo>
                  <a:lnTo>
                    <a:pt x="2257925" y="2871199"/>
                  </a:lnTo>
                  <a:lnTo>
                    <a:pt x="2301155" y="2856407"/>
                  </a:lnTo>
                  <a:lnTo>
                    <a:pt x="2343829" y="2840449"/>
                  </a:lnTo>
                  <a:lnTo>
                    <a:pt x="2385927" y="2823342"/>
                  </a:lnTo>
                  <a:lnTo>
                    <a:pt x="2427430" y="2805107"/>
                  </a:lnTo>
                  <a:lnTo>
                    <a:pt x="2468320" y="2785761"/>
                  </a:lnTo>
                  <a:lnTo>
                    <a:pt x="2508577" y="2765325"/>
                  </a:lnTo>
                  <a:lnTo>
                    <a:pt x="2548182" y="2743818"/>
                  </a:lnTo>
                  <a:lnTo>
                    <a:pt x="2587116" y="2721258"/>
                  </a:lnTo>
                  <a:lnTo>
                    <a:pt x="2625360" y="2697664"/>
                  </a:lnTo>
                  <a:lnTo>
                    <a:pt x="2662895" y="2673056"/>
                  </a:lnTo>
                  <a:lnTo>
                    <a:pt x="2699702" y="2647452"/>
                  </a:lnTo>
                  <a:lnTo>
                    <a:pt x="2735761" y="2620873"/>
                  </a:lnTo>
                  <a:lnTo>
                    <a:pt x="2771054" y="2593336"/>
                  </a:lnTo>
                  <a:lnTo>
                    <a:pt x="2805561" y="2564861"/>
                  </a:lnTo>
                  <a:lnTo>
                    <a:pt x="2839264" y="2535467"/>
                  </a:lnTo>
                  <a:lnTo>
                    <a:pt x="2872143" y="2505173"/>
                  </a:lnTo>
                  <a:lnTo>
                    <a:pt x="2904180" y="2473998"/>
                  </a:lnTo>
                  <a:lnTo>
                    <a:pt x="2935355" y="2441962"/>
                  </a:lnTo>
                  <a:lnTo>
                    <a:pt x="2965649" y="2409082"/>
                  </a:lnTo>
                  <a:lnTo>
                    <a:pt x="2995043" y="2375379"/>
                  </a:lnTo>
                  <a:lnTo>
                    <a:pt x="3023518" y="2340872"/>
                  </a:lnTo>
                  <a:lnTo>
                    <a:pt x="3051055" y="2305579"/>
                  </a:lnTo>
                  <a:lnTo>
                    <a:pt x="3077634" y="2269520"/>
                  </a:lnTo>
                  <a:lnTo>
                    <a:pt x="3103238" y="2232713"/>
                  </a:lnTo>
                  <a:lnTo>
                    <a:pt x="3127846" y="2195178"/>
                  </a:lnTo>
                  <a:lnTo>
                    <a:pt x="3151439" y="2156934"/>
                  </a:lnTo>
                  <a:lnTo>
                    <a:pt x="3174000" y="2118000"/>
                  </a:lnTo>
                  <a:lnTo>
                    <a:pt x="3195507" y="2078395"/>
                  </a:lnTo>
                  <a:lnTo>
                    <a:pt x="3215943" y="2038138"/>
                  </a:lnTo>
                  <a:lnTo>
                    <a:pt x="3235288" y="1997249"/>
                  </a:lnTo>
                  <a:lnTo>
                    <a:pt x="3253524" y="1955745"/>
                  </a:lnTo>
                  <a:lnTo>
                    <a:pt x="3270630" y="1913647"/>
                  </a:lnTo>
                  <a:lnTo>
                    <a:pt x="3286589" y="1870973"/>
                  </a:lnTo>
                  <a:lnTo>
                    <a:pt x="3301381" y="1827743"/>
                  </a:lnTo>
                  <a:lnTo>
                    <a:pt x="3314986" y="1783975"/>
                  </a:lnTo>
                  <a:lnTo>
                    <a:pt x="3327386" y="1739689"/>
                  </a:lnTo>
                  <a:lnTo>
                    <a:pt x="3338562" y="1694903"/>
                  </a:lnTo>
                  <a:lnTo>
                    <a:pt x="3348495" y="1649638"/>
                  </a:lnTo>
                  <a:lnTo>
                    <a:pt x="3357165" y="1603911"/>
                  </a:lnTo>
                  <a:lnTo>
                    <a:pt x="3364553" y="1557742"/>
                  </a:lnTo>
                  <a:lnTo>
                    <a:pt x="3370641" y="1511151"/>
                  </a:lnTo>
                  <a:lnTo>
                    <a:pt x="3375410" y="1464155"/>
                  </a:lnTo>
                  <a:lnTo>
                    <a:pt x="3378839" y="1416775"/>
                  </a:lnTo>
                  <a:lnTo>
                    <a:pt x="3380911" y="1369028"/>
                  </a:lnTo>
                  <a:lnTo>
                    <a:pt x="3381606" y="1320936"/>
                  </a:lnTo>
                  <a:lnTo>
                    <a:pt x="3380778" y="1268562"/>
                  </a:lnTo>
                  <a:lnTo>
                    <a:pt x="3378311" y="1216598"/>
                  </a:lnTo>
                  <a:lnTo>
                    <a:pt x="3374230" y="1165069"/>
                  </a:lnTo>
                  <a:lnTo>
                    <a:pt x="3368559" y="1113999"/>
                  </a:lnTo>
                  <a:lnTo>
                    <a:pt x="3361324" y="1063413"/>
                  </a:lnTo>
                  <a:lnTo>
                    <a:pt x="3352550" y="1013337"/>
                  </a:lnTo>
                  <a:lnTo>
                    <a:pt x="3342262" y="963795"/>
                  </a:lnTo>
                  <a:lnTo>
                    <a:pt x="3330484" y="914812"/>
                  </a:lnTo>
                  <a:lnTo>
                    <a:pt x="3317242" y="866413"/>
                  </a:lnTo>
                  <a:lnTo>
                    <a:pt x="3302561" y="818624"/>
                  </a:lnTo>
                  <a:lnTo>
                    <a:pt x="3286465" y="771469"/>
                  </a:lnTo>
                  <a:lnTo>
                    <a:pt x="3268979" y="724973"/>
                  </a:lnTo>
                  <a:lnTo>
                    <a:pt x="3250129" y="679161"/>
                  </a:lnTo>
                  <a:lnTo>
                    <a:pt x="3229940" y="634058"/>
                  </a:lnTo>
                  <a:lnTo>
                    <a:pt x="3208436" y="589689"/>
                  </a:lnTo>
                  <a:lnTo>
                    <a:pt x="3185642" y="546079"/>
                  </a:lnTo>
                  <a:lnTo>
                    <a:pt x="3161583" y="503254"/>
                  </a:lnTo>
                  <a:lnTo>
                    <a:pt x="3136285" y="461237"/>
                  </a:lnTo>
                  <a:lnTo>
                    <a:pt x="3109772" y="420054"/>
                  </a:lnTo>
                  <a:lnTo>
                    <a:pt x="3082070" y="379730"/>
                  </a:lnTo>
                  <a:lnTo>
                    <a:pt x="3053202" y="340291"/>
                  </a:lnTo>
                  <a:lnTo>
                    <a:pt x="3023195" y="301760"/>
                  </a:lnTo>
                  <a:lnTo>
                    <a:pt x="2992073" y="264162"/>
                  </a:lnTo>
                  <a:lnTo>
                    <a:pt x="2959861" y="227524"/>
                  </a:lnTo>
                  <a:lnTo>
                    <a:pt x="2926584" y="191869"/>
                  </a:lnTo>
                  <a:lnTo>
                    <a:pt x="2892267" y="157223"/>
                  </a:lnTo>
                  <a:lnTo>
                    <a:pt x="2856935" y="123611"/>
                  </a:lnTo>
                  <a:lnTo>
                    <a:pt x="2820612" y="91058"/>
                  </a:lnTo>
                  <a:lnTo>
                    <a:pt x="2783325" y="59588"/>
                  </a:lnTo>
                  <a:lnTo>
                    <a:pt x="2745098" y="29227"/>
                  </a:lnTo>
                  <a:lnTo>
                    <a:pt x="2705956" y="0"/>
                  </a:lnTo>
                </a:path>
                <a:path w="3667760" h="2951479" extrusionOk="0">
                  <a:moveTo>
                    <a:pt x="0" y="272449"/>
                  </a:moveTo>
                  <a:lnTo>
                    <a:pt x="504413" y="272449"/>
                  </a:lnTo>
                </a:path>
                <a:path w="3667760" h="2951479" extrusionOk="0">
                  <a:moveTo>
                    <a:pt x="0" y="2581970"/>
                  </a:moveTo>
                  <a:lnTo>
                    <a:pt x="716135" y="2581970"/>
                  </a:lnTo>
                </a:path>
                <a:path w="3667760" h="2951479" extrusionOk="0">
                  <a:moveTo>
                    <a:pt x="0" y="1500879"/>
                  </a:moveTo>
                  <a:lnTo>
                    <a:pt x="127368" y="1500879"/>
                  </a:lnTo>
                </a:path>
                <a:path w="3667760" h="2951479" extrusionOk="0">
                  <a:moveTo>
                    <a:pt x="3667236" y="501474"/>
                  </a:moveTo>
                  <a:lnTo>
                    <a:pt x="3162822" y="501474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157;p8">
              <a:extLst>
                <a:ext uri="{FF2B5EF4-FFF2-40B4-BE49-F238E27FC236}">
                  <a16:creationId xmlns:a16="http://schemas.microsoft.com/office/drawing/2014/main" id="{120F5E0A-42FD-30AC-E3BD-341A1A106EC4}"/>
                </a:ext>
              </a:extLst>
            </p:cNvPr>
            <p:cNvSpPr/>
            <p:nvPr/>
          </p:nvSpPr>
          <p:spPr>
            <a:xfrm>
              <a:off x="3623898" y="1880940"/>
              <a:ext cx="1896745" cy="1175385"/>
            </a:xfrm>
            <a:custGeom>
              <a:avLst/>
              <a:gdLst/>
              <a:ahLst/>
              <a:cxnLst/>
              <a:rect l="l" t="t" r="r" b="b"/>
              <a:pathLst>
                <a:path w="1896745" h="1175385" extrusionOk="0">
                  <a:moveTo>
                    <a:pt x="1805106" y="1175003"/>
                  </a:moveTo>
                  <a:lnTo>
                    <a:pt x="91091" y="1175003"/>
                  </a:lnTo>
                  <a:lnTo>
                    <a:pt x="55868" y="1167882"/>
                  </a:lnTo>
                  <a:lnTo>
                    <a:pt x="26888" y="1148421"/>
                  </a:lnTo>
                  <a:lnTo>
                    <a:pt x="7236" y="1119471"/>
                  </a:lnTo>
                  <a:lnTo>
                    <a:pt x="0" y="1083884"/>
                  </a:lnTo>
                  <a:lnTo>
                    <a:pt x="0" y="91091"/>
                  </a:lnTo>
                  <a:lnTo>
                    <a:pt x="7236" y="55509"/>
                  </a:lnTo>
                  <a:lnTo>
                    <a:pt x="26888" y="26568"/>
                  </a:lnTo>
                  <a:lnTo>
                    <a:pt x="55868" y="7116"/>
                  </a:lnTo>
                  <a:lnTo>
                    <a:pt x="91091" y="0"/>
                  </a:lnTo>
                  <a:lnTo>
                    <a:pt x="1805106" y="0"/>
                  </a:lnTo>
                  <a:lnTo>
                    <a:pt x="1840330" y="7116"/>
                  </a:lnTo>
                  <a:lnTo>
                    <a:pt x="1869310" y="26568"/>
                  </a:lnTo>
                  <a:lnTo>
                    <a:pt x="1888962" y="55509"/>
                  </a:lnTo>
                  <a:lnTo>
                    <a:pt x="1896198" y="91091"/>
                  </a:lnTo>
                  <a:lnTo>
                    <a:pt x="1896198" y="1083884"/>
                  </a:lnTo>
                  <a:lnTo>
                    <a:pt x="1888962" y="1119471"/>
                  </a:lnTo>
                  <a:lnTo>
                    <a:pt x="1869310" y="1148421"/>
                  </a:lnTo>
                  <a:lnTo>
                    <a:pt x="1840330" y="1167882"/>
                  </a:lnTo>
                  <a:lnTo>
                    <a:pt x="1805106" y="1175003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" name="Google Shape;158;p8">
              <a:extLst>
                <a:ext uri="{FF2B5EF4-FFF2-40B4-BE49-F238E27FC236}">
                  <a16:creationId xmlns:a16="http://schemas.microsoft.com/office/drawing/2014/main" id="{830137DD-95FE-5766-C484-8AB1E3DDFAA5}"/>
                </a:ext>
              </a:extLst>
            </p:cNvPr>
            <p:cNvSpPr/>
            <p:nvPr/>
          </p:nvSpPr>
          <p:spPr>
            <a:xfrm>
              <a:off x="3344654" y="3017962"/>
              <a:ext cx="2454910" cy="455930"/>
            </a:xfrm>
            <a:custGeom>
              <a:avLst/>
              <a:gdLst/>
              <a:ahLst/>
              <a:cxnLst/>
              <a:rect l="l" t="t" r="r" b="b"/>
              <a:pathLst>
                <a:path w="2454910" h="455929" extrusionOk="0">
                  <a:moveTo>
                    <a:pt x="2359330" y="455511"/>
                  </a:moveTo>
                  <a:lnTo>
                    <a:pt x="96208" y="455511"/>
                  </a:lnTo>
                  <a:lnTo>
                    <a:pt x="51170" y="452570"/>
                  </a:lnTo>
                  <a:lnTo>
                    <a:pt x="18074" y="444644"/>
                  </a:lnTo>
                  <a:lnTo>
                    <a:pt x="0" y="433083"/>
                  </a:lnTo>
                  <a:lnTo>
                    <a:pt x="29" y="419235"/>
                  </a:lnTo>
                  <a:lnTo>
                    <a:pt x="255618" y="37129"/>
                  </a:lnTo>
                  <a:lnTo>
                    <a:pt x="299383" y="10973"/>
                  </a:lnTo>
                  <a:lnTo>
                    <a:pt x="370335" y="0"/>
                  </a:lnTo>
                  <a:lnTo>
                    <a:pt x="2084351" y="0"/>
                  </a:lnTo>
                  <a:lnTo>
                    <a:pt x="2155623" y="10973"/>
                  </a:lnTo>
                  <a:lnTo>
                    <a:pt x="2199068" y="37129"/>
                  </a:lnTo>
                  <a:lnTo>
                    <a:pt x="2454631" y="419235"/>
                  </a:lnTo>
                  <a:lnTo>
                    <a:pt x="2454688" y="433083"/>
                  </a:lnTo>
                  <a:lnTo>
                    <a:pt x="2436715" y="444644"/>
                  </a:lnTo>
                  <a:lnTo>
                    <a:pt x="2403874" y="452570"/>
                  </a:lnTo>
                  <a:lnTo>
                    <a:pt x="2359330" y="455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159;p8">
              <a:extLst>
                <a:ext uri="{FF2B5EF4-FFF2-40B4-BE49-F238E27FC236}">
                  <a16:creationId xmlns:a16="http://schemas.microsoft.com/office/drawing/2014/main" id="{29DB6765-4148-761F-E12B-57A79DA7B20F}"/>
                </a:ext>
              </a:extLst>
            </p:cNvPr>
            <p:cNvSpPr/>
            <p:nvPr/>
          </p:nvSpPr>
          <p:spPr>
            <a:xfrm>
              <a:off x="3344654" y="3017962"/>
              <a:ext cx="2454910" cy="455930"/>
            </a:xfrm>
            <a:custGeom>
              <a:avLst/>
              <a:gdLst/>
              <a:ahLst/>
              <a:cxnLst/>
              <a:rect l="l" t="t" r="r" b="b"/>
              <a:pathLst>
                <a:path w="2454910" h="455929" extrusionOk="0">
                  <a:moveTo>
                    <a:pt x="370335" y="0"/>
                  </a:moveTo>
                  <a:lnTo>
                    <a:pt x="299383" y="10973"/>
                  </a:lnTo>
                  <a:lnTo>
                    <a:pt x="255618" y="37129"/>
                  </a:lnTo>
                  <a:lnTo>
                    <a:pt x="29" y="419235"/>
                  </a:lnTo>
                  <a:lnTo>
                    <a:pt x="0" y="433083"/>
                  </a:lnTo>
                  <a:lnTo>
                    <a:pt x="18074" y="444644"/>
                  </a:lnTo>
                  <a:lnTo>
                    <a:pt x="51170" y="452570"/>
                  </a:lnTo>
                  <a:lnTo>
                    <a:pt x="96208" y="455511"/>
                  </a:lnTo>
                  <a:lnTo>
                    <a:pt x="2359330" y="455511"/>
                  </a:lnTo>
                  <a:lnTo>
                    <a:pt x="2403874" y="452570"/>
                  </a:lnTo>
                  <a:lnTo>
                    <a:pt x="2436715" y="444644"/>
                  </a:lnTo>
                  <a:lnTo>
                    <a:pt x="2454688" y="433083"/>
                  </a:lnTo>
                  <a:lnTo>
                    <a:pt x="2454631" y="419235"/>
                  </a:lnTo>
                  <a:lnTo>
                    <a:pt x="2199068" y="37129"/>
                  </a:lnTo>
                  <a:lnTo>
                    <a:pt x="2155623" y="10973"/>
                  </a:lnTo>
                  <a:lnTo>
                    <a:pt x="2084351" y="0"/>
                  </a:lnTo>
                  <a:lnTo>
                    <a:pt x="3703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160;p8">
              <a:extLst>
                <a:ext uri="{FF2B5EF4-FFF2-40B4-BE49-F238E27FC236}">
                  <a16:creationId xmlns:a16="http://schemas.microsoft.com/office/drawing/2014/main" id="{987040B5-5C95-FFF8-5AF4-80C3C8C97B6C}"/>
                </a:ext>
              </a:extLst>
            </p:cNvPr>
            <p:cNvSpPr/>
            <p:nvPr/>
          </p:nvSpPr>
          <p:spPr>
            <a:xfrm>
              <a:off x="3342153" y="3444787"/>
              <a:ext cx="2459990" cy="81915"/>
            </a:xfrm>
            <a:custGeom>
              <a:avLst/>
              <a:gdLst/>
              <a:ahLst/>
              <a:cxnLst/>
              <a:rect l="l" t="t" r="r" b="b"/>
              <a:pathLst>
                <a:path w="2459990" h="81914" extrusionOk="0">
                  <a:moveTo>
                    <a:pt x="2316285" y="81822"/>
                  </a:moveTo>
                  <a:lnTo>
                    <a:pt x="144254" y="81822"/>
                  </a:lnTo>
                  <a:lnTo>
                    <a:pt x="96691" y="76034"/>
                  </a:lnTo>
                  <a:lnTo>
                    <a:pt x="49044" y="59569"/>
                  </a:lnTo>
                  <a:lnTo>
                    <a:pt x="12939" y="33774"/>
                  </a:lnTo>
                  <a:lnTo>
                    <a:pt x="0" y="0"/>
                  </a:lnTo>
                  <a:lnTo>
                    <a:pt x="8074" y="11246"/>
                  </a:lnTo>
                  <a:lnTo>
                    <a:pt x="28479" y="20355"/>
                  </a:lnTo>
                  <a:lnTo>
                    <a:pt x="59321" y="26458"/>
                  </a:lnTo>
                  <a:lnTo>
                    <a:pt x="98708" y="28685"/>
                  </a:lnTo>
                  <a:lnTo>
                    <a:pt x="2449103" y="28685"/>
                  </a:lnTo>
                  <a:lnTo>
                    <a:pt x="2447230" y="33774"/>
                  </a:lnTo>
                  <a:lnTo>
                    <a:pt x="2411386" y="59569"/>
                  </a:lnTo>
                  <a:lnTo>
                    <a:pt x="2363836" y="76034"/>
                  </a:lnTo>
                  <a:lnTo>
                    <a:pt x="2316285" y="81822"/>
                  </a:lnTo>
                  <a:close/>
                </a:path>
                <a:path w="2459990" h="81914" extrusionOk="0">
                  <a:moveTo>
                    <a:pt x="2449103" y="28685"/>
                  </a:moveTo>
                  <a:lnTo>
                    <a:pt x="2361831" y="28685"/>
                  </a:lnTo>
                  <a:lnTo>
                    <a:pt x="2401194" y="26458"/>
                  </a:lnTo>
                  <a:lnTo>
                    <a:pt x="2431941" y="20355"/>
                  </a:lnTo>
                  <a:lnTo>
                    <a:pt x="2452091" y="11246"/>
                  </a:lnTo>
                  <a:lnTo>
                    <a:pt x="2459661" y="0"/>
                  </a:lnTo>
                  <a:lnTo>
                    <a:pt x="2449103" y="28685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8" name="Google Shape;161;p8">
              <a:extLst>
                <a:ext uri="{FF2B5EF4-FFF2-40B4-BE49-F238E27FC236}">
                  <a16:creationId xmlns:a16="http://schemas.microsoft.com/office/drawing/2014/main" id="{4AD7C32B-C8FF-16F2-921F-ADD3D9CE2E30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33167" y="3062682"/>
              <a:ext cx="1877634" cy="3812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162;p8">
              <a:extLst>
                <a:ext uri="{FF2B5EF4-FFF2-40B4-BE49-F238E27FC236}">
                  <a16:creationId xmlns:a16="http://schemas.microsoft.com/office/drawing/2014/main" id="{6E635D7D-B14F-D971-799A-B90EA76C94C2}"/>
                </a:ext>
              </a:extLst>
            </p:cNvPr>
            <p:cNvSpPr/>
            <p:nvPr/>
          </p:nvSpPr>
          <p:spPr>
            <a:xfrm>
              <a:off x="3669444" y="1926486"/>
              <a:ext cx="1805305" cy="1008380"/>
            </a:xfrm>
            <a:custGeom>
              <a:avLst/>
              <a:gdLst/>
              <a:ahLst/>
              <a:cxnLst/>
              <a:rect l="l" t="t" r="r" b="b"/>
              <a:pathLst>
                <a:path w="1805304" h="1008380" extrusionOk="0">
                  <a:moveTo>
                    <a:pt x="1759561" y="1007974"/>
                  </a:moveTo>
                  <a:lnTo>
                    <a:pt x="45545" y="1007974"/>
                  </a:lnTo>
                  <a:lnTo>
                    <a:pt x="28114" y="1004430"/>
                  </a:lnTo>
                  <a:lnTo>
                    <a:pt x="13603" y="994797"/>
                  </a:lnTo>
                  <a:lnTo>
                    <a:pt x="3678" y="980580"/>
                  </a:lnTo>
                  <a:lnTo>
                    <a:pt x="0" y="963281"/>
                  </a:lnTo>
                  <a:lnTo>
                    <a:pt x="0" y="45545"/>
                  </a:lnTo>
                  <a:lnTo>
                    <a:pt x="3678" y="27754"/>
                  </a:lnTo>
                  <a:lnTo>
                    <a:pt x="13603" y="13284"/>
                  </a:lnTo>
                  <a:lnTo>
                    <a:pt x="28114" y="3558"/>
                  </a:lnTo>
                  <a:lnTo>
                    <a:pt x="45545" y="0"/>
                  </a:lnTo>
                  <a:lnTo>
                    <a:pt x="1759561" y="0"/>
                  </a:lnTo>
                  <a:lnTo>
                    <a:pt x="1777352" y="3558"/>
                  </a:lnTo>
                  <a:lnTo>
                    <a:pt x="1791823" y="13284"/>
                  </a:lnTo>
                  <a:lnTo>
                    <a:pt x="1801548" y="27754"/>
                  </a:lnTo>
                  <a:lnTo>
                    <a:pt x="1805107" y="45545"/>
                  </a:lnTo>
                  <a:lnTo>
                    <a:pt x="1805107" y="963281"/>
                  </a:lnTo>
                  <a:lnTo>
                    <a:pt x="1801429" y="980580"/>
                  </a:lnTo>
                  <a:lnTo>
                    <a:pt x="1791503" y="994797"/>
                  </a:lnTo>
                  <a:lnTo>
                    <a:pt x="1776993" y="1004430"/>
                  </a:lnTo>
                  <a:lnTo>
                    <a:pt x="1759561" y="10079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" name="Google Shape;163;p8">
              <a:extLst>
                <a:ext uri="{FF2B5EF4-FFF2-40B4-BE49-F238E27FC236}">
                  <a16:creationId xmlns:a16="http://schemas.microsoft.com/office/drawing/2014/main" id="{5C7112B9-F7F0-9AA1-9C81-CF7EADB038BA}"/>
                </a:ext>
              </a:extLst>
            </p:cNvPr>
            <p:cNvSpPr/>
            <p:nvPr/>
          </p:nvSpPr>
          <p:spPr>
            <a:xfrm>
              <a:off x="6173696" y="3127254"/>
              <a:ext cx="235585" cy="0"/>
            </a:xfrm>
            <a:custGeom>
              <a:avLst/>
              <a:gdLst/>
              <a:ahLst/>
              <a:cxnLst/>
              <a:rect l="l" t="t" r="r" b="b"/>
              <a:pathLst>
                <a:path w="235585" h="120000" extrusionOk="0">
                  <a:moveTo>
                    <a:pt x="0" y="0"/>
                  </a:moveTo>
                  <a:lnTo>
                    <a:pt x="235322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4556543" y="382282"/>
            <a:ext cx="3785870" cy="8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361950" marR="5080" lvl="0" indent="-349885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 </a:t>
            </a:r>
            <a:r>
              <a:rPr lang="en-US" dirty="0" err="1"/>
              <a:t>problema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del </a:t>
            </a:r>
            <a:r>
              <a:rPr lang="en-US" dirty="0" err="1"/>
              <a:t>negocio</a:t>
            </a:r>
            <a:endParaRPr dirty="0"/>
          </a:p>
        </p:txBody>
      </p:sp>
      <p:sp>
        <p:nvSpPr>
          <p:cNvPr id="222" name="Google Shape;222;p10"/>
          <p:cNvSpPr txBox="1"/>
          <p:nvPr/>
        </p:nvSpPr>
        <p:spPr>
          <a:xfrm>
            <a:off x="3986629" y="1381169"/>
            <a:ext cx="4925698" cy="177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75" rIns="0" bIns="0" anchor="t" anchorCtr="0">
            <a:spAutoFit/>
          </a:bodyPr>
          <a:lstStyle/>
          <a:p>
            <a:pPr marL="12700" marR="5080" lvl="0" indent="0" algn="just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* </a:t>
            </a:r>
            <a:r>
              <a:rPr lang="es-E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Home </a:t>
            </a:r>
            <a:r>
              <a:rPr lang="es-E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Credit</a:t>
            </a:r>
            <a:r>
              <a:rPr lang="es-E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se esfuerza por ampliar la inclusión financiera de la población no bancarizada al brindar una experiencia de préstamo positiva y segura. Para asegurarse de que esta población desatendida tenga una experiencia crediticia positiva, Home </a:t>
            </a:r>
            <a:r>
              <a:rPr lang="es-E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Credit</a:t>
            </a:r>
            <a:r>
              <a:rPr lang="es-E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utiliza una variedad de datos alternativos, incluida la información de telecomunicaciones y transaccionales, para predecir la capacidad de pago de sus clientes.</a:t>
            </a:r>
          </a:p>
          <a:p>
            <a:pPr marL="12700" marR="5080" lvl="0" indent="0" algn="just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5" name="Google Shape;225;p10"/>
          <p:cNvGrpSpPr/>
          <p:nvPr/>
        </p:nvGrpSpPr>
        <p:grpSpPr>
          <a:xfrm>
            <a:off x="336994" y="1139221"/>
            <a:ext cx="3136091" cy="3614995"/>
            <a:chOff x="719069" y="831646"/>
            <a:chExt cx="3136091" cy="3614995"/>
          </a:xfrm>
        </p:grpSpPr>
        <p:sp>
          <p:nvSpPr>
            <p:cNvPr id="226" name="Google Shape;226;p10"/>
            <p:cNvSpPr/>
            <p:nvPr/>
          </p:nvSpPr>
          <p:spPr>
            <a:xfrm>
              <a:off x="1878497" y="2898717"/>
              <a:ext cx="1965325" cy="45085"/>
            </a:xfrm>
            <a:custGeom>
              <a:avLst/>
              <a:gdLst/>
              <a:ahLst/>
              <a:cxnLst/>
              <a:rect l="l" t="t" r="r" b="b"/>
              <a:pathLst>
                <a:path w="1965325" h="45085" extrusionOk="0">
                  <a:moveTo>
                    <a:pt x="0" y="45017"/>
                  </a:moveTo>
                  <a:lnTo>
                    <a:pt x="0" y="13919"/>
                  </a:lnTo>
                  <a:lnTo>
                    <a:pt x="1965302" y="0"/>
                  </a:lnTo>
                  <a:lnTo>
                    <a:pt x="1965302" y="27316"/>
                  </a:lnTo>
                  <a:lnTo>
                    <a:pt x="0" y="45017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1835631" y="880410"/>
              <a:ext cx="2008504" cy="2049145"/>
            </a:xfrm>
            <a:custGeom>
              <a:avLst/>
              <a:gdLst/>
              <a:ahLst/>
              <a:cxnLst/>
              <a:rect l="l" t="t" r="r" b="b"/>
              <a:pathLst>
                <a:path w="2008504" h="2049145" extrusionOk="0">
                  <a:moveTo>
                    <a:pt x="44495" y="2048850"/>
                  </a:moveTo>
                  <a:lnTo>
                    <a:pt x="0" y="34292"/>
                  </a:lnTo>
                  <a:lnTo>
                    <a:pt x="2008168" y="0"/>
                  </a:lnTo>
                  <a:lnTo>
                    <a:pt x="2008168" y="2033301"/>
                  </a:lnTo>
                  <a:lnTo>
                    <a:pt x="44495" y="20488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827606" y="831646"/>
              <a:ext cx="2027554" cy="2099945"/>
            </a:xfrm>
            <a:custGeom>
              <a:avLst/>
              <a:gdLst/>
              <a:ahLst/>
              <a:cxnLst/>
              <a:rect l="l" t="t" r="r" b="b"/>
              <a:pathLst>
                <a:path w="2027554" h="2099945" extrusionOk="0">
                  <a:moveTo>
                    <a:pt x="2027440" y="0"/>
                  </a:moveTo>
                  <a:lnTo>
                    <a:pt x="2014016" y="88"/>
                  </a:lnTo>
                  <a:lnTo>
                    <a:pt x="2014016" y="84721"/>
                  </a:lnTo>
                  <a:lnTo>
                    <a:pt x="2013635" y="765657"/>
                  </a:lnTo>
                  <a:lnTo>
                    <a:pt x="2013521" y="2079434"/>
                  </a:lnTo>
                  <a:lnTo>
                    <a:pt x="55118" y="2094915"/>
                  </a:lnTo>
                  <a:lnTo>
                    <a:pt x="8356" y="96418"/>
                  </a:lnTo>
                  <a:lnTo>
                    <a:pt x="2014016" y="84721"/>
                  </a:lnTo>
                  <a:lnTo>
                    <a:pt x="2014016" y="88"/>
                  </a:lnTo>
                  <a:lnTo>
                    <a:pt x="0" y="12331"/>
                  </a:lnTo>
                  <a:lnTo>
                    <a:pt x="0" y="96456"/>
                  </a:lnTo>
                  <a:lnTo>
                    <a:pt x="8318" y="96418"/>
                  </a:lnTo>
                  <a:lnTo>
                    <a:pt x="34632" y="1354950"/>
                  </a:lnTo>
                  <a:lnTo>
                    <a:pt x="50304" y="2094915"/>
                  </a:lnTo>
                  <a:lnTo>
                    <a:pt x="50368" y="2099767"/>
                  </a:lnTo>
                  <a:lnTo>
                    <a:pt x="52514" y="2099767"/>
                  </a:lnTo>
                  <a:lnTo>
                    <a:pt x="688581" y="2094915"/>
                  </a:lnTo>
                  <a:lnTo>
                    <a:pt x="2016188" y="2084781"/>
                  </a:lnTo>
                  <a:lnTo>
                    <a:pt x="2018855" y="2084781"/>
                  </a:lnTo>
                  <a:lnTo>
                    <a:pt x="2018855" y="84696"/>
                  </a:lnTo>
                  <a:lnTo>
                    <a:pt x="2024761" y="84658"/>
                  </a:lnTo>
                  <a:lnTo>
                    <a:pt x="2027440" y="0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29" name="Google Shape;229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57749" y="2912115"/>
              <a:ext cx="70002" cy="127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9069" y="1019830"/>
              <a:ext cx="1469714" cy="3426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0"/>
            <p:cNvSpPr/>
            <p:nvPr/>
          </p:nvSpPr>
          <p:spPr>
            <a:xfrm>
              <a:off x="2613736" y="1529232"/>
              <a:ext cx="397510" cy="401319"/>
            </a:xfrm>
            <a:custGeom>
              <a:avLst/>
              <a:gdLst/>
              <a:ahLst/>
              <a:cxnLst/>
              <a:rect l="l" t="t" r="r" b="b"/>
              <a:pathLst>
                <a:path w="397510" h="401319" extrusionOk="0">
                  <a:moveTo>
                    <a:pt x="397471" y="197192"/>
                  </a:moveTo>
                  <a:lnTo>
                    <a:pt x="396913" y="192887"/>
                  </a:lnTo>
                  <a:lnTo>
                    <a:pt x="396913" y="182714"/>
                  </a:lnTo>
                  <a:lnTo>
                    <a:pt x="396443" y="177888"/>
                  </a:lnTo>
                  <a:lnTo>
                    <a:pt x="395871" y="170395"/>
                  </a:lnTo>
                  <a:lnTo>
                    <a:pt x="394792" y="163410"/>
                  </a:lnTo>
                  <a:lnTo>
                    <a:pt x="393166" y="156997"/>
                  </a:lnTo>
                  <a:lnTo>
                    <a:pt x="389839" y="143040"/>
                  </a:lnTo>
                  <a:lnTo>
                    <a:pt x="385470" y="129336"/>
                  </a:lnTo>
                  <a:lnTo>
                    <a:pt x="379984" y="115938"/>
                  </a:lnTo>
                  <a:lnTo>
                    <a:pt x="373341" y="102882"/>
                  </a:lnTo>
                  <a:lnTo>
                    <a:pt x="353136" y="73990"/>
                  </a:lnTo>
                  <a:lnTo>
                    <a:pt x="353136" y="83807"/>
                  </a:lnTo>
                  <a:lnTo>
                    <a:pt x="351142" y="84785"/>
                  </a:lnTo>
                  <a:lnTo>
                    <a:pt x="344957" y="87884"/>
                  </a:lnTo>
                  <a:lnTo>
                    <a:pt x="331558" y="95389"/>
                  </a:lnTo>
                  <a:lnTo>
                    <a:pt x="328879" y="96977"/>
                  </a:lnTo>
                  <a:lnTo>
                    <a:pt x="326212" y="98615"/>
                  </a:lnTo>
                  <a:lnTo>
                    <a:pt x="322986" y="100215"/>
                  </a:lnTo>
                  <a:lnTo>
                    <a:pt x="313334" y="104482"/>
                  </a:lnTo>
                  <a:lnTo>
                    <a:pt x="287680" y="115455"/>
                  </a:lnTo>
                  <a:lnTo>
                    <a:pt x="287375" y="115544"/>
                  </a:lnTo>
                  <a:lnTo>
                    <a:pt x="287096" y="114681"/>
                  </a:lnTo>
                  <a:lnTo>
                    <a:pt x="280060" y="98018"/>
                  </a:lnTo>
                  <a:lnTo>
                    <a:pt x="277952" y="93853"/>
                  </a:lnTo>
                  <a:lnTo>
                    <a:pt x="277952" y="118325"/>
                  </a:lnTo>
                  <a:lnTo>
                    <a:pt x="260883" y="123342"/>
                  </a:lnTo>
                  <a:lnTo>
                    <a:pt x="233299" y="128104"/>
                  </a:lnTo>
                  <a:lnTo>
                    <a:pt x="205308" y="129705"/>
                  </a:lnTo>
                  <a:lnTo>
                    <a:pt x="204165" y="129705"/>
                  </a:lnTo>
                  <a:lnTo>
                    <a:pt x="203022" y="129679"/>
                  </a:lnTo>
                  <a:lnTo>
                    <a:pt x="202679" y="129679"/>
                  </a:lnTo>
                  <a:lnTo>
                    <a:pt x="202780" y="124320"/>
                  </a:lnTo>
                  <a:lnTo>
                    <a:pt x="203098" y="62153"/>
                  </a:lnTo>
                  <a:lnTo>
                    <a:pt x="202425" y="20218"/>
                  </a:lnTo>
                  <a:lnTo>
                    <a:pt x="201295" y="9359"/>
                  </a:lnTo>
                  <a:lnTo>
                    <a:pt x="201917" y="9334"/>
                  </a:lnTo>
                  <a:lnTo>
                    <a:pt x="245821" y="55753"/>
                  </a:lnTo>
                  <a:lnTo>
                    <a:pt x="271462" y="101841"/>
                  </a:lnTo>
                  <a:lnTo>
                    <a:pt x="277952" y="118325"/>
                  </a:lnTo>
                  <a:lnTo>
                    <a:pt x="277952" y="93853"/>
                  </a:lnTo>
                  <a:lnTo>
                    <a:pt x="252272" y="51447"/>
                  </a:lnTo>
                  <a:lnTo>
                    <a:pt x="220929" y="16230"/>
                  </a:lnTo>
                  <a:lnTo>
                    <a:pt x="213741" y="10337"/>
                  </a:lnTo>
                  <a:lnTo>
                    <a:pt x="233514" y="11988"/>
                  </a:lnTo>
                  <a:lnTo>
                    <a:pt x="293382" y="32893"/>
                  </a:lnTo>
                  <a:lnTo>
                    <a:pt x="334251" y="62852"/>
                  </a:lnTo>
                  <a:lnTo>
                    <a:pt x="353136" y="83807"/>
                  </a:lnTo>
                  <a:lnTo>
                    <a:pt x="353136" y="73990"/>
                  </a:lnTo>
                  <a:lnTo>
                    <a:pt x="349148" y="68287"/>
                  </a:lnTo>
                  <a:lnTo>
                    <a:pt x="318363" y="39801"/>
                  </a:lnTo>
                  <a:lnTo>
                    <a:pt x="282257" y="18338"/>
                  </a:lnTo>
                  <a:lnTo>
                    <a:pt x="255447" y="9334"/>
                  </a:lnTo>
                  <a:lnTo>
                    <a:pt x="242074" y="4826"/>
                  </a:lnTo>
                  <a:lnTo>
                    <a:pt x="231355" y="2717"/>
                  </a:lnTo>
                  <a:lnTo>
                    <a:pt x="220599" y="1206"/>
                  </a:lnTo>
                  <a:lnTo>
                    <a:pt x="209804" y="304"/>
                  </a:lnTo>
                  <a:lnTo>
                    <a:pt x="200037" y="38"/>
                  </a:lnTo>
                  <a:lnTo>
                    <a:pt x="200037" y="9423"/>
                  </a:lnTo>
                  <a:lnTo>
                    <a:pt x="198234" y="20167"/>
                  </a:lnTo>
                  <a:lnTo>
                    <a:pt x="195516" y="62026"/>
                  </a:lnTo>
                  <a:lnTo>
                    <a:pt x="192900" y="124180"/>
                  </a:lnTo>
                  <a:lnTo>
                    <a:pt x="192747" y="129095"/>
                  </a:lnTo>
                  <a:lnTo>
                    <a:pt x="192430" y="129082"/>
                  </a:lnTo>
                  <a:lnTo>
                    <a:pt x="192430" y="139852"/>
                  </a:lnTo>
                  <a:lnTo>
                    <a:pt x="190652" y="199656"/>
                  </a:lnTo>
                  <a:lnTo>
                    <a:pt x="190538" y="391020"/>
                  </a:lnTo>
                  <a:lnTo>
                    <a:pt x="187185" y="390867"/>
                  </a:lnTo>
                  <a:lnTo>
                    <a:pt x="183019" y="386321"/>
                  </a:lnTo>
                  <a:lnTo>
                    <a:pt x="183019" y="390652"/>
                  </a:lnTo>
                  <a:lnTo>
                    <a:pt x="130657" y="378294"/>
                  </a:lnTo>
                  <a:lnTo>
                    <a:pt x="94322" y="359054"/>
                  </a:lnTo>
                  <a:lnTo>
                    <a:pt x="61861" y="331736"/>
                  </a:lnTo>
                  <a:lnTo>
                    <a:pt x="50584" y="318668"/>
                  </a:lnTo>
                  <a:lnTo>
                    <a:pt x="55613" y="316141"/>
                  </a:lnTo>
                  <a:lnTo>
                    <a:pt x="69011" y="308635"/>
                  </a:lnTo>
                  <a:lnTo>
                    <a:pt x="110413" y="289623"/>
                  </a:lnTo>
                  <a:lnTo>
                    <a:pt x="116014" y="302564"/>
                  </a:lnTo>
                  <a:lnTo>
                    <a:pt x="124345" y="318884"/>
                  </a:lnTo>
                  <a:lnTo>
                    <a:pt x="161150" y="370179"/>
                  </a:lnTo>
                  <a:lnTo>
                    <a:pt x="183019" y="390652"/>
                  </a:lnTo>
                  <a:lnTo>
                    <a:pt x="183019" y="386321"/>
                  </a:lnTo>
                  <a:lnTo>
                    <a:pt x="179603" y="382574"/>
                  </a:lnTo>
                  <a:lnTo>
                    <a:pt x="166243" y="366877"/>
                  </a:lnTo>
                  <a:lnTo>
                    <a:pt x="140690" y="329984"/>
                  </a:lnTo>
                  <a:lnTo>
                    <a:pt x="119951" y="286486"/>
                  </a:lnTo>
                  <a:lnTo>
                    <a:pt x="139700" y="280682"/>
                  </a:lnTo>
                  <a:lnTo>
                    <a:pt x="167284" y="275907"/>
                  </a:lnTo>
                  <a:lnTo>
                    <a:pt x="189179" y="274662"/>
                  </a:lnTo>
                  <a:lnTo>
                    <a:pt x="189141" y="276631"/>
                  </a:lnTo>
                  <a:lnTo>
                    <a:pt x="188696" y="338836"/>
                  </a:lnTo>
                  <a:lnTo>
                    <a:pt x="189369" y="380847"/>
                  </a:lnTo>
                  <a:lnTo>
                    <a:pt x="190538" y="391020"/>
                  </a:lnTo>
                  <a:lnTo>
                    <a:pt x="190538" y="199656"/>
                  </a:lnTo>
                  <a:lnTo>
                    <a:pt x="190436" y="210299"/>
                  </a:lnTo>
                  <a:lnTo>
                    <a:pt x="189382" y="263791"/>
                  </a:lnTo>
                  <a:lnTo>
                    <a:pt x="164439" y="265430"/>
                  </a:lnTo>
                  <a:lnTo>
                    <a:pt x="136499" y="270979"/>
                  </a:lnTo>
                  <a:lnTo>
                    <a:pt x="116827" y="277596"/>
                  </a:lnTo>
                  <a:lnTo>
                    <a:pt x="112001" y="261924"/>
                  </a:lnTo>
                  <a:lnTo>
                    <a:pt x="107543" y="240919"/>
                  </a:lnTo>
                  <a:lnTo>
                    <a:pt x="107264" y="238594"/>
                  </a:lnTo>
                  <a:lnTo>
                    <a:pt x="107264" y="281114"/>
                  </a:lnTo>
                  <a:lnTo>
                    <a:pt x="83489" y="292569"/>
                  </a:lnTo>
                  <a:lnTo>
                    <a:pt x="73837" y="297916"/>
                  </a:lnTo>
                  <a:lnTo>
                    <a:pt x="71170" y="299516"/>
                  </a:lnTo>
                  <a:lnTo>
                    <a:pt x="68491" y="301663"/>
                  </a:lnTo>
                  <a:lnTo>
                    <a:pt x="65824" y="303263"/>
                  </a:lnTo>
                  <a:lnTo>
                    <a:pt x="53492" y="312381"/>
                  </a:lnTo>
                  <a:lnTo>
                    <a:pt x="48463" y="315861"/>
                  </a:lnTo>
                  <a:lnTo>
                    <a:pt x="43853" y="309714"/>
                  </a:lnTo>
                  <a:lnTo>
                    <a:pt x="21209" y="266242"/>
                  </a:lnTo>
                  <a:lnTo>
                    <a:pt x="10515" y="219671"/>
                  </a:lnTo>
                  <a:lnTo>
                    <a:pt x="10972" y="201460"/>
                  </a:lnTo>
                  <a:lnTo>
                    <a:pt x="19596" y="202755"/>
                  </a:lnTo>
                  <a:lnTo>
                    <a:pt x="61645" y="205498"/>
                  </a:lnTo>
                  <a:lnTo>
                    <a:pt x="93941" y="206921"/>
                  </a:lnTo>
                  <a:lnTo>
                    <a:pt x="94348" y="220192"/>
                  </a:lnTo>
                  <a:lnTo>
                    <a:pt x="97155" y="242455"/>
                  </a:lnTo>
                  <a:lnTo>
                    <a:pt x="101955" y="264325"/>
                  </a:lnTo>
                  <a:lnTo>
                    <a:pt x="107264" y="281114"/>
                  </a:lnTo>
                  <a:lnTo>
                    <a:pt x="107264" y="238594"/>
                  </a:lnTo>
                  <a:lnTo>
                    <a:pt x="104990" y="219621"/>
                  </a:lnTo>
                  <a:lnTo>
                    <a:pt x="104635" y="207391"/>
                  </a:lnTo>
                  <a:lnTo>
                    <a:pt x="123990" y="208241"/>
                  </a:lnTo>
                  <a:lnTo>
                    <a:pt x="190436" y="210299"/>
                  </a:lnTo>
                  <a:lnTo>
                    <a:pt x="190436" y="199656"/>
                  </a:lnTo>
                  <a:lnTo>
                    <a:pt x="162547" y="199021"/>
                  </a:lnTo>
                  <a:lnTo>
                    <a:pt x="127215" y="198412"/>
                  </a:lnTo>
                  <a:lnTo>
                    <a:pt x="104381" y="198145"/>
                  </a:lnTo>
                  <a:lnTo>
                    <a:pt x="106108" y="176771"/>
                  </a:lnTo>
                  <a:lnTo>
                    <a:pt x="109677" y="155727"/>
                  </a:lnTo>
                  <a:lnTo>
                    <a:pt x="115163" y="135191"/>
                  </a:lnTo>
                  <a:lnTo>
                    <a:pt x="119799" y="122732"/>
                  </a:lnTo>
                  <a:lnTo>
                    <a:pt x="123786" y="124434"/>
                  </a:lnTo>
                  <a:lnTo>
                    <a:pt x="136525" y="129159"/>
                  </a:lnTo>
                  <a:lnTo>
                    <a:pt x="141351" y="130759"/>
                  </a:lnTo>
                  <a:lnTo>
                    <a:pt x="146177" y="131826"/>
                  </a:lnTo>
                  <a:lnTo>
                    <a:pt x="151549" y="133426"/>
                  </a:lnTo>
                  <a:lnTo>
                    <a:pt x="159575" y="135572"/>
                  </a:lnTo>
                  <a:lnTo>
                    <a:pt x="161721" y="136105"/>
                  </a:lnTo>
                  <a:lnTo>
                    <a:pt x="164922" y="136105"/>
                  </a:lnTo>
                  <a:lnTo>
                    <a:pt x="167627" y="136652"/>
                  </a:lnTo>
                  <a:lnTo>
                    <a:pt x="184213" y="139331"/>
                  </a:lnTo>
                  <a:lnTo>
                    <a:pt x="192430" y="139852"/>
                  </a:lnTo>
                  <a:lnTo>
                    <a:pt x="192430" y="129082"/>
                  </a:lnTo>
                  <a:lnTo>
                    <a:pt x="185293" y="128600"/>
                  </a:lnTo>
                  <a:lnTo>
                    <a:pt x="169214" y="126453"/>
                  </a:lnTo>
                  <a:lnTo>
                    <a:pt x="161163" y="125374"/>
                  </a:lnTo>
                  <a:lnTo>
                    <a:pt x="153670" y="123253"/>
                  </a:lnTo>
                  <a:lnTo>
                    <a:pt x="144018" y="121107"/>
                  </a:lnTo>
                  <a:lnTo>
                    <a:pt x="139192" y="119507"/>
                  </a:lnTo>
                  <a:lnTo>
                    <a:pt x="126860" y="115595"/>
                  </a:lnTo>
                  <a:lnTo>
                    <a:pt x="123063" y="114185"/>
                  </a:lnTo>
                  <a:lnTo>
                    <a:pt x="147624" y="68491"/>
                  </a:lnTo>
                  <a:lnTo>
                    <a:pt x="174980" y="32994"/>
                  </a:lnTo>
                  <a:lnTo>
                    <a:pt x="200037" y="9423"/>
                  </a:lnTo>
                  <a:lnTo>
                    <a:pt x="200037" y="38"/>
                  </a:lnTo>
                  <a:lnTo>
                    <a:pt x="199009" y="0"/>
                  </a:lnTo>
                  <a:lnTo>
                    <a:pt x="192049" y="292"/>
                  </a:lnTo>
                  <a:lnTo>
                    <a:pt x="192049" y="9753"/>
                  </a:lnTo>
                  <a:lnTo>
                    <a:pt x="184899" y="15328"/>
                  </a:lnTo>
                  <a:lnTo>
                    <a:pt x="151549" y="49288"/>
                  </a:lnTo>
                  <a:lnTo>
                    <a:pt x="121627" y="94678"/>
                  </a:lnTo>
                  <a:lnTo>
                    <a:pt x="113677" y="110604"/>
                  </a:lnTo>
                  <a:lnTo>
                    <a:pt x="110451" y="109207"/>
                  </a:lnTo>
                  <a:lnTo>
                    <a:pt x="110451" y="118668"/>
                  </a:lnTo>
                  <a:lnTo>
                    <a:pt x="105270" y="131800"/>
                  </a:lnTo>
                  <a:lnTo>
                    <a:pt x="99161" y="153314"/>
                  </a:lnTo>
                  <a:lnTo>
                    <a:pt x="95262" y="175336"/>
                  </a:lnTo>
                  <a:lnTo>
                    <a:pt x="93662" y="197713"/>
                  </a:lnTo>
                  <a:lnTo>
                    <a:pt x="93662" y="198031"/>
                  </a:lnTo>
                  <a:lnTo>
                    <a:pt x="66598" y="197904"/>
                  </a:lnTo>
                  <a:lnTo>
                    <a:pt x="40652" y="198056"/>
                  </a:lnTo>
                  <a:lnTo>
                    <a:pt x="20993" y="198526"/>
                  </a:lnTo>
                  <a:lnTo>
                    <a:pt x="11036" y="199148"/>
                  </a:lnTo>
                  <a:lnTo>
                    <a:pt x="11722" y="172262"/>
                  </a:lnTo>
                  <a:lnTo>
                    <a:pt x="24803" y="126326"/>
                  </a:lnTo>
                  <a:lnTo>
                    <a:pt x="49745" y="84137"/>
                  </a:lnTo>
                  <a:lnTo>
                    <a:pt x="53086" y="79921"/>
                  </a:lnTo>
                  <a:lnTo>
                    <a:pt x="58508" y="85267"/>
                  </a:lnTo>
                  <a:lnTo>
                    <a:pt x="70612" y="95072"/>
                  </a:lnTo>
                  <a:lnTo>
                    <a:pt x="87795" y="106629"/>
                  </a:lnTo>
                  <a:lnTo>
                    <a:pt x="99314" y="113169"/>
                  </a:lnTo>
                  <a:lnTo>
                    <a:pt x="110451" y="118668"/>
                  </a:lnTo>
                  <a:lnTo>
                    <a:pt x="110451" y="109207"/>
                  </a:lnTo>
                  <a:lnTo>
                    <a:pt x="102984" y="105943"/>
                  </a:lnTo>
                  <a:lnTo>
                    <a:pt x="91541" y="100215"/>
                  </a:lnTo>
                  <a:lnTo>
                    <a:pt x="74752" y="90805"/>
                  </a:lnTo>
                  <a:lnTo>
                    <a:pt x="62255" y="82905"/>
                  </a:lnTo>
                  <a:lnTo>
                    <a:pt x="54686" y="77914"/>
                  </a:lnTo>
                  <a:lnTo>
                    <a:pt x="58674" y="72885"/>
                  </a:lnTo>
                  <a:lnTo>
                    <a:pt x="90982" y="44500"/>
                  </a:lnTo>
                  <a:lnTo>
                    <a:pt x="126707" y="24434"/>
                  </a:lnTo>
                  <a:lnTo>
                    <a:pt x="170624" y="11938"/>
                  </a:lnTo>
                  <a:lnTo>
                    <a:pt x="192049" y="9753"/>
                  </a:lnTo>
                  <a:lnTo>
                    <a:pt x="192049" y="292"/>
                  </a:lnTo>
                  <a:lnTo>
                    <a:pt x="151803" y="5778"/>
                  </a:lnTo>
                  <a:lnTo>
                    <a:pt x="109537" y="21043"/>
                  </a:lnTo>
                  <a:lnTo>
                    <a:pt x="72504" y="45161"/>
                  </a:lnTo>
                  <a:lnTo>
                    <a:pt x="41173" y="77724"/>
                  </a:lnTo>
                  <a:lnTo>
                    <a:pt x="14935" y="122097"/>
                  </a:lnTo>
                  <a:lnTo>
                    <a:pt x="1270" y="170395"/>
                  </a:lnTo>
                  <a:lnTo>
                    <a:pt x="0" y="220751"/>
                  </a:lnTo>
                  <a:lnTo>
                    <a:pt x="11353" y="269913"/>
                  </a:lnTo>
                  <a:lnTo>
                    <a:pt x="35280" y="315582"/>
                  </a:lnTo>
                  <a:lnTo>
                    <a:pt x="65341" y="349580"/>
                  </a:lnTo>
                  <a:lnTo>
                    <a:pt x="101041" y="375412"/>
                  </a:lnTo>
                  <a:lnTo>
                    <a:pt x="144932" y="393242"/>
                  </a:lnTo>
                  <a:lnTo>
                    <a:pt x="199567" y="400824"/>
                  </a:lnTo>
                  <a:lnTo>
                    <a:pt x="207810" y="400659"/>
                  </a:lnTo>
                  <a:lnTo>
                    <a:pt x="255968" y="391502"/>
                  </a:lnTo>
                  <a:lnTo>
                    <a:pt x="310527" y="366966"/>
                  </a:lnTo>
                  <a:lnTo>
                    <a:pt x="342595" y="340017"/>
                  </a:lnTo>
                  <a:lnTo>
                    <a:pt x="368515" y="306489"/>
                  </a:lnTo>
                  <a:lnTo>
                    <a:pt x="386930" y="267309"/>
                  </a:lnTo>
                  <a:lnTo>
                    <a:pt x="394792" y="233083"/>
                  </a:lnTo>
                  <a:lnTo>
                    <a:pt x="395871" y="228257"/>
                  </a:lnTo>
                  <a:lnTo>
                    <a:pt x="396392" y="222910"/>
                  </a:lnTo>
                  <a:lnTo>
                    <a:pt x="396455" y="217563"/>
                  </a:lnTo>
                  <a:lnTo>
                    <a:pt x="396913" y="213817"/>
                  </a:lnTo>
                  <a:lnTo>
                    <a:pt x="396913" y="209511"/>
                  </a:lnTo>
                  <a:lnTo>
                    <a:pt x="396392" y="205244"/>
                  </a:lnTo>
                  <a:lnTo>
                    <a:pt x="395312" y="209511"/>
                  </a:lnTo>
                  <a:lnTo>
                    <a:pt x="395185" y="209918"/>
                  </a:lnTo>
                  <a:lnTo>
                    <a:pt x="395109" y="210197"/>
                  </a:lnTo>
                  <a:lnTo>
                    <a:pt x="394246" y="213258"/>
                  </a:lnTo>
                  <a:lnTo>
                    <a:pt x="394195" y="218084"/>
                  </a:lnTo>
                  <a:lnTo>
                    <a:pt x="393712" y="222910"/>
                  </a:lnTo>
                  <a:lnTo>
                    <a:pt x="393166" y="227736"/>
                  </a:lnTo>
                  <a:lnTo>
                    <a:pt x="391566" y="232549"/>
                  </a:lnTo>
                  <a:lnTo>
                    <a:pt x="390486" y="238975"/>
                  </a:lnTo>
                  <a:lnTo>
                    <a:pt x="388899" y="245948"/>
                  </a:lnTo>
                  <a:lnTo>
                    <a:pt x="386740" y="252374"/>
                  </a:lnTo>
                  <a:lnTo>
                    <a:pt x="382320" y="265747"/>
                  </a:lnTo>
                  <a:lnTo>
                    <a:pt x="377037" y="278625"/>
                  </a:lnTo>
                  <a:lnTo>
                    <a:pt x="370852" y="291096"/>
                  </a:lnTo>
                  <a:lnTo>
                    <a:pt x="363689" y="303263"/>
                  </a:lnTo>
                  <a:lnTo>
                    <a:pt x="346824" y="323240"/>
                  </a:lnTo>
                  <a:lnTo>
                    <a:pt x="345046" y="321487"/>
                  </a:lnTo>
                  <a:lnTo>
                    <a:pt x="345046" y="325348"/>
                  </a:lnTo>
                  <a:lnTo>
                    <a:pt x="331939" y="340868"/>
                  </a:lnTo>
                  <a:lnTo>
                    <a:pt x="292811" y="368554"/>
                  </a:lnTo>
                  <a:lnTo>
                    <a:pt x="248475" y="385648"/>
                  </a:lnTo>
                  <a:lnTo>
                    <a:pt x="203200" y="391248"/>
                  </a:lnTo>
                  <a:lnTo>
                    <a:pt x="211162" y="385114"/>
                  </a:lnTo>
                  <a:lnTo>
                    <a:pt x="226225" y="371068"/>
                  </a:lnTo>
                  <a:lnTo>
                    <a:pt x="255384" y="336575"/>
                  </a:lnTo>
                  <a:lnTo>
                    <a:pt x="281749" y="291439"/>
                  </a:lnTo>
                  <a:lnTo>
                    <a:pt x="285826" y="292950"/>
                  </a:lnTo>
                  <a:lnTo>
                    <a:pt x="326085" y="313296"/>
                  </a:lnTo>
                  <a:lnTo>
                    <a:pt x="345046" y="325348"/>
                  </a:lnTo>
                  <a:lnTo>
                    <a:pt x="345046" y="321487"/>
                  </a:lnTo>
                  <a:lnTo>
                    <a:pt x="312813" y="297395"/>
                  </a:lnTo>
                  <a:lnTo>
                    <a:pt x="285165" y="283260"/>
                  </a:lnTo>
                  <a:lnTo>
                    <a:pt x="290957" y="268478"/>
                  </a:lnTo>
                  <a:lnTo>
                    <a:pt x="296938" y="246951"/>
                  </a:lnTo>
                  <a:lnTo>
                    <a:pt x="300824" y="224917"/>
                  </a:lnTo>
                  <a:lnTo>
                    <a:pt x="301840" y="212255"/>
                  </a:lnTo>
                  <a:lnTo>
                    <a:pt x="327545" y="212344"/>
                  </a:lnTo>
                  <a:lnTo>
                    <a:pt x="355854" y="212191"/>
                  </a:lnTo>
                  <a:lnTo>
                    <a:pt x="377380" y="211747"/>
                  </a:lnTo>
                  <a:lnTo>
                    <a:pt x="391071" y="211023"/>
                  </a:lnTo>
                  <a:lnTo>
                    <a:pt x="395109" y="210197"/>
                  </a:lnTo>
                  <a:lnTo>
                    <a:pt x="395109" y="209905"/>
                  </a:lnTo>
                  <a:lnTo>
                    <a:pt x="380746" y="207467"/>
                  </a:lnTo>
                  <a:lnTo>
                    <a:pt x="338861" y="204749"/>
                  </a:lnTo>
                  <a:lnTo>
                    <a:pt x="302577" y="203238"/>
                  </a:lnTo>
                  <a:lnTo>
                    <a:pt x="302641" y="202539"/>
                  </a:lnTo>
                  <a:lnTo>
                    <a:pt x="301942" y="180149"/>
                  </a:lnTo>
                  <a:lnTo>
                    <a:pt x="299085" y="158013"/>
                  </a:lnTo>
                  <a:lnTo>
                    <a:pt x="294119" y="136169"/>
                  </a:lnTo>
                  <a:lnTo>
                    <a:pt x="291922" y="129476"/>
                  </a:lnTo>
                  <a:lnTo>
                    <a:pt x="291922" y="202539"/>
                  </a:lnTo>
                  <a:lnTo>
                    <a:pt x="291896" y="202780"/>
                  </a:lnTo>
                  <a:lnTo>
                    <a:pt x="291134" y="202755"/>
                  </a:lnTo>
                  <a:lnTo>
                    <a:pt x="291134" y="212153"/>
                  </a:lnTo>
                  <a:lnTo>
                    <a:pt x="290195" y="223799"/>
                  </a:lnTo>
                  <a:lnTo>
                    <a:pt x="286613" y="244868"/>
                  </a:lnTo>
                  <a:lnTo>
                    <a:pt x="281139" y="265531"/>
                  </a:lnTo>
                  <a:lnTo>
                    <a:pt x="276009" y="279336"/>
                  </a:lnTo>
                  <a:lnTo>
                    <a:pt x="272516" y="278041"/>
                  </a:lnTo>
                  <a:lnTo>
                    <a:pt x="272516" y="288061"/>
                  </a:lnTo>
                  <a:lnTo>
                    <a:pt x="248386" y="332219"/>
                  </a:lnTo>
                  <a:lnTo>
                    <a:pt x="221310" y="367792"/>
                  </a:lnTo>
                  <a:lnTo>
                    <a:pt x="199199" y="391426"/>
                  </a:lnTo>
                  <a:lnTo>
                    <a:pt x="191998" y="391096"/>
                  </a:lnTo>
                  <a:lnTo>
                    <a:pt x="193535" y="381076"/>
                  </a:lnTo>
                  <a:lnTo>
                    <a:pt x="196278" y="339039"/>
                  </a:lnTo>
                  <a:lnTo>
                    <a:pt x="199021" y="276707"/>
                  </a:lnTo>
                  <a:lnTo>
                    <a:pt x="199085" y="274383"/>
                  </a:lnTo>
                  <a:lnTo>
                    <a:pt x="215277" y="275424"/>
                  </a:lnTo>
                  <a:lnTo>
                    <a:pt x="231381" y="277545"/>
                  </a:lnTo>
                  <a:lnTo>
                    <a:pt x="238874" y="278612"/>
                  </a:lnTo>
                  <a:lnTo>
                    <a:pt x="246380" y="280771"/>
                  </a:lnTo>
                  <a:lnTo>
                    <a:pt x="251726" y="281838"/>
                  </a:lnTo>
                  <a:lnTo>
                    <a:pt x="256552" y="282917"/>
                  </a:lnTo>
                  <a:lnTo>
                    <a:pt x="261366" y="284518"/>
                  </a:lnTo>
                  <a:lnTo>
                    <a:pt x="272516" y="288061"/>
                  </a:lnTo>
                  <a:lnTo>
                    <a:pt x="272516" y="278041"/>
                  </a:lnTo>
                  <a:lnTo>
                    <a:pt x="264045" y="274866"/>
                  </a:lnTo>
                  <a:lnTo>
                    <a:pt x="259219" y="273265"/>
                  </a:lnTo>
                  <a:lnTo>
                    <a:pt x="254393" y="272199"/>
                  </a:lnTo>
                  <a:lnTo>
                    <a:pt x="249047" y="270598"/>
                  </a:lnTo>
                  <a:lnTo>
                    <a:pt x="240995" y="268439"/>
                  </a:lnTo>
                  <a:lnTo>
                    <a:pt x="238328" y="267919"/>
                  </a:lnTo>
                  <a:lnTo>
                    <a:pt x="235648" y="267919"/>
                  </a:lnTo>
                  <a:lnTo>
                    <a:pt x="232981" y="267373"/>
                  </a:lnTo>
                  <a:lnTo>
                    <a:pt x="216357" y="264693"/>
                  </a:lnTo>
                  <a:lnTo>
                    <a:pt x="199415" y="263677"/>
                  </a:lnTo>
                  <a:lnTo>
                    <a:pt x="201041" y="210616"/>
                  </a:lnTo>
                  <a:lnTo>
                    <a:pt x="235826" y="211366"/>
                  </a:lnTo>
                  <a:lnTo>
                    <a:pt x="269265" y="211912"/>
                  </a:lnTo>
                  <a:lnTo>
                    <a:pt x="291134" y="212153"/>
                  </a:lnTo>
                  <a:lnTo>
                    <a:pt x="291134" y="202755"/>
                  </a:lnTo>
                  <a:lnTo>
                    <a:pt x="276580" y="202133"/>
                  </a:lnTo>
                  <a:lnTo>
                    <a:pt x="201358" y="199898"/>
                  </a:lnTo>
                  <a:lnTo>
                    <a:pt x="202476" y="140423"/>
                  </a:lnTo>
                  <a:lnTo>
                    <a:pt x="203314" y="140436"/>
                  </a:lnTo>
                  <a:lnTo>
                    <a:pt x="205244" y="140462"/>
                  </a:lnTo>
                  <a:lnTo>
                    <a:pt x="207200" y="140462"/>
                  </a:lnTo>
                  <a:lnTo>
                    <a:pt x="235927" y="138595"/>
                  </a:lnTo>
                  <a:lnTo>
                    <a:pt x="263944" y="133045"/>
                  </a:lnTo>
                  <a:lnTo>
                    <a:pt x="280758" y="127381"/>
                  </a:lnTo>
                  <a:lnTo>
                    <a:pt x="284302" y="138811"/>
                  </a:lnTo>
                  <a:lnTo>
                    <a:pt x="288759" y="159689"/>
                  </a:lnTo>
                  <a:lnTo>
                    <a:pt x="291312" y="180962"/>
                  </a:lnTo>
                  <a:lnTo>
                    <a:pt x="291922" y="202539"/>
                  </a:lnTo>
                  <a:lnTo>
                    <a:pt x="291922" y="129476"/>
                  </a:lnTo>
                  <a:lnTo>
                    <a:pt x="290195" y="124193"/>
                  </a:lnTo>
                  <a:lnTo>
                    <a:pt x="290918" y="123952"/>
                  </a:lnTo>
                  <a:lnTo>
                    <a:pt x="316560" y="111455"/>
                  </a:lnTo>
                  <a:lnTo>
                    <a:pt x="326212" y="106108"/>
                  </a:lnTo>
                  <a:lnTo>
                    <a:pt x="329399" y="104482"/>
                  </a:lnTo>
                  <a:lnTo>
                    <a:pt x="332105" y="102362"/>
                  </a:lnTo>
                  <a:lnTo>
                    <a:pt x="334225" y="100736"/>
                  </a:lnTo>
                  <a:lnTo>
                    <a:pt x="339051" y="97536"/>
                  </a:lnTo>
                  <a:lnTo>
                    <a:pt x="343357" y="94310"/>
                  </a:lnTo>
                  <a:lnTo>
                    <a:pt x="347103" y="91643"/>
                  </a:lnTo>
                  <a:lnTo>
                    <a:pt x="354076" y="86817"/>
                  </a:lnTo>
                  <a:lnTo>
                    <a:pt x="354888" y="86004"/>
                  </a:lnTo>
                  <a:lnTo>
                    <a:pt x="374954" y="118440"/>
                  </a:lnTo>
                  <a:lnTo>
                    <a:pt x="389420" y="157543"/>
                  </a:lnTo>
                  <a:lnTo>
                    <a:pt x="393166" y="177888"/>
                  </a:lnTo>
                  <a:lnTo>
                    <a:pt x="394246" y="182714"/>
                  </a:lnTo>
                  <a:lnTo>
                    <a:pt x="394792" y="188087"/>
                  </a:lnTo>
                  <a:lnTo>
                    <a:pt x="394792" y="197192"/>
                  </a:lnTo>
                  <a:lnTo>
                    <a:pt x="395312" y="200939"/>
                  </a:lnTo>
                  <a:lnTo>
                    <a:pt x="396392" y="205244"/>
                  </a:lnTo>
                  <a:lnTo>
                    <a:pt x="396913" y="200939"/>
                  </a:lnTo>
                  <a:lnTo>
                    <a:pt x="397471" y="197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6DC3CA3F-122C-7BB4-DC23-CC0F04B2E611}"/>
              </a:ext>
            </a:extLst>
          </p:cNvPr>
          <p:cNvSpPr txBox="1"/>
          <p:nvPr/>
        </p:nvSpPr>
        <p:spPr>
          <a:xfrm>
            <a:off x="3933970" y="3040810"/>
            <a:ext cx="5031016" cy="731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just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434343"/>
                </a:solidFill>
                <a:latin typeface="Trebuchet MS"/>
                <a:sym typeface="Trebuchet MS"/>
              </a:rPr>
              <a:t>De lograrse, garantizará que no se rechace a los clientes capaces de pagar y que los préstamos se otorguen con un capital, un vencimiento y un calendario de reembolso que permitan a sus clientes tener éxito</a:t>
            </a:r>
            <a:endParaRPr lang="es-ES" sz="1400" dirty="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F21569-20DE-7A04-78DC-1FA957740029}"/>
              </a:ext>
            </a:extLst>
          </p:cNvPr>
          <p:cNvSpPr txBox="1"/>
          <p:nvPr/>
        </p:nvSpPr>
        <p:spPr>
          <a:xfrm>
            <a:off x="3933970" y="3871651"/>
            <a:ext cx="5031017" cy="51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just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434343"/>
                </a:solidFill>
                <a:latin typeface="Trebuchet MS"/>
                <a:sym typeface="Trebuchet MS"/>
              </a:rPr>
              <a:t>*La problemática en este caso, es determinar si al brindar un préstamo a un cliente, este cumplirá con el pago de las cuotas o no.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25E903-FAD6-0D60-654E-024513533C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36" r="16747"/>
          <a:stretch/>
        </p:blipFill>
        <p:spPr>
          <a:xfrm>
            <a:off x="1672196" y="1394493"/>
            <a:ext cx="1613776" cy="1235342"/>
          </a:xfrm>
          <a:prstGeom prst="rect">
            <a:avLst/>
          </a:prstGeom>
        </p:spPr>
      </p:pic>
      <p:pic>
        <p:nvPicPr>
          <p:cNvPr id="9" name="Picture 2" descr="CoderHouse | Descubre.vc">
            <a:extLst>
              <a:ext uri="{FF2B5EF4-FFF2-40B4-BE49-F238E27FC236}">
                <a16:creationId xmlns:a16="http://schemas.microsoft.com/office/drawing/2014/main" id="{7AE46E21-6A79-00C2-1EF0-726C3158A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" y="35210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7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/>
        </p:nvSpPr>
        <p:spPr>
          <a:xfrm>
            <a:off x="672029" y="1262517"/>
            <a:ext cx="5125209" cy="336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*"/>
            </a:pPr>
            <a:r>
              <a:rPr lang="es-ES" sz="18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Ajustar un modelo de clasificación, para estimar si cliente tendrá dificultades para ejecutar pago de un préstamo o caso contrario.</a:t>
            </a:r>
          </a:p>
          <a:p>
            <a:pPr marR="5080" lvl="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</a:pPr>
            <a:endParaRPr lang="es-ES" sz="1800" dirty="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*"/>
            </a:pPr>
            <a:r>
              <a:rPr lang="es-ES" sz="18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las principales variables que afectan a la variable dependiente.</a:t>
            </a:r>
          </a:p>
          <a:p>
            <a:pPr marL="12700" marR="5080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*"/>
            </a:pPr>
            <a:endParaRPr lang="es-ES" sz="1800" dirty="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*"/>
            </a:pPr>
            <a:r>
              <a:rPr lang="es-ES" sz="18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cuáles son los principales medios por los cuales se otorgan los préstamos.</a:t>
            </a:r>
          </a:p>
          <a:p>
            <a:pPr marL="12700" marR="5080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*"/>
            </a:pPr>
            <a:endParaRPr lang="es-ES" sz="1800" dirty="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-114300" algn="just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*"/>
            </a:pPr>
            <a:r>
              <a:rPr lang="es-ES" sz="18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el ingreso promedio de los clientes tanto que generan riesgo como los que no.</a:t>
            </a:r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3966" y="1685280"/>
            <a:ext cx="2529878" cy="196291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2125264" y="549949"/>
            <a:ext cx="1587994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Objetivos</a:t>
            </a:r>
            <a:endParaRPr lang="en-US" dirty="0"/>
          </a:p>
        </p:txBody>
      </p:sp>
      <p:pic>
        <p:nvPicPr>
          <p:cNvPr id="2" name="Picture 2" descr="CoderHouse | Descubre.vc">
            <a:extLst>
              <a:ext uri="{FF2B5EF4-FFF2-40B4-BE49-F238E27FC236}">
                <a16:creationId xmlns:a16="http://schemas.microsoft.com/office/drawing/2014/main" id="{C3AD4B79-9484-C555-D487-907BF2EE4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40" y="0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/>
        </p:nvSpPr>
        <p:spPr>
          <a:xfrm>
            <a:off x="3795575" y="1662003"/>
            <a:ext cx="4518000" cy="243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75" rIns="0" bIns="0" anchor="t" anchorCtr="0">
            <a:spAutoFit/>
          </a:bodyPr>
          <a:lstStyle/>
          <a:p>
            <a:pPr marL="12700" marR="5715" lvl="0" indent="0" algn="just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Personal. </a:t>
            </a:r>
            <a:r>
              <a:rPr lang="es-ES" sz="1200" dirty="0">
                <a:solidFill>
                  <a:srgbClr val="434343"/>
                </a:solidFill>
                <a:latin typeface="Trebuchet MS"/>
              </a:rPr>
              <a:t>Home </a:t>
            </a:r>
            <a:r>
              <a:rPr lang="es-ES" sz="1200" dirty="0" err="1">
                <a:solidFill>
                  <a:srgbClr val="434343"/>
                </a:solidFill>
                <a:latin typeface="Trebuchet MS"/>
              </a:rPr>
              <a:t>Credit</a:t>
            </a:r>
            <a:r>
              <a:rPr lang="es-ES" sz="1200" dirty="0">
                <a:solidFill>
                  <a:srgbClr val="434343"/>
                </a:solidFill>
                <a:latin typeface="Trebuchet MS"/>
              </a:rPr>
              <a:t> B.V. es una institución financiera internacional no bancaria fundada en 1997. A junio de 2020, el Grupo ha atendido acumulativamente a más de 135,4 millones de clientes. </a:t>
            </a:r>
            <a:endParaRPr sz="1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10795" lvl="0" indent="0" algn="just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Datos</a:t>
            </a:r>
            <a:r>
              <a:rPr lang="en-US" sz="1200" b="1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Como se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trata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una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empresa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consolidada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y con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clientes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en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el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exterior,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cuentan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 con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una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multitud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datos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1200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registro</a:t>
            </a:r>
            <a:r>
              <a:rPr lang="en-US" sz="1200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2700" marR="10795" lvl="0" indent="0" algn="just" rtl="0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just" rtl="0">
              <a:lnSpc>
                <a:spcPct val="119166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Riesgos</a:t>
            </a:r>
            <a:r>
              <a:rPr lang="en-US" sz="1200" b="1" dirty="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s-ES" sz="1200" dirty="0">
                <a:solidFill>
                  <a:srgbClr val="434343"/>
                </a:solidFill>
                <a:latin typeface="Trebuchet MS"/>
                <a:sym typeface="Trebuchet MS"/>
              </a:rPr>
              <a:t>Si bien Home </a:t>
            </a:r>
            <a:r>
              <a:rPr lang="es-ES" sz="1200" dirty="0" err="1">
                <a:solidFill>
                  <a:srgbClr val="434343"/>
                </a:solidFill>
                <a:latin typeface="Trebuchet MS"/>
                <a:sym typeface="Trebuchet MS"/>
              </a:rPr>
              <a:t>Credit</a:t>
            </a:r>
            <a:r>
              <a:rPr lang="es-ES" sz="1200" dirty="0">
                <a:solidFill>
                  <a:srgbClr val="434343"/>
                </a:solidFill>
                <a:latin typeface="Trebuchet MS"/>
                <a:sym typeface="Trebuchet MS"/>
              </a:rPr>
              <a:t> actualmente usa varios métodos estadísticos y de aprendizaje automático para hacer estas predicciones, el equipo se está desafiando desbloquear todo el potencial de los datos. </a:t>
            </a:r>
            <a:endParaRPr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12"/>
          <p:cNvSpPr txBox="1">
            <a:spLocks noGrp="1"/>
          </p:cNvSpPr>
          <p:nvPr>
            <p:ph type="title"/>
          </p:nvPr>
        </p:nvSpPr>
        <p:spPr>
          <a:xfrm>
            <a:off x="4762983" y="570126"/>
            <a:ext cx="2604135" cy="8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557530" marR="5080" lvl="0" indent="-545465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Valoración de la  situación</a:t>
            </a:r>
            <a:endParaRPr/>
          </a:p>
        </p:txBody>
      </p:sp>
      <p:grpSp>
        <p:nvGrpSpPr>
          <p:cNvPr id="249" name="Google Shape;249;p12"/>
          <p:cNvGrpSpPr/>
          <p:nvPr/>
        </p:nvGrpSpPr>
        <p:grpSpPr>
          <a:xfrm>
            <a:off x="600153" y="1224292"/>
            <a:ext cx="2782415" cy="3146539"/>
            <a:chOff x="600153" y="1224292"/>
            <a:chExt cx="2782415" cy="3146539"/>
          </a:xfrm>
        </p:grpSpPr>
        <p:sp>
          <p:nvSpPr>
            <p:cNvPr id="250" name="Google Shape;250;p12"/>
            <p:cNvSpPr/>
            <p:nvPr/>
          </p:nvSpPr>
          <p:spPr>
            <a:xfrm>
              <a:off x="2154936" y="3583190"/>
              <a:ext cx="699135" cy="765175"/>
            </a:xfrm>
            <a:custGeom>
              <a:avLst/>
              <a:gdLst/>
              <a:ahLst/>
              <a:cxnLst/>
              <a:rect l="l" t="t" r="r" b="b"/>
              <a:pathLst>
                <a:path w="699135" h="765175" extrusionOk="0">
                  <a:moveTo>
                    <a:pt x="210451" y="8356"/>
                  </a:moveTo>
                  <a:lnTo>
                    <a:pt x="157835" y="5245"/>
                  </a:lnTo>
                  <a:lnTo>
                    <a:pt x="0" y="764705"/>
                  </a:lnTo>
                  <a:lnTo>
                    <a:pt x="36449" y="764705"/>
                  </a:lnTo>
                  <a:lnTo>
                    <a:pt x="210451" y="8356"/>
                  </a:lnTo>
                  <a:close/>
                </a:path>
                <a:path w="699135" h="765175" extrusionOk="0">
                  <a:moveTo>
                    <a:pt x="388442" y="8356"/>
                  </a:moveTo>
                  <a:lnTo>
                    <a:pt x="340918" y="10414"/>
                  </a:lnTo>
                  <a:lnTo>
                    <a:pt x="338924" y="764705"/>
                  </a:lnTo>
                  <a:lnTo>
                    <a:pt x="371246" y="764705"/>
                  </a:lnTo>
                  <a:lnTo>
                    <a:pt x="388442" y="8356"/>
                  </a:lnTo>
                  <a:close/>
                </a:path>
                <a:path w="699135" h="765175" extrusionOk="0">
                  <a:moveTo>
                    <a:pt x="699020" y="764705"/>
                  </a:moveTo>
                  <a:lnTo>
                    <a:pt x="568553" y="0"/>
                  </a:lnTo>
                  <a:lnTo>
                    <a:pt x="505828" y="0"/>
                  </a:lnTo>
                  <a:lnTo>
                    <a:pt x="663613" y="764705"/>
                  </a:lnTo>
                  <a:lnTo>
                    <a:pt x="699020" y="764705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2045138" y="2818235"/>
              <a:ext cx="947419" cy="806450"/>
            </a:xfrm>
            <a:custGeom>
              <a:avLst/>
              <a:gdLst/>
              <a:ahLst/>
              <a:cxnLst/>
              <a:rect l="l" t="t" r="r" b="b"/>
              <a:pathLst>
                <a:path w="947419" h="806450" extrusionOk="0">
                  <a:moveTo>
                    <a:pt x="873746" y="700975"/>
                  </a:moveTo>
                  <a:lnTo>
                    <a:pt x="188450" y="700975"/>
                  </a:lnTo>
                  <a:lnTo>
                    <a:pt x="221586" y="699850"/>
                  </a:lnTo>
                  <a:lnTo>
                    <a:pt x="261220" y="695091"/>
                  </a:lnTo>
                  <a:lnTo>
                    <a:pt x="304407" y="684621"/>
                  </a:lnTo>
                  <a:lnTo>
                    <a:pt x="348199" y="666363"/>
                  </a:lnTo>
                  <a:lnTo>
                    <a:pt x="389651" y="638240"/>
                  </a:lnTo>
                  <a:lnTo>
                    <a:pt x="425815" y="598176"/>
                  </a:lnTo>
                  <a:lnTo>
                    <a:pt x="453747" y="544094"/>
                  </a:lnTo>
                  <a:lnTo>
                    <a:pt x="474688" y="471216"/>
                  </a:lnTo>
                  <a:lnTo>
                    <a:pt x="483700" y="429861"/>
                  </a:lnTo>
                  <a:lnTo>
                    <a:pt x="501412" y="341504"/>
                  </a:lnTo>
                  <a:lnTo>
                    <a:pt x="511156" y="296175"/>
                  </a:lnTo>
                  <a:lnTo>
                    <a:pt x="522186" y="251193"/>
                  </a:lnTo>
                  <a:lnTo>
                    <a:pt x="535025" y="207394"/>
                  </a:lnTo>
                  <a:lnTo>
                    <a:pt x="550194" y="165617"/>
                  </a:lnTo>
                  <a:lnTo>
                    <a:pt x="568215" y="126696"/>
                  </a:lnTo>
                  <a:lnTo>
                    <a:pt x="589608" y="91468"/>
                  </a:lnTo>
                  <a:lnTo>
                    <a:pt x="614896" y="60770"/>
                  </a:lnTo>
                  <a:lnTo>
                    <a:pt x="644599" y="35437"/>
                  </a:lnTo>
                  <a:lnTo>
                    <a:pt x="679240" y="16307"/>
                  </a:lnTo>
                  <a:lnTo>
                    <a:pt x="719340" y="4216"/>
                  </a:lnTo>
                  <a:lnTo>
                    <a:pt x="765420" y="0"/>
                  </a:lnTo>
                  <a:lnTo>
                    <a:pt x="769416" y="0"/>
                  </a:lnTo>
                  <a:lnTo>
                    <a:pt x="777468" y="249"/>
                  </a:lnTo>
                  <a:lnTo>
                    <a:pt x="783185" y="249"/>
                  </a:lnTo>
                  <a:lnTo>
                    <a:pt x="822156" y="4850"/>
                  </a:lnTo>
                  <a:lnTo>
                    <a:pt x="881570" y="30428"/>
                  </a:lnTo>
                  <a:lnTo>
                    <a:pt x="909839" y="56493"/>
                  </a:lnTo>
                  <a:lnTo>
                    <a:pt x="932540" y="94307"/>
                  </a:lnTo>
                  <a:lnTo>
                    <a:pt x="946216" y="146042"/>
                  </a:lnTo>
                  <a:lnTo>
                    <a:pt x="947410" y="213871"/>
                  </a:lnTo>
                  <a:lnTo>
                    <a:pt x="942326" y="275206"/>
                  </a:lnTo>
                  <a:lnTo>
                    <a:pt x="937340" y="335999"/>
                  </a:lnTo>
                  <a:lnTo>
                    <a:pt x="932151" y="395557"/>
                  </a:lnTo>
                  <a:lnTo>
                    <a:pt x="926460" y="453184"/>
                  </a:lnTo>
                  <a:lnTo>
                    <a:pt x="919965" y="508185"/>
                  </a:lnTo>
                  <a:lnTo>
                    <a:pt x="912365" y="559866"/>
                  </a:lnTo>
                  <a:lnTo>
                    <a:pt x="903360" y="607530"/>
                  </a:lnTo>
                  <a:lnTo>
                    <a:pt x="892649" y="650483"/>
                  </a:lnTo>
                  <a:lnTo>
                    <a:pt x="879932" y="688030"/>
                  </a:lnTo>
                  <a:lnTo>
                    <a:pt x="873746" y="700975"/>
                  </a:lnTo>
                  <a:close/>
                </a:path>
                <a:path w="947419" h="806450" extrusionOk="0">
                  <a:moveTo>
                    <a:pt x="783185" y="249"/>
                  </a:moveTo>
                  <a:lnTo>
                    <a:pt x="777468" y="249"/>
                  </a:lnTo>
                  <a:lnTo>
                    <a:pt x="779102" y="187"/>
                  </a:lnTo>
                  <a:lnTo>
                    <a:pt x="781948" y="187"/>
                  </a:lnTo>
                  <a:lnTo>
                    <a:pt x="783185" y="249"/>
                  </a:lnTo>
                  <a:close/>
                </a:path>
                <a:path w="947419" h="806450" extrusionOk="0">
                  <a:moveTo>
                    <a:pt x="386969" y="805853"/>
                  </a:moveTo>
                  <a:lnTo>
                    <a:pt x="320516" y="805134"/>
                  </a:lnTo>
                  <a:lnTo>
                    <a:pt x="256583" y="802984"/>
                  </a:lnTo>
                  <a:lnTo>
                    <a:pt x="196703" y="799419"/>
                  </a:lnTo>
                  <a:lnTo>
                    <a:pt x="142408" y="794451"/>
                  </a:lnTo>
                  <a:lnTo>
                    <a:pt x="95230" y="788094"/>
                  </a:lnTo>
                  <a:lnTo>
                    <a:pt x="56702" y="780364"/>
                  </a:lnTo>
                  <a:lnTo>
                    <a:pt x="11727" y="760834"/>
                  </a:lnTo>
                  <a:lnTo>
                    <a:pt x="0" y="732324"/>
                  </a:lnTo>
                  <a:lnTo>
                    <a:pt x="21044" y="714547"/>
                  </a:lnTo>
                  <a:lnTo>
                    <a:pt x="61337" y="704977"/>
                  </a:lnTo>
                  <a:lnTo>
                    <a:pt x="107359" y="701087"/>
                  </a:lnTo>
                  <a:lnTo>
                    <a:pt x="145586" y="700351"/>
                  </a:lnTo>
                  <a:lnTo>
                    <a:pt x="157392" y="700351"/>
                  </a:lnTo>
                  <a:lnTo>
                    <a:pt x="162611" y="700449"/>
                  </a:lnTo>
                  <a:lnTo>
                    <a:pt x="178293" y="700878"/>
                  </a:lnTo>
                  <a:lnTo>
                    <a:pt x="873746" y="700975"/>
                  </a:lnTo>
                  <a:lnTo>
                    <a:pt x="847273" y="744124"/>
                  </a:lnTo>
                  <a:lnTo>
                    <a:pt x="797753" y="768712"/>
                  </a:lnTo>
                  <a:lnTo>
                    <a:pt x="756874" y="778640"/>
                  </a:lnTo>
                  <a:lnTo>
                    <a:pt x="707388" y="787006"/>
                  </a:lnTo>
                  <a:lnTo>
                    <a:pt x="650898" y="793824"/>
                  </a:lnTo>
                  <a:lnTo>
                    <a:pt x="589008" y="799105"/>
                  </a:lnTo>
                  <a:lnTo>
                    <a:pt x="523321" y="802863"/>
                  </a:lnTo>
                  <a:lnTo>
                    <a:pt x="455440" y="805108"/>
                  </a:lnTo>
                  <a:lnTo>
                    <a:pt x="386969" y="805853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2046344" y="2818485"/>
              <a:ext cx="946785" cy="806450"/>
            </a:xfrm>
            <a:custGeom>
              <a:avLst/>
              <a:gdLst/>
              <a:ahLst/>
              <a:cxnLst/>
              <a:rect l="l" t="t" r="r" b="b"/>
              <a:pathLst>
                <a:path w="946785" h="806450" extrusionOk="0">
                  <a:moveTo>
                    <a:pt x="411554" y="806414"/>
                  </a:moveTo>
                  <a:lnTo>
                    <a:pt x="299551" y="804373"/>
                  </a:lnTo>
                  <a:lnTo>
                    <a:pt x="209439" y="798883"/>
                  </a:lnTo>
                  <a:lnTo>
                    <a:pt x="138931" y="790901"/>
                  </a:lnTo>
                  <a:lnTo>
                    <a:pt x="85737" y="781380"/>
                  </a:lnTo>
                  <a:lnTo>
                    <a:pt x="47570" y="771274"/>
                  </a:lnTo>
                  <a:lnTo>
                    <a:pt x="7164" y="753126"/>
                  </a:lnTo>
                  <a:lnTo>
                    <a:pt x="0" y="735915"/>
                  </a:lnTo>
                  <a:lnTo>
                    <a:pt x="8084" y="724739"/>
                  </a:lnTo>
                  <a:lnTo>
                    <a:pt x="17871" y="716101"/>
                  </a:lnTo>
                  <a:lnTo>
                    <a:pt x="22629" y="712635"/>
                  </a:lnTo>
                  <a:lnTo>
                    <a:pt x="68829" y="724347"/>
                  </a:lnTo>
                  <a:lnTo>
                    <a:pt x="115329" y="734440"/>
                  </a:lnTo>
                  <a:lnTo>
                    <a:pt x="162104" y="742853"/>
                  </a:lnTo>
                  <a:lnTo>
                    <a:pt x="209131" y="749525"/>
                  </a:lnTo>
                  <a:lnTo>
                    <a:pt x="256388" y="754396"/>
                  </a:lnTo>
                  <a:lnTo>
                    <a:pt x="303849" y="757405"/>
                  </a:lnTo>
                  <a:lnTo>
                    <a:pt x="347515" y="759626"/>
                  </a:lnTo>
                  <a:lnTo>
                    <a:pt x="395994" y="760398"/>
                  </a:lnTo>
                  <a:lnTo>
                    <a:pt x="454033" y="759396"/>
                  </a:lnTo>
                  <a:lnTo>
                    <a:pt x="514080" y="756276"/>
                  </a:lnTo>
                  <a:lnTo>
                    <a:pt x="574008" y="750865"/>
                  </a:lnTo>
                  <a:lnTo>
                    <a:pt x="631694" y="742993"/>
                  </a:lnTo>
                  <a:lnTo>
                    <a:pt x="685012" y="732488"/>
                  </a:lnTo>
                  <a:lnTo>
                    <a:pt x="731838" y="719177"/>
                  </a:lnTo>
                  <a:lnTo>
                    <a:pt x="770046" y="702890"/>
                  </a:lnTo>
                  <a:lnTo>
                    <a:pt x="817519" y="656775"/>
                  </a:lnTo>
                  <a:lnTo>
                    <a:pt x="835680" y="619874"/>
                  </a:lnTo>
                  <a:lnTo>
                    <a:pt x="852033" y="574657"/>
                  </a:lnTo>
                  <a:lnTo>
                    <a:pt x="866613" y="523030"/>
                  </a:lnTo>
                  <a:lnTo>
                    <a:pt x="879456" y="466901"/>
                  </a:lnTo>
                  <a:lnTo>
                    <a:pt x="890600" y="408175"/>
                  </a:lnTo>
                  <a:lnTo>
                    <a:pt x="900079" y="348759"/>
                  </a:lnTo>
                  <a:lnTo>
                    <a:pt x="907932" y="290560"/>
                  </a:lnTo>
                  <a:lnTo>
                    <a:pt x="914193" y="235484"/>
                  </a:lnTo>
                  <a:lnTo>
                    <a:pt x="918900" y="185438"/>
                  </a:lnTo>
                  <a:lnTo>
                    <a:pt x="913797" y="117814"/>
                  </a:lnTo>
                  <a:lnTo>
                    <a:pt x="890911" y="68385"/>
                  </a:lnTo>
                  <a:lnTo>
                    <a:pt x="858584" y="34520"/>
                  </a:lnTo>
                  <a:lnTo>
                    <a:pt x="825157" y="13588"/>
                  </a:lnTo>
                  <a:lnTo>
                    <a:pt x="788370" y="0"/>
                  </a:lnTo>
                  <a:lnTo>
                    <a:pt x="848213" y="14097"/>
                  </a:lnTo>
                  <a:lnTo>
                    <a:pt x="891869" y="38882"/>
                  </a:lnTo>
                  <a:lnTo>
                    <a:pt x="921387" y="72562"/>
                  </a:lnTo>
                  <a:lnTo>
                    <a:pt x="938816" y="113345"/>
                  </a:lnTo>
                  <a:lnTo>
                    <a:pt x="946204" y="159437"/>
                  </a:lnTo>
                  <a:lnTo>
                    <a:pt x="946573" y="191058"/>
                  </a:lnTo>
                  <a:lnTo>
                    <a:pt x="944865" y="236111"/>
                  </a:lnTo>
                  <a:lnTo>
                    <a:pt x="941431" y="291152"/>
                  </a:lnTo>
                  <a:lnTo>
                    <a:pt x="936624" y="352738"/>
                  </a:lnTo>
                  <a:lnTo>
                    <a:pt x="930796" y="417424"/>
                  </a:lnTo>
                  <a:lnTo>
                    <a:pt x="924300" y="481765"/>
                  </a:lnTo>
                  <a:lnTo>
                    <a:pt x="917488" y="542318"/>
                  </a:lnTo>
                  <a:lnTo>
                    <a:pt x="910712" y="595639"/>
                  </a:lnTo>
                  <a:lnTo>
                    <a:pt x="904325" y="638282"/>
                  </a:lnTo>
                  <a:lnTo>
                    <a:pt x="894755" y="685107"/>
                  </a:lnTo>
                  <a:lnTo>
                    <a:pt x="874812" y="736249"/>
                  </a:lnTo>
                  <a:lnTo>
                    <a:pt x="833006" y="765005"/>
                  </a:lnTo>
                  <a:lnTo>
                    <a:pt x="748139" y="787433"/>
                  </a:lnTo>
                  <a:lnTo>
                    <a:pt x="684133" y="795723"/>
                  </a:lnTo>
                  <a:lnTo>
                    <a:pt x="602852" y="801771"/>
                  </a:lnTo>
                  <a:lnTo>
                    <a:pt x="502125" y="805354"/>
                  </a:lnTo>
                  <a:lnTo>
                    <a:pt x="455387" y="806165"/>
                  </a:lnTo>
                  <a:lnTo>
                    <a:pt x="433113" y="806354"/>
                  </a:lnTo>
                  <a:lnTo>
                    <a:pt x="411554" y="80641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53" name="Google Shape;253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0997" y="3029987"/>
              <a:ext cx="82943" cy="191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2"/>
            <p:cNvSpPr/>
            <p:nvPr/>
          </p:nvSpPr>
          <p:spPr>
            <a:xfrm>
              <a:off x="1537893" y="3233140"/>
              <a:ext cx="1844675" cy="1131570"/>
            </a:xfrm>
            <a:custGeom>
              <a:avLst/>
              <a:gdLst/>
              <a:ahLst/>
              <a:cxnLst/>
              <a:rect l="l" t="t" r="r" b="b"/>
              <a:pathLst>
                <a:path w="1844675" h="1131570" extrusionOk="0">
                  <a:moveTo>
                    <a:pt x="1844116" y="0"/>
                  </a:moveTo>
                  <a:lnTo>
                    <a:pt x="0" y="0"/>
                  </a:lnTo>
                  <a:lnTo>
                    <a:pt x="0" y="57302"/>
                  </a:lnTo>
                  <a:lnTo>
                    <a:pt x="99085" y="57302"/>
                  </a:lnTo>
                  <a:lnTo>
                    <a:pt x="48552" y="1123111"/>
                  </a:lnTo>
                  <a:lnTo>
                    <a:pt x="75857" y="1124165"/>
                  </a:lnTo>
                  <a:lnTo>
                    <a:pt x="127482" y="57302"/>
                  </a:lnTo>
                  <a:lnTo>
                    <a:pt x="359765" y="57302"/>
                  </a:lnTo>
                  <a:lnTo>
                    <a:pt x="309549" y="1129347"/>
                  </a:lnTo>
                  <a:lnTo>
                    <a:pt x="337883" y="1131468"/>
                  </a:lnTo>
                  <a:lnTo>
                    <a:pt x="388200" y="57302"/>
                  </a:lnTo>
                  <a:lnTo>
                    <a:pt x="1568665" y="57302"/>
                  </a:lnTo>
                  <a:lnTo>
                    <a:pt x="1610423" y="1121054"/>
                  </a:lnTo>
                  <a:lnTo>
                    <a:pt x="1638757" y="1121054"/>
                  </a:lnTo>
                  <a:lnTo>
                    <a:pt x="1596047" y="57302"/>
                  </a:lnTo>
                  <a:lnTo>
                    <a:pt x="1743633" y="57302"/>
                  </a:lnTo>
                  <a:lnTo>
                    <a:pt x="1786420" y="1121054"/>
                  </a:lnTo>
                  <a:lnTo>
                    <a:pt x="1814753" y="1121054"/>
                  </a:lnTo>
                  <a:lnTo>
                    <a:pt x="1772005" y="57302"/>
                  </a:lnTo>
                  <a:lnTo>
                    <a:pt x="1844116" y="57302"/>
                  </a:lnTo>
                  <a:lnTo>
                    <a:pt x="18441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1680533" y="2868492"/>
              <a:ext cx="728345" cy="358775"/>
            </a:xfrm>
            <a:custGeom>
              <a:avLst/>
              <a:gdLst/>
              <a:ahLst/>
              <a:cxnLst/>
              <a:rect l="l" t="t" r="r" b="b"/>
              <a:pathLst>
                <a:path w="728344" h="358775" extrusionOk="0">
                  <a:moveTo>
                    <a:pt x="728325" y="358406"/>
                  </a:moveTo>
                  <a:lnTo>
                    <a:pt x="131498" y="358406"/>
                  </a:lnTo>
                  <a:lnTo>
                    <a:pt x="0" y="0"/>
                  </a:lnTo>
                  <a:lnTo>
                    <a:pt x="371246" y="0"/>
                  </a:lnTo>
                  <a:lnTo>
                    <a:pt x="482523" y="333402"/>
                  </a:lnTo>
                  <a:lnTo>
                    <a:pt x="723300" y="339638"/>
                  </a:lnTo>
                  <a:lnTo>
                    <a:pt x="728325" y="35840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1898432" y="3026557"/>
              <a:ext cx="48260" cy="53975"/>
            </a:xfrm>
            <a:custGeom>
              <a:avLst/>
              <a:gdLst/>
              <a:ahLst/>
              <a:cxnLst/>
              <a:rect l="l" t="t" r="r" b="b"/>
              <a:pathLst>
                <a:path w="48260" h="53975" extrusionOk="0">
                  <a:moveTo>
                    <a:pt x="28508" y="53748"/>
                  </a:moveTo>
                  <a:lnTo>
                    <a:pt x="27298" y="53748"/>
                  </a:lnTo>
                  <a:lnTo>
                    <a:pt x="18664" y="52138"/>
                  </a:lnTo>
                  <a:lnTo>
                    <a:pt x="11034" y="47606"/>
                  </a:lnTo>
                  <a:lnTo>
                    <a:pt x="5119" y="40595"/>
                  </a:lnTo>
                  <a:lnTo>
                    <a:pt x="1628" y="31550"/>
                  </a:lnTo>
                  <a:lnTo>
                    <a:pt x="0" y="21995"/>
                  </a:lnTo>
                  <a:lnTo>
                    <a:pt x="2362" y="12821"/>
                  </a:lnTo>
                  <a:lnTo>
                    <a:pt x="8141" y="5201"/>
                  </a:lnTo>
                  <a:lnTo>
                    <a:pt x="16763" y="311"/>
                  </a:lnTo>
                  <a:lnTo>
                    <a:pt x="18156" y="124"/>
                  </a:lnTo>
                  <a:lnTo>
                    <a:pt x="19488" y="0"/>
                  </a:lnTo>
                  <a:lnTo>
                    <a:pt x="20820" y="0"/>
                  </a:lnTo>
                  <a:lnTo>
                    <a:pt x="47719" y="30744"/>
                  </a:lnTo>
                  <a:lnTo>
                    <a:pt x="45339" y="40046"/>
                  </a:lnTo>
                  <a:lnTo>
                    <a:pt x="39554" y="47969"/>
                  </a:lnTo>
                  <a:lnTo>
                    <a:pt x="30930" y="53436"/>
                  </a:lnTo>
                  <a:lnTo>
                    <a:pt x="29719" y="53623"/>
                  </a:lnTo>
                  <a:lnTo>
                    <a:pt x="28508" y="537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925872" y="1525589"/>
              <a:ext cx="210820" cy="299085"/>
            </a:xfrm>
            <a:custGeom>
              <a:avLst/>
              <a:gdLst/>
              <a:ahLst/>
              <a:cxnLst/>
              <a:rect l="l" t="t" r="r" b="b"/>
              <a:pathLst>
                <a:path w="210819" h="299085" extrusionOk="0">
                  <a:moveTo>
                    <a:pt x="210445" y="298983"/>
                  </a:moveTo>
                  <a:lnTo>
                    <a:pt x="0" y="298983"/>
                  </a:lnTo>
                  <a:lnTo>
                    <a:pt x="0" y="0"/>
                  </a:lnTo>
                  <a:lnTo>
                    <a:pt x="210445" y="0"/>
                  </a:lnTo>
                  <a:lnTo>
                    <a:pt x="210445" y="29898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1036180" y="1586010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09" h="120000" extrusionOk="0">
                  <a:moveTo>
                    <a:pt x="0" y="0"/>
                  </a:moveTo>
                  <a:lnTo>
                    <a:pt x="66717" y="0"/>
                  </a:lnTo>
                </a:path>
              </a:pathLst>
            </a:custGeom>
            <a:noFill/>
            <a:ln w="9525" cap="flat" cmpd="sng">
              <a:solidFill>
                <a:srgbClr val="263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955230" y="1624863"/>
              <a:ext cx="156845" cy="117475"/>
            </a:xfrm>
            <a:custGeom>
              <a:avLst/>
              <a:gdLst/>
              <a:ahLst/>
              <a:cxnLst/>
              <a:rect l="l" t="t" r="r" b="b"/>
              <a:pathLst>
                <a:path w="156844" h="117475" extrusionOk="0">
                  <a:moveTo>
                    <a:pt x="33362" y="99707"/>
                  </a:moveTo>
                  <a:lnTo>
                    <a:pt x="27787" y="99199"/>
                  </a:lnTo>
                  <a:lnTo>
                    <a:pt x="22275" y="98958"/>
                  </a:lnTo>
                  <a:lnTo>
                    <a:pt x="16713" y="98958"/>
                  </a:lnTo>
                  <a:lnTo>
                    <a:pt x="11137" y="98958"/>
                  </a:lnTo>
                  <a:lnTo>
                    <a:pt x="5562" y="99199"/>
                  </a:lnTo>
                  <a:lnTo>
                    <a:pt x="0" y="99707"/>
                  </a:lnTo>
                  <a:lnTo>
                    <a:pt x="5562" y="100266"/>
                  </a:lnTo>
                  <a:lnTo>
                    <a:pt x="11137" y="100507"/>
                  </a:lnTo>
                  <a:lnTo>
                    <a:pt x="22275" y="100507"/>
                  </a:lnTo>
                  <a:lnTo>
                    <a:pt x="27787" y="100266"/>
                  </a:lnTo>
                  <a:lnTo>
                    <a:pt x="33362" y="99707"/>
                  </a:lnTo>
                  <a:close/>
                </a:path>
                <a:path w="156844" h="117475" extrusionOk="0">
                  <a:moveTo>
                    <a:pt x="33362" y="56984"/>
                  </a:moveTo>
                  <a:lnTo>
                    <a:pt x="27787" y="56489"/>
                  </a:lnTo>
                  <a:lnTo>
                    <a:pt x="22275" y="56248"/>
                  </a:lnTo>
                  <a:lnTo>
                    <a:pt x="16713" y="56248"/>
                  </a:lnTo>
                  <a:lnTo>
                    <a:pt x="11137" y="56248"/>
                  </a:lnTo>
                  <a:lnTo>
                    <a:pt x="5562" y="56489"/>
                  </a:lnTo>
                  <a:lnTo>
                    <a:pt x="0" y="56984"/>
                  </a:lnTo>
                  <a:lnTo>
                    <a:pt x="5562" y="57556"/>
                  </a:lnTo>
                  <a:lnTo>
                    <a:pt x="11137" y="57797"/>
                  </a:lnTo>
                  <a:lnTo>
                    <a:pt x="22275" y="57797"/>
                  </a:lnTo>
                  <a:lnTo>
                    <a:pt x="27787" y="57556"/>
                  </a:lnTo>
                  <a:lnTo>
                    <a:pt x="33362" y="56984"/>
                  </a:lnTo>
                  <a:close/>
                </a:path>
                <a:path w="156844" h="117475" extrusionOk="0">
                  <a:moveTo>
                    <a:pt x="33362" y="11163"/>
                  </a:moveTo>
                  <a:lnTo>
                    <a:pt x="27787" y="10668"/>
                  </a:lnTo>
                  <a:lnTo>
                    <a:pt x="22275" y="10414"/>
                  </a:lnTo>
                  <a:lnTo>
                    <a:pt x="16713" y="10414"/>
                  </a:lnTo>
                  <a:lnTo>
                    <a:pt x="11137" y="10414"/>
                  </a:lnTo>
                  <a:lnTo>
                    <a:pt x="5562" y="10668"/>
                  </a:lnTo>
                  <a:lnTo>
                    <a:pt x="0" y="11163"/>
                  </a:lnTo>
                  <a:lnTo>
                    <a:pt x="5562" y="11722"/>
                  </a:lnTo>
                  <a:lnTo>
                    <a:pt x="11137" y="11976"/>
                  </a:lnTo>
                  <a:lnTo>
                    <a:pt x="22275" y="11976"/>
                  </a:lnTo>
                  <a:lnTo>
                    <a:pt x="27787" y="11722"/>
                  </a:lnTo>
                  <a:lnTo>
                    <a:pt x="33362" y="11163"/>
                  </a:lnTo>
                  <a:close/>
                </a:path>
                <a:path w="156844" h="117475" extrusionOk="0">
                  <a:moveTo>
                    <a:pt x="50546" y="116408"/>
                  </a:moveTo>
                  <a:lnTo>
                    <a:pt x="44107" y="116052"/>
                  </a:lnTo>
                  <a:lnTo>
                    <a:pt x="37668" y="115798"/>
                  </a:lnTo>
                  <a:lnTo>
                    <a:pt x="31254" y="115646"/>
                  </a:lnTo>
                  <a:lnTo>
                    <a:pt x="24879" y="115608"/>
                  </a:lnTo>
                  <a:lnTo>
                    <a:pt x="16408" y="115608"/>
                  </a:lnTo>
                  <a:lnTo>
                    <a:pt x="8115" y="115849"/>
                  </a:lnTo>
                  <a:lnTo>
                    <a:pt x="0" y="116408"/>
                  </a:lnTo>
                  <a:lnTo>
                    <a:pt x="8115" y="116916"/>
                  </a:lnTo>
                  <a:lnTo>
                    <a:pt x="16408" y="117157"/>
                  </a:lnTo>
                  <a:lnTo>
                    <a:pt x="24879" y="117157"/>
                  </a:lnTo>
                  <a:lnTo>
                    <a:pt x="31254" y="117119"/>
                  </a:lnTo>
                  <a:lnTo>
                    <a:pt x="37668" y="116979"/>
                  </a:lnTo>
                  <a:lnTo>
                    <a:pt x="44107" y="116738"/>
                  </a:lnTo>
                  <a:lnTo>
                    <a:pt x="50546" y="116408"/>
                  </a:lnTo>
                  <a:close/>
                </a:path>
                <a:path w="156844" h="117475" extrusionOk="0">
                  <a:moveTo>
                    <a:pt x="50546" y="73698"/>
                  </a:moveTo>
                  <a:lnTo>
                    <a:pt x="44107" y="73342"/>
                  </a:lnTo>
                  <a:lnTo>
                    <a:pt x="37668" y="73088"/>
                  </a:lnTo>
                  <a:lnTo>
                    <a:pt x="31254" y="72936"/>
                  </a:lnTo>
                  <a:lnTo>
                    <a:pt x="24879" y="72885"/>
                  </a:lnTo>
                  <a:lnTo>
                    <a:pt x="16408" y="72885"/>
                  </a:lnTo>
                  <a:lnTo>
                    <a:pt x="8115" y="73139"/>
                  </a:lnTo>
                  <a:lnTo>
                    <a:pt x="0" y="73698"/>
                  </a:lnTo>
                  <a:lnTo>
                    <a:pt x="8115" y="74193"/>
                  </a:lnTo>
                  <a:lnTo>
                    <a:pt x="16408" y="74447"/>
                  </a:lnTo>
                  <a:lnTo>
                    <a:pt x="24879" y="74447"/>
                  </a:lnTo>
                  <a:lnTo>
                    <a:pt x="31254" y="74396"/>
                  </a:lnTo>
                  <a:lnTo>
                    <a:pt x="37668" y="74256"/>
                  </a:lnTo>
                  <a:lnTo>
                    <a:pt x="44107" y="74028"/>
                  </a:lnTo>
                  <a:lnTo>
                    <a:pt x="50546" y="73698"/>
                  </a:lnTo>
                  <a:close/>
                </a:path>
                <a:path w="156844" h="117475" extrusionOk="0">
                  <a:moveTo>
                    <a:pt x="50546" y="27876"/>
                  </a:moveTo>
                  <a:lnTo>
                    <a:pt x="44107" y="27508"/>
                  </a:lnTo>
                  <a:lnTo>
                    <a:pt x="37668" y="27254"/>
                  </a:lnTo>
                  <a:lnTo>
                    <a:pt x="31254" y="27114"/>
                  </a:lnTo>
                  <a:lnTo>
                    <a:pt x="24879" y="27063"/>
                  </a:lnTo>
                  <a:lnTo>
                    <a:pt x="16408" y="27063"/>
                  </a:lnTo>
                  <a:lnTo>
                    <a:pt x="8115" y="27305"/>
                  </a:lnTo>
                  <a:lnTo>
                    <a:pt x="0" y="27876"/>
                  </a:lnTo>
                  <a:lnTo>
                    <a:pt x="8115" y="28371"/>
                  </a:lnTo>
                  <a:lnTo>
                    <a:pt x="16408" y="28613"/>
                  </a:lnTo>
                  <a:lnTo>
                    <a:pt x="24879" y="28613"/>
                  </a:lnTo>
                  <a:lnTo>
                    <a:pt x="31254" y="28575"/>
                  </a:lnTo>
                  <a:lnTo>
                    <a:pt x="37668" y="28435"/>
                  </a:lnTo>
                  <a:lnTo>
                    <a:pt x="44107" y="28194"/>
                  </a:lnTo>
                  <a:lnTo>
                    <a:pt x="50546" y="27876"/>
                  </a:lnTo>
                  <a:close/>
                </a:path>
                <a:path w="156844" h="117475" extrusionOk="0">
                  <a:moveTo>
                    <a:pt x="111277" y="58051"/>
                  </a:moveTo>
                  <a:lnTo>
                    <a:pt x="106184" y="57556"/>
                  </a:lnTo>
                  <a:lnTo>
                    <a:pt x="101168" y="57302"/>
                  </a:lnTo>
                  <a:lnTo>
                    <a:pt x="96075" y="57302"/>
                  </a:lnTo>
                  <a:lnTo>
                    <a:pt x="91059" y="57302"/>
                  </a:lnTo>
                  <a:lnTo>
                    <a:pt x="85966" y="57556"/>
                  </a:lnTo>
                  <a:lnTo>
                    <a:pt x="80949" y="58051"/>
                  </a:lnTo>
                  <a:lnTo>
                    <a:pt x="85966" y="58547"/>
                  </a:lnTo>
                  <a:lnTo>
                    <a:pt x="91059" y="58864"/>
                  </a:lnTo>
                  <a:lnTo>
                    <a:pt x="101168" y="58864"/>
                  </a:lnTo>
                  <a:lnTo>
                    <a:pt x="106184" y="58547"/>
                  </a:lnTo>
                  <a:lnTo>
                    <a:pt x="111277" y="58051"/>
                  </a:lnTo>
                  <a:close/>
                </a:path>
                <a:path w="156844" h="117475" extrusionOk="0">
                  <a:moveTo>
                    <a:pt x="114300" y="749"/>
                  </a:moveTo>
                  <a:lnTo>
                    <a:pt x="108737" y="254"/>
                  </a:lnTo>
                  <a:lnTo>
                    <a:pt x="103162" y="0"/>
                  </a:lnTo>
                  <a:lnTo>
                    <a:pt x="97586" y="0"/>
                  </a:lnTo>
                  <a:lnTo>
                    <a:pt x="92024" y="0"/>
                  </a:lnTo>
                  <a:lnTo>
                    <a:pt x="86512" y="254"/>
                  </a:lnTo>
                  <a:lnTo>
                    <a:pt x="80949" y="749"/>
                  </a:lnTo>
                  <a:lnTo>
                    <a:pt x="86512" y="1244"/>
                  </a:lnTo>
                  <a:lnTo>
                    <a:pt x="92024" y="1562"/>
                  </a:lnTo>
                  <a:lnTo>
                    <a:pt x="103162" y="1562"/>
                  </a:lnTo>
                  <a:lnTo>
                    <a:pt x="108737" y="1244"/>
                  </a:lnTo>
                  <a:lnTo>
                    <a:pt x="114300" y="749"/>
                  </a:lnTo>
                  <a:close/>
                </a:path>
                <a:path w="156844" h="117475" extrusionOk="0">
                  <a:moveTo>
                    <a:pt x="156806" y="28867"/>
                  </a:moveTo>
                  <a:lnTo>
                    <a:pt x="80949" y="28867"/>
                  </a:lnTo>
                  <a:lnTo>
                    <a:pt x="83947" y="29476"/>
                  </a:lnTo>
                  <a:lnTo>
                    <a:pt x="92062" y="29794"/>
                  </a:lnTo>
                  <a:lnTo>
                    <a:pt x="103987" y="29908"/>
                  </a:lnTo>
                  <a:lnTo>
                    <a:pt x="118364" y="29933"/>
                  </a:lnTo>
                  <a:lnTo>
                    <a:pt x="133324" y="29908"/>
                  </a:lnTo>
                  <a:lnTo>
                    <a:pt x="145554" y="29794"/>
                  </a:lnTo>
                  <a:lnTo>
                    <a:pt x="153784" y="29476"/>
                  </a:lnTo>
                  <a:lnTo>
                    <a:pt x="156806" y="28867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1032124" y="1712088"/>
              <a:ext cx="80010" cy="59690"/>
            </a:xfrm>
            <a:custGeom>
              <a:avLst/>
              <a:gdLst/>
              <a:ahLst/>
              <a:cxnLst/>
              <a:rect l="l" t="t" r="r" b="b"/>
              <a:pathLst>
                <a:path w="80009" h="59689" extrusionOk="0">
                  <a:moveTo>
                    <a:pt x="4056" y="0"/>
                  </a:moveTo>
                  <a:lnTo>
                    <a:pt x="79915" y="0"/>
                  </a:lnTo>
                </a:path>
                <a:path w="80009" h="59689" extrusionOk="0">
                  <a:moveTo>
                    <a:pt x="4056" y="29150"/>
                  </a:moveTo>
                  <a:lnTo>
                    <a:pt x="79915" y="29150"/>
                  </a:lnTo>
                </a:path>
                <a:path w="80009" h="59689" extrusionOk="0">
                  <a:moveTo>
                    <a:pt x="0" y="59391"/>
                  </a:moveTo>
                  <a:lnTo>
                    <a:pt x="75859" y="59391"/>
                  </a:lnTo>
                </a:path>
              </a:pathLst>
            </a:custGeom>
            <a:noFill/>
            <a:ln w="9525" cap="flat" cmpd="sng">
              <a:solidFill>
                <a:srgbClr val="263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955230" y="1557896"/>
              <a:ext cx="57150" cy="58419"/>
            </a:xfrm>
            <a:custGeom>
              <a:avLst/>
              <a:gdLst/>
              <a:ahLst/>
              <a:cxnLst/>
              <a:rect l="l" t="t" r="r" b="b"/>
              <a:pathLst>
                <a:path w="57150" h="58419" extrusionOk="0">
                  <a:moveTo>
                    <a:pt x="34937" y="10972"/>
                  </a:moveTo>
                  <a:lnTo>
                    <a:pt x="34391" y="10414"/>
                  </a:lnTo>
                  <a:lnTo>
                    <a:pt x="34391" y="12534"/>
                  </a:lnTo>
                  <a:lnTo>
                    <a:pt x="34391" y="15646"/>
                  </a:lnTo>
                  <a:lnTo>
                    <a:pt x="33362" y="17703"/>
                  </a:lnTo>
                  <a:lnTo>
                    <a:pt x="31356" y="18770"/>
                  </a:lnTo>
                  <a:lnTo>
                    <a:pt x="30632" y="19519"/>
                  </a:lnTo>
                  <a:lnTo>
                    <a:pt x="28943" y="20205"/>
                  </a:lnTo>
                  <a:lnTo>
                    <a:pt x="27063" y="20205"/>
                  </a:lnTo>
                  <a:lnTo>
                    <a:pt x="26581" y="20078"/>
                  </a:lnTo>
                  <a:lnTo>
                    <a:pt x="26276" y="19761"/>
                  </a:lnTo>
                  <a:lnTo>
                    <a:pt x="20218" y="17703"/>
                  </a:lnTo>
                  <a:lnTo>
                    <a:pt x="20218" y="10414"/>
                  </a:lnTo>
                  <a:lnTo>
                    <a:pt x="26276" y="8356"/>
                  </a:lnTo>
                  <a:lnTo>
                    <a:pt x="26695" y="7912"/>
                  </a:lnTo>
                  <a:lnTo>
                    <a:pt x="27482" y="7670"/>
                  </a:lnTo>
                  <a:lnTo>
                    <a:pt x="29476" y="7670"/>
                  </a:lnTo>
                  <a:lnTo>
                    <a:pt x="30759" y="8166"/>
                  </a:lnTo>
                  <a:lnTo>
                    <a:pt x="31356" y="9347"/>
                  </a:lnTo>
                  <a:lnTo>
                    <a:pt x="33362" y="10414"/>
                  </a:lnTo>
                  <a:lnTo>
                    <a:pt x="34391" y="12534"/>
                  </a:lnTo>
                  <a:lnTo>
                    <a:pt x="34391" y="10414"/>
                  </a:lnTo>
                  <a:lnTo>
                    <a:pt x="31724" y="7670"/>
                  </a:lnTo>
                  <a:lnTo>
                    <a:pt x="31178" y="7112"/>
                  </a:lnTo>
                  <a:lnTo>
                    <a:pt x="29667" y="6604"/>
                  </a:lnTo>
                  <a:lnTo>
                    <a:pt x="27127" y="6604"/>
                  </a:lnTo>
                  <a:lnTo>
                    <a:pt x="26098" y="6858"/>
                  </a:lnTo>
                  <a:lnTo>
                    <a:pt x="25311" y="7289"/>
                  </a:lnTo>
                  <a:lnTo>
                    <a:pt x="18224" y="9347"/>
                  </a:lnTo>
                  <a:lnTo>
                    <a:pt x="18224" y="18770"/>
                  </a:lnTo>
                  <a:lnTo>
                    <a:pt x="25311" y="20828"/>
                  </a:lnTo>
                  <a:lnTo>
                    <a:pt x="26098" y="21259"/>
                  </a:lnTo>
                  <a:lnTo>
                    <a:pt x="27127" y="21513"/>
                  </a:lnTo>
                  <a:lnTo>
                    <a:pt x="29667" y="21513"/>
                  </a:lnTo>
                  <a:lnTo>
                    <a:pt x="31178" y="21005"/>
                  </a:lnTo>
                  <a:lnTo>
                    <a:pt x="31965" y="20205"/>
                  </a:lnTo>
                  <a:lnTo>
                    <a:pt x="34937" y="17145"/>
                  </a:lnTo>
                  <a:lnTo>
                    <a:pt x="34632" y="14465"/>
                  </a:lnTo>
                  <a:lnTo>
                    <a:pt x="34442" y="13716"/>
                  </a:lnTo>
                  <a:lnTo>
                    <a:pt x="34632" y="13652"/>
                  </a:lnTo>
                  <a:lnTo>
                    <a:pt x="34937" y="10972"/>
                  </a:lnTo>
                  <a:close/>
                </a:path>
                <a:path w="57150" h="58419" extrusionOk="0">
                  <a:moveTo>
                    <a:pt x="56667" y="0"/>
                  </a:moveTo>
                  <a:lnTo>
                    <a:pt x="1028" y="0"/>
                  </a:lnTo>
                  <a:lnTo>
                    <a:pt x="0" y="1054"/>
                  </a:lnTo>
                  <a:lnTo>
                    <a:pt x="0" y="58356"/>
                  </a:lnTo>
                  <a:lnTo>
                    <a:pt x="1028" y="58356"/>
                  </a:lnTo>
                  <a:lnTo>
                    <a:pt x="41465" y="57302"/>
                  </a:lnTo>
                  <a:lnTo>
                    <a:pt x="40436" y="57302"/>
                  </a:lnTo>
                  <a:lnTo>
                    <a:pt x="1993" y="56299"/>
                  </a:lnTo>
                  <a:lnTo>
                    <a:pt x="1993" y="43268"/>
                  </a:lnTo>
                  <a:lnTo>
                    <a:pt x="3022" y="42710"/>
                  </a:lnTo>
                  <a:lnTo>
                    <a:pt x="4051" y="40652"/>
                  </a:lnTo>
                  <a:lnTo>
                    <a:pt x="1993" y="41656"/>
                  </a:lnTo>
                  <a:lnTo>
                    <a:pt x="1993" y="2057"/>
                  </a:lnTo>
                  <a:lnTo>
                    <a:pt x="55638" y="1054"/>
                  </a:lnTo>
                  <a:lnTo>
                    <a:pt x="55638" y="25006"/>
                  </a:lnTo>
                  <a:lnTo>
                    <a:pt x="54610" y="25006"/>
                  </a:lnTo>
                  <a:lnTo>
                    <a:pt x="53581" y="23939"/>
                  </a:lnTo>
                  <a:lnTo>
                    <a:pt x="47142" y="19202"/>
                  </a:lnTo>
                  <a:lnTo>
                    <a:pt x="46558" y="18770"/>
                  </a:lnTo>
                  <a:lnTo>
                    <a:pt x="45529" y="17703"/>
                  </a:lnTo>
                  <a:lnTo>
                    <a:pt x="45529" y="18770"/>
                  </a:lnTo>
                  <a:lnTo>
                    <a:pt x="28752" y="35039"/>
                  </a:lnTo>
                  <a:lnTo>
                    <a:pt x="20408" y="29552"/>
                  </a:lnTo>
                  <a:lnTo>
                    <a:pt x="18224" y="28117"/>
                  </a:lnTo>
                  <a:lnTo>
                    <a:pt x="18224" y="27063"/>
                  </a:lnTo>
                  <a:lnTo>
                    <a:pt x="17195" y="28117"/>
                  </a:lnTo>
                  <a:lnTo>
                    <a:pt x="5029" y="38531"/>
                  </a:lnTo>
                  <a:lnTo>
                    <a:pt x="4051" y="40652"/>
                  </a:lnTo>
                  <a:lnTo>
                    <a:pt x="6057" y="39598"/>
                  </a:lnTo>
                  <a:lnTo>
                    <a:pt x="17741" y="29552"/>
                  </a:lnTo>
                  <a:lnTo>
                    <a:pt x="28333" y="36474"/>
                  </a:lnTo>
                  <a:lnTo>
                    <a:pt x="29298" y="36474"/>
                  </a:lnTo>
                  <a:lnTo>
                    <a:pt x="30695" y="35039"/>
                  </a:lnTo>
                  <a:lnTo>
                    <a:pt x="46126" y="19202"/>
                  </a:lnTo>
                  <a:lnTo>
                    <a:pt x="52616" y="23939"/>
                  </a:lnTo>
                  <a:lnTo>
                    <a:pt x="53581" y="25006"/>
                  </a:lnTo>
                  <a:lnTo>
                    <a:pt x="54610" y="26060"/>
                  </a:lnTo>
                  <a:lnTo>
                    <a:pt x="55638" y="26060"/>
                  </a:lnTo>
                  <a:lnTo>
                    <a:pt x="55638" y="50012"/>
                  </a:lnTo>
                  <a:lnTo>
                    <a:pt x="56667" y="46888"/>
                  </a:lnTo>
                  <a:lnTo>
                    <a:pt x="56667" y="1054"/>
                  </a:lnTo>
                  <a:lnTo>
                    <a:pt x="56667" y="0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977514" y="2176745"/>
              <a:ext cx="431165" cy="251460"/>
            </a:xfrm>
            <a:custGeom>
              <a:avLst/>
              <a:gdLst/>
              <a:ahLst/>
              <a:cxnLst/>
              <a:rect l="l" t="t" r="r" b="b"/>
              <a:pathLst>
                <a:path w="431165" h="251460" extrusionOk="0">
                  <a:moveTo>
                    <a:pt x="31300" y="251096"/>
                  </a:moveTo>
                  <a:lnTo>
                    <a:pt x="24277" y="251096"/>
                  </a:lnTo>
                  <a:lnTo>
                    <a:pt x="18162" y="244799"/>
                  </a:lnTo>
                  <a:lnTo>
                    <a:pt x="17194" y="236506"/>
                  </a:lnTo>
                  <a:lnTo>
                    <a:pt x="968" y="16648"/>
                  </a:lnTo>
                  <a:lnTo>
                    <a:pt x="0" y="8355"/>
                  </a:lnTo>
                  <a:lnTo>
                    <a:pt x="7022" y="1059"/>
                  </a:lnTo>
                  <a:lnTo>
                    <a:pt x="15135" y="1059"/>
                  </a:lnTo>
                  <a:lnTo>
                    <a:pt x="115272" y="0"/>
                  </a:lnTo>
                  <a:lnTo>
                    <a:pt x="118299" y="0"/>
                  </a:lnTo>
                  <a:lnTo>
                    <a:pt x="122356" y="1059"/>
                  </a:lnTo>
                  <a:lnTo>
                    <a:pt x="125383" y="4177"/>
                  </a:lnTo>
                  <a:lnTo>
                    <a:pt x="166854" y="44769"/>
                  </a:lnTo>
                  <a:lnTo>
                    <a:pt x="169942" y="47887"/>
                  </a:lnTo>
                  <a:lnTo>
                    <a:pt x="172969" y="48947"/>
                  </a:lnTo>
                  <a:lnTo>
                    <a:pt x="177026" y="48947"/>
                  </a:lnTo>
                  <a:lnTo>
                    <a:pt x="413686" y="43772"/>
                  </a:lnTo>
                  <a:lnTo>
                    <a:pt x="421799" y="43772"/>
                  </a:lnTo>
                  <a:lnTo>
                    <a:pt x="427853" y="50007"/>
                  </a:lnTo>
                  <a:lnTo>
                    <a:pt x="428882" y="58362"/>
                  </a:lnTo>
                  <a:lnTo>
                    <a:pt x="430880" y="230208"/>
                  </a:lnTo>
                  <a:lnTo>
                    <a:pt x="430880" y="238563"/>
                  </a:lnTo>
                  <a:lnTo>
                    <a:pt x="424826" y="244799"/>
                  </a:lnTo>
                  <a:lnTo>
                    <a:pt x="416713" y="244799"/>
                  </a:lnTo>
                  <a:lnTo>
                    <a:pt x="31300" y="251096"/>
                  </a:ln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984537" y="2194453"/>
              <a:ext cx="424180" cy="264795"/>
            </a:xfrm>
            <a:custGeom>
              <a:avLst/>
              <a:gdLst/>
              <a:ahLst/>
              <a:cxnLst/>
              <a:rect l="l" t="t" r="r" b="b"/>
              <a:pathLst>
                <a:path w="424180" h="264794" extrusionOk="0">
                  <a:moveTo>
                    <a:pt x="4056" y="264627"/>
                  </a:moveTo>
                  <a:lnTo>
                    <a:pt x="0" y="6235"/>
                  </a:lnTo>
                  <a:lnTo>
                    <a:pt x="420830" y="0"/>
                  </a:lnTo>
                  <a:lnTo>
                    <a:pt x="423857" y="258391"/>
                  </a:lnTo>
                  <a:lnTo>
                    <a:pt x="4056" y="26462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951179" y="2206924"/>
              <a:ext cx="481965" cy="295275"/>
            </a:xfrm>
            <a:custGeom>
              <a:avLst/>
              <a:gdLst/>
              <a:ahLst/>
              <a:cxnLst/>
              <a:rect l="l" t="t" r="r" b="b"/>
              <a:pathLst>
                <a:path w="481965" h="295275" extrusionOk="0">
                  <a:moveTo>
                    <a:pt x="45527" y="294868"/>
                  </a:moveTo>
                  <a:lnTo>
                    <a:pt x="41471" y="294868"/>
                  </a:lnTo>
                  <a:lnTo>
                    <a:pt x="37415" y="291750"/>
                  </a:lnTo>
                  <a:lnTo>
                    <a:pt x="36446" y="286513"/>
                  </a:lnTo>
                  <a:lnTo>
                    <a:pt x="1029" y="17708"/>
                  </a:lnTo>
                  <a:lnTo>
                    <a:pt x="0" y="11472"/>
                  </a:lnTo>
                  <a:lnTo>
                    <a:pt x="4056" y="6297"/>
                  </a:lnTo>
                  <a:lnTo>
                    <a:pt x="10110" y="6297"/>
                  </a:lnTo>
                  <a:lnTo>
                    <a:pt x="472412" y="0"/>
                  </a:lnTo>
                  <a:lnTo>
                    <a:pt x="477498" y="0"/>
                  </a:lnTo>
                  <a:lnTo>
                    <a:pt x="481493" y="4177"/>
                  </a:lnTo>
                  <a:lnTo>
                    <a:pt x="481493" y="10475"/>
                  </a:lnTo>
                  <a:lnTo>
                    <a:pt x="464299" y="280278"/>
                  </a:lnTo>
                  <a:lnTo>
                    <a:pt x="464299" y="285515"/>
                  </a:lnTo>
                  <a:lnTo>
                    <a:pt x="460243" y="288633"/>
                  </a:lnTo>
                  <a:lnTo>
                    <a:pt x="455218" y="288633"/>
                  </a:lnTo>
                  <a:lnTo>
                    <a:pt x="45527" y="294868"/>
                  </a:lnTo>
                  <a:close/>
                </a:path>
              </a:pathLst>
            </a:custGeom>
            <a:solidFill>
              <a:srgbClr val="7890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944095" y="1857932"/>
              <a:ext cx="202565" cy="365125"/>
            </a:xfrm>
            <a:custGeom>
              <a:avLst/>
              <a:gdLst/>
              <a:ahLst/>
              <a:cxnLst/>
              <a:rect l="l" t="t" r="r" b="b"/>
              <a:pathLst>
                <a:path w="202565" h="365125" extrusionOk="0">
                  <a:moveTo>
                    <a:pt x="132527" y="364641"/>
                  </a:moveTo>
                  <a:lnTo>
                    <a:pt x="0" y="358406"/>
                  </a:lnTo>
                  <a:lnTo>
                    <a:pt x="1029" y="38534"/>
                  </a:lnTo>
                  <a:lnTo>
                    <a:pt x="202332" y="0"/>
                  </a:lnTo>
                  <a:lnTo>
                    <a:pt x="202519" y="35279"/>
                  </a:lnTo>
                  <a:lnTo>
                    <a:pt x="202325" y="115002"/>
                  </a:lnTo>
                  <a:lnTo>
                    <a:pt x="200621" y="199999"/>
                  </a:lnTo>
                  <a:lnTo>
                    <a:pt x="196278" y="251096"/>
                  </a:lnTo>
                  <a:lnTo>
                    <a:pt x="173650" y="281914"/>
                  </a:lnTo>
                  <a:lnTo>
                    <a:pt x="136583" y="287573"/>
                  </a:lnTo>
                  <a:lnTo>
                    <a:pt x="132527" y="364641"/>
                  </a:lnTo>
                  <a:close/>
                </a:path>
                <a:path w="202565" h="365125" extrusionOk="0">
                  <a:moveTo>
                    <a:pt x="146573" y="288321"/>
                  </a:moveTo>
                  <a:lnTo>
                    <a:pt x="140579" y="288321"/>
                  </a:lnTo>
                  <a:lnTo>
                    <a:pt x="136583" y="287573"/>
                  </a:lnTo>
                  <a:lnTo>
                    <a:pt x="154244" y="287573"/>
                  </a:lnTo>
                  <a:lnTo>
                    <a:pt x="146573" y="28832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896569" y="1807551"/>
              <a:ext cx="283845" cy="338455"/>
            </a:xfrm>
            <a:custGeom>
              <a:avLst/>
              <a:gdLst/>
              <a:ahLst/>
              <a:cxnLst/>
              <a:rect l="l" t="t" r="r" b="b"/>
              <a:pathLst>
                <a:path w="283844" h="338455" extrusionOk="0">
                  <a:moveTo>
                    <a:pt x="75859" y="337954"/>
                  </a:moveTo>
                  <a:lnTo>
                    <a:pt x="47525" y="337954"/>
                  </a:lnTo>
                  <a:lnTo>
                    <a:pt x="38388" y="327875"/>
                  </a:lnTo>
                  <a:lnTo>
                    <a:pt x="19199" y="295624"/>
                  </a:lnTo>
                  <a:lnTo>
                    <a:pt x="2292" y="238178"/>
                  </a:lnTo>
                  <a:lnTo>
                    <a:pt x="0" y="152516"/>
                  </a:lnTo>
                  <a:lnTo>
                    <a:pt x="13515" y="98653"/>
                  </a:lnTo>
                  <a:lnTo>
                    <a:pt x="39307" y="66907"/>
                  </a:lnTo>
                  <a:lnTo>
                    <a:pt x="71954" y="50389"/>
                  </a:lnTo>
                  <a:lnTo>
                    <a:pt x="106034" y="42210"/>
                  </a:lnTo>
                  <a:lnTo>
                    <a:pt x="136125" y="35483"/>
                  </a:lnTo>
                  <a:lnTo>
                    <a:pt x="156804" y="23320"/>
                  </a:lnTo>
                  <a:lnTo>
                    <a:pt x="168072" y="12784"/>
                  </a:lnTo>
                  <a:lnTo>
                    <a:pt x="180923" y="5533"/>
                  </a:lnTo>
                  <a:lnTo>
                    <a:pt x="194853" y="1346"/>
                  </a:lnTo>
                  <a:lnTo>
                    <a:pt x="209355" y="0"/>
                  </a:lnTo>
                  <a:lnTo>
                    <a:pt x="242271" y="6518"/>
                  </a:lnTo>
                  <a:lnTo>
                    <a:pt x="269118" y="24185"/>
                  </a:lnTo>
                  <a:lnTo>
                    <a:pt x="283536" y="50164"/>
                  </a:lnTo>
                  <a:lnTo>
                    <a:pt x="279161" y="81620"/>
                  </a:lnTo>
                  <a:lnTo>
                    <a:pt x="267270" y="98004"/>
                  </a:lnTo>
                  <a:lnTo>
                    <a:pt x="249964" y="115751"/>
                  </a:lnTo>
                  <a:lnTo>
                    <a:pt x="234361" y="129978"/>
                  </a:lnTo>
                  <a:lnTo>
                    <a:pt x="227579" y="135805"/>
                  </a:lnTo>
                  <a:lnTo>
                    <a:pt x="208387" y="188930"/>
                  </a:lnTo>
                  <a:lnTo>
                    <a:pt x="202090" y="183692"/>
                  </a:lnTo>
                  <a:lnTo>
                    <a:pt x="194886" y="180637"/>
                  </a:lnTo>
                  <a:lnTo>
                    <a:pt x="188105" y="180637"/>
                  </a:lnTo>
                  <a:lnTo>
                    <a:pt x="180437" y="182104"/>
                  </a:lnTo>
                  <a:lnTo>
                    <a:pt x="173666" y="186716"/>
                  </a:lnTo>
                  <a:lnTo>
                    <a:pt x="168302" y="194789"/>
                  </a:lnTo>
                  <a:lnTo>
                    <a:pt x="164857" y="206638"/>
                  </a:lnTo>
                  <a:lnTo>
                    <a:pt x="167222" y="219944"/>
                  </a:lnTo>
                  <a:lnTo>
                    <a:pt x="175376" y="227877"/>
                  </a:lnTo>
                  <a:lnTo>
                    <a:pt x="184098" y="231707"/>
                  </a:lnTo>
                  <a:lnTo>
                    <a:pt x="188166" y="232702"/>
                  </a:lnTo>
                  <a:lnTo>
                    <a:pt x="177725" y="252034"/>
                  </a:lnTo>
                  <a:lnTo>
                    <a:pt x="153846" y="289109"/>
                  </a:lnTo>
                  <a:lnTo>
                    <a:pt x="123920" y="323434"/>
                  </a:lnTo>
                  <a:lnTo>
                    <a:pt x="93643" y="337027"/>
                  </a:lnTo>
                  <a:lnTo>
                    <a:pt x="75859" y="337954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906135" y="1868345"/>
              <a:ext cx="269240" cy="204470"/>
            </a:xfrm>
            <a:custGeom>
              <a:avLst/>
              <a:gdLst/>
              <a:ahLst/>
              <a:cxnLst/>
              <a:rect l="l" t="t" r="r" b="b"/>
              <a:pathLst>
                <a:path w="269240" h="204469" extrusionOk="0">
                  <a:moveTo>
                    <a:pt x="267597" y="5237"/>
                  </a:moveTo>
                  <a:lnTo>
                    <a:pt x="268626" y="0"/>
                  </a:lnTo>
                  <a:lnTo>
                    <a:pt x="268626" y="2119"/>
                  </a:lnTo>
                  <a:lnTo>
                    <a:pt x="267597" y="5237"/>
                  </a:lnTo>
                  <a:close/>
                </a:path>
                <a:path w="269240" h="204469" extrusionOk="0">
                  <a:moveTo>
                    <a:pt x="10655" y="203146"/>
                  </a:moveTo>
                  <a:lnTo>
                    <a:pt x="45043" y="184441"/>
                  </a:lnTo>
                  <a:lnTo>
                    <a:pt x="72074" y="149402"/>
                  </a:lnTo>
                  <a:lnTo>
                    <a:pt x="79431" y="136491"/>
                  </a:lnTo>
                  <a:lnTo>
                    <a:pt x="88530" y="120662"/>
                  </a:lnTo>
                  <a:lnTo>
                    <a:pt x="123930" y="80248"/>
                  </a:lnTo>
                  <a:lnTo>
                    <a:pt x="158318" y="65658"/>
                  </a:lnTo>
                  <a:lnTo>
                    <a:pt x="166673" y="63492"/>
                  </a:lnTo>
                  <a:lnTo>
                    <a:pt x="175028" y="61612"/>
                  </a:lnTo>
                  <a:lnTo>
                    <a:pt x="183383" y="59932"/>
                  </a:lnTo>
                  <a:lnTo>
                    <a:pt x="191737" y="58362"/>
                  </a:lnTo>
                  <a:lnTo>
                    <a:pt x="205933" y="55257"/>
                  </a:lnTo>
                  <a:lnTo>
                    <a:pt x="245318" y="37536"/>
                  </a:lnTo>
                  <a:lnTo>
                    <a:pt x="267597" y="5237"/>
                  </a:lnTo>
                  <a:lnTo>
                    <a:pt x="264421" y="14982"/>
                  </a:lnTo>
                  <a:lnTo>
                    <a:pt x="233693" y="46340"/>
                  </a:lnTo>
                  <a:lnTo>
                    <a:pt x="174484" y="62543"/>
                  </a:lnTo>
                  <a:lnTo>
                    <a:pt x="157599" y="67224"/>
                  </a:lnTo>
                  <a:lnTo>
                    <a:pt x="111885" y="93568"/>
                  </a:lnTo>
                  <a:lnTo>
                    <a:pt x="80460" y="137551"/>
                  </a:lnTo>
                  <a:lnTo>
                    <a:pt x="73104" y="150452"/>
                  </a:lnTo>
                  <a:lnTo>
                    <a:pt x="64788" y="162663"/>
                  </a:lnTo>
                  <a:lnTo>
                    <a:pt x="38120" y="191291"/>
                  </a:lnTo>
                  <a:lnTo>
                    <a:pt x="20310" y="200239"/>
                  </a:lnTo>
                  <a:lnTo>
                    <a:pt x="10655" y="203146"/>
                  </a:lnTo>
                  <a:close/>
                </a:path>
                <a:path w="269240" h="204469" extrusionOk="0">
                  <a:moveTo>
                    <a:pt x="1695" y="204144"/>
                  </a:moveTo>
                  <a:lnTo>
                    <a:pt x="4540" y="203957"/>
                  </a:lnTo>
                  <a:lnTo>
                    <a:pt x="7991" y="203146"/>
                  </a:lnTo>
                  <a:lnTo>
                    <a:pt x="10655" y="203146"/>
                  </a:lnTo>
                  <a:lnTo>
                    <a:pt x="7991" y="203832"/>
                  </a:lnTo>
                  <a:lnTo>
                    <a:pt x="4903" y="204082"/>
                  </a:lnTo>
                  <a:lnTo>
                    <a:pt x="1695" y="204144"/>
                  </a:lnTo>
                  <a:close/>
                </a:path>
                <a:path w="269240" h="204469" extrusionOk="0">
                  <a:moveTo>
                    <a:pt x="1271" y="204206"/>
                  </a:moveTo>
                  <a:lnTo>
                    <a:pt x="0" y="204206"/>
                  </a:lnTo>
                  <a:lnTo>
                    <a:pt x="1695" y="204144"/>
                  </a:lnTo>
                  <a:lnTo>
                    <a:pt x="1271" y="20420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1600617" y="2032958"/>
              <a:ext cx="502284" cy="294005"/>
            </a:xfrm>
            <a:custGeom>
              <a:avLst/>
              <a:gdLst/>
              <a:ahLst/>
              <a:cxnLst/>
              <a:rect l="l" t="t" r="r" b="b"/>
              <a:pathLst>
                <a:path w="502285" h="294005" extrusionOk="0">
                  <a:moveTo>
                    <a:pt x="493663" y="293808"/>
                  </a:moveTo>
                  <a:lnTo>
                    <a:pt x="24277" y="293808"/>
                  </a:lnTo>
                  <a:lnTo>
                    <a:pt x="16164" y="286513"/>
                  </a:lnTo>
                  <a:lnTo>
                    <a:pt x="16164" y="277160"/>
                  </a:lnTo>
                  <a:lnTo>
                    <a:pt x="0" y="18768"/>
                  </a:lnTo>
                  <a:lnTo>
                    <a:pt x="1409" y="11863"/>
                  </a:lnTo>
                  <a:lnTo>
                    <a:pt x="5191" y="5853"/>
                  </a:lnTo>
                  <a:lnTo>
                    <a:pt x="10676" y="1608"/>
                  </a:lnTo>
                  <a:lnTo>
                    <a:pt x="17194" y="0"/>
                  </a:lnTo>
                  <a:lnTo>
                    <a:pt x="138581" y="0"/>
                  </a:lnTo>
                  <a:lnTo>
                    <a:pt x="143667" y="2120"/>
                  </a:lnTo>
                  <a:lnTo>
                    <a:pt x="194220" y="54185"/>
                  </a:lnTo>
                  <a:lnTo>
                    <a:pt x="198276" y="57302"/>
                  </a:lnTo>
                  <a:lnTo>
                    <a:pt x="202332" y="59422"/>
                  </a:lnTo>
                  <a:lnTo>
                    <a:pt x="206389" y="59422"/>
                  </a:lnTo>
                  <a:lnTo>
                    <a:pt x="484521" y="57302"/>
                  </a:lnTo>
                  <a:lnTo>
                    <a:pt x="493663" y="57302"/>
                  </a:lnTo>
                  <a:lnTo>
                    <a:pt x="501715" y="65658"/>
                  </a:lnTo>
                  <a:lnTo>
                    <a:pt x="501715" y="286513"/>
                  </a:lnTo>
                  <a:lnTo>
                    <a:pt x="493663" y="293808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1600617" y="2032958"/>
              <a:ext cx="502284" cy="294005"/>
            </a:xfrm>
            <a:custGeom>
              <a:avLst/>
              <a:gdLst/>
              <a:ahLst/>
              <a:cxnLst/>
              <a:rect l="l" t="t" r="r" b="b"/>
              <a:pathLst>
                <a:path w="502285" h="294005" extrusionOk="0">
                  <a:moveTo>
                    <a:pt x="493663" y="293808"/>
                  </a:moveTo>
                  <a:lnTo>
                    <a:pt x="24277" y="293808"/>
                  </a:lnTo>
                  <a:lnTo>
                    <a:pt x="16164" y="286513"/>
                  </a:lnTo>
                  <a:lnTo>
                    <a:pt x="16164" y="277160"/>
                  </a:lnTo>
                  <a:lnTo>
                    <a:pt x="0" y="18768"/>
                  </a:lnTo>
                  <a:lnTo>
                    <a:pt x="1409" y="11863"/>
                  </a:lnTo>
                  <a:lnTo>
                    <a:pt x="5191" y="5853"/>
                  </a:lnTo>
                  <a:lnTo>
                    <a:pt x="10676" y="1608"/>
                  </a:lnTo>
                  <a:lnTo>
                    <a:pt x="17194" y="0"/>
                  </a:lnTo>
                  <a:lnTo>
                    <a:pt x="138581" y="0"/>
                  </a:lnTo>
                  <a:lnTo>
                    <a:pt x="143667" y="2120"/>
                  </a:lnTo>
                  <a:lnTo>
                    <a:pt x="194220" y="54185"/>
                  </a:lnTo>
                  <a:lnTo>
                    <a:pt x="198276" y="57302"/>
                  </a:lnTo>
                  <a:lnTo>
                    <a:pt x="202332" y="59422"/>
                  </a:lnTo>
                  <a:lnTo>
                    <a:pt x="206389" y="59422"/>
                  </a:lnTo>
                  <a:lnTo>
                    <a:pt x="484521" y="57302"/>
                  </a:lnTo>
                  <a:lnTo>
                    <a:pt x="493663" y="57302"/>
                  </a:lnTo>
                  <a:lnTo>
                    <a:pt x="501715" y="65658"/>
                  </a:lnTo>
                  <a:lnTo>
                    <a:pt x="501715" y="286513"/>
                  </a:lnTo>
                  <a:lnTo>
                    <a:pt x="493663" y="293808"/>
                  </a:ln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1571254" y="2147563"/>
              <a:ext cx="567055" cy="339725"/>
            </a:xfrm>
            <a:custGeom>
              <a:avLst/>
              <a:gdLst/>
              <a:ahLst/>
              <a:cxnLst/>
              <a:rect l="l" t="t" r="r" b="b"/>
              <a:pathLst>
                <a:path w="567055" h="339725" extrusionOk="0">
                  <a:moveTo>
                    <a:pt x="536164" y="339638"/>
                  </a:moveTo>
                  <a:lnTo>
                    <a:pt x="44559" y="339638"/>
                  </a:lnTo>
                  <a:lnTo>
                    <a:pt x="39473" y="334400"/>
                  </a:lnTo>
                  <a:lnTo>
                    <a:pt x="39473" y="329225"/>
                  </a:lnTo>
                  <a:lnTo>
                    <a:pt x="1029" y="12532"/>
                  </a:lnTo>
                  <a:lnTo>
                    <a:pt x="0" y="6235"/>
                  </a:lnTo>
                  <a:lnTo>
                    <a:pt x="5085" y="0"/>
                  </a:lnTo>
                  <a:lnTo>
                    <a:pt x="12169" y="0"/>
                  </a:lnTo>
                  <a:lnTo>
                    <a:pt x="561470" y="0"/>
                  </a:lnTo>
                  <a:lnTo>
                    <a:pt x="566495" y="5237"/>
                  </a:lnTo>
                  <a:lnTo>
                    <a:pt x="566495" y="11472"/>
                  </a:lnTo>
                  <a:lnTo>
                    <a:pt x="542218" y="329225"/>
                  </a:lnTo>
                  <a:lnTo>
                    <a:pt x="541249" y="334400"/>
                  </a:lnTo>
                  <a:lnTo>
                    <a:pt x="536164" y="339638"/>
                  </a:lnTo>
                  <a:close/>
                </a:path>
              </a:pathLst>
            </a:custGeom>
            <a:solidFill>
              <a:srgbClr val="7890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71" name="Google Shape;271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56256" y="2271709"/>
              <a:ext cx="142486" cy="178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12"/>
            <p:cNvSpPr/>
            <p:nvPr/>
          </p:nvSpPr>
          <p:spPr>
            <a:xfrm>
              <a:off x="617347" y="3457181"/>
              <a:ext cx="584835" cy="861694"/>
            </a:xfrm>
            <a:custGeom>
              <a:avLst/>
              <a:gdLst/>
              <a:ahLst/>
              <a:cxnLst/>
              <a:rect l="l" t="t" r="r" b="b"/>
              <a:pathLst>
                <a:path w="584835" h="861695" extrusionOk="0">
                  <a:moveTo>
                    <a:pt x="306527" y="39585"/>
                  </a:moveTo>
                  <a:lnTo>
                    <a:pt x="140639" y="0"/>
                  </a:lnTo>
                  <a:lnTo>
                    <a:pt x="0" y="844880"/>
                  </a:lnTo>
                  <a:lnTo>
                    <a:pt x="111277" y="861593"/>
                  </a:lnTo>
                  <a:lnTo>
                    <a:pt x="306527" y="39585"/>
                  </a:lnTo>
                  <a:close/>
                </a:path>
                <a:path w="584835" h="861695" extrusionOk="0">
                  <a:moveTo>
                    <a:pt x="584441" y="427647"/>
                  </a:moveTo>
                  <a:lnTo>
                    <a:pt x="583679" y="142214"/>
                  </a:lnTo>
                  <a:lnTo>
                    <a:pt x="580656" y="12471"/>
                  </a:lnTo>
                  <a:lnTo>
                    <a:pt x="550443" y="11328"/>
                  </a:lnTo>
                  <a:lnTo>
                    <a:pt x="489877" y="8813"/>
                  </a:lnTo>
                  <a:lnTo>
                    <a:pt x="430441" y="6311"/>
                  </a:lnTo>
                  <a:lnTo>
                    <a:pt x="403631" y="5168"/>
                  </a:lnTo>
                  <a:lnTo>
                    <a:pt x="458241" y="856361"/>
                  </a:lnTo>
                  <a:lnTo>
                    <a:pt x="583679" y="842822"/>
                  </a:lnTo>
                  <a:lnTo>
                    <a:pt x="584060" y="713079"/>
                  </a:lnTo>
                  <a:lnTo>
                    <a:pt x="584441" y="427647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603173" y="2887268"/>
              <a:ext cx="645795" cy="1232535"/>
            </a:xfrm>
            <a:custGeom>
              <a:avLst/>
              <a:gdLst/>
              <a:ahLst/>
              <a:cxnLst/>
              <a:rect l="l" t="t" r="r" b="b"/>
              <a:pathLst>
                <a:path w="645794" h="1232535" extrusionOk="0">
                  <a:moveTo>
                    <a:pt x="645388" y="1205407"/>
                  </a:moveTo>
                  <a:lnTo>
                    <a:pt x="645160" y="1198118"/>
                  </a:lnTo>
                  <a:lnTo>
                    <a:pt x="608101" y="8356"/>
                  </a:lnTo>
                  <a:lnTo>
                    <a:pt x="607974" y="4178"/>
                  </a:lnTo>
                  <a:lnTo>
                    <a:pt x="607974" y="0"/>
                  </a:lnTo>
                  <a:lnTo>
                    <a:pt x="196278" y="35420"/>
                  </a:lnTo>
                  <a:lnTo>
                    <a:pt x="193255" y="35420"/>
                  </a:lnTo>
                  <a:lnTo>
                    <a:pt x="0" y="1177290"/>
                  </a:lnTo>
                  <a:lnTo>
                    <a:pt x="0" y="1180414"/>
                  </a:lnTo>
                  <a:lnTo>
                    <a:pt x="230670" y="1232471"/>
                  </a:lnTo>
                  <a:lnTo>
                    <a:pt x="232333" y="1223124"/>
                  </a:lnTo>
                  <a:lnTo>
                    <a:pt x="394550" y="312572"/>
                  </a:lnTo>
                  <a:lnTo>
                    <a:pt x="430936" y="1202296"/>
                  </a:lnTo>
                  <a:lnTo>
                    <a:pt x="430936" y="1205407"/>
                  </a:lnTo>
                  <a:lnTo>
                    <a:pt x="645388" y="1205407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866237" y="3164421"/>
              <a:ext cx="192405" cy="20320"/>
            </a:xfrm>
            <a:custGeom>
              <a:avLst/>
              <a:gdLst/>
              <a:ahLst/>
              <a:cxnLst/>
              <a:rect l="l" t="t" r="r" b="b"/>
              <a:pathLst>
                <a:path w="192405" h="20319" extrusionOk="0">
                  <a:moveTo>
                    <a:pt x="7083" y="19765"/>
                  </a:moveTo>
                  <a:lnTo>
                    <a:pt x="0" y="19765"/>
                  </a:lnTo>
                  <a:lnTo>
                    <a:pt x="1997" y="18705"/>
                  </a:lnTo>
                  <a:lnTo>
                    <a:pt x="5024" y="17708"/>
                  </a:lnTo>
                  <a:lnTo>
                    <a:pt x="7083" y="17708"/>
                  </a:lnTo>
                  <a:lnTo>
                    <a:pt x="12108" y="16648"/>
                  </a:lnTo>
                  <a:lnTo>
                    <a:pt x="19191" y="15588"/>
                  </a:lnTo>
                  <a:lnTo>
                    <a:pt x="27304" y="13530"/>
                  </a:lnTo>
                  <a:lnTo>
                    <a:pt x="41448" y="11191"/>
                  </a:lnTo>
                  <a:lnTo>
                    <a:pt x="95051" y="4115"/>
                  </a:lnTo>
                  <a:lnTo>
                    <a:pt x="133231" y="1262"/>
                  </a:lnTo>
                  <a:lnTo>
                    <a:pt x="149667" y="625"/>
                  </a:lnTo>
                  <a:lnTo>
                    <a:pt x="163827" y="0"/>
                  </a:lnTo>
                  <a:lnTo>
                    <a:pt x="192161" y="0"/>
                  </a:lnTo>
                  <a:lnTo>
                    <a:pt x="190163" y="997"/>
                  </a:lnTo>
                  <a:lnTo>
                    <a:pt x="185078" y="997"/>
                  </a:lnTo>
                  <a:lnTo>
                    <a:pt x="163827" y="3117"/>
                  </a:lnTo>
                  <a:lnTo>
                    <a:pt x="149683" y="3908"/>
                  </a:lnTo>
                  <a:lnTo>
                    <a:pt x="133359" y="4910"/>
                  </a:lnTo>
                  <a:lnTo>
                    <a:pt x="115333" y="6309"/>
                  </a:lnTo>
                  <a:lnTo>
                    <a:pt x="96080" y="8292"/>
                  </a:lnTo>
                  <a:lnTo>
                    <a:pt x="76793" y="10194"/>
                  </a:lnTo>
                  <a:lnTo>
                    <a:pt x="58748" y="12470"/>
                  </a:lnTo>
                  <a:lnTo>
                    <a:pt x="42418" y="14746"/>
                  </a:lnTo>
                  <a:lnTo>
                    <a:pt x="28273" y="16648"/>
                  </a:lnTo>
                  <a:lnTo>
                    <a:pt x="7083" y="1976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75" name="Google Shape;275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4038" y="3003923"/>
              <a:ext cx="98139" cy="75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2"/>
            <p:cNvSpPr/>
            <p:nvPr/>
          </p:nvSpPr>
          <p:spPr>
            <a:xfrm>
              <a:off x="1039207" y="4035870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 h="120000" extrusionOk="0">
                  <a:moveTo>
                    <a:pt x="0" y="0"/>
                  </a:moveTo>
                  <a:lnTo>
                    <a:pt x="208387" y="0"/>
                  </a:lnTo>
                </a:path>
              </a:pathLst>
            </a:custGeom>
            <a:noFill/>
            <a:ln w="9525" cap="flat" cmpd="sng">
              <a:solidFill>
                <a:srgbClr val="455A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620375" y="3988482"/>
              <a:ext cx="224154" cy="58419"/>
            </a:xfrm>
            <a:custGeom>
              <a:avLst/>
              <a:gdLst/>
              <a:ahLst/>
              <a:cxnLst/>
              <a:rect l="l" t="t" r="r" b="b"/>
              <a:pathLst>
                <a:path w="224155" h="58420" extrusionOk="0">
                  <a:moveTo>
                    <a:pt x="223583" y="58362"/>
                  </a:moveTo>
                  <a:lnTo>
                    <a:pt x="220556" y="58362"/>
                  </a:lnTo>
                  <a:lnTo>
                    <a:pt x="217528" y="57302"/>
                  </a:lnTo>
                  <a:lnTo>
                    <a:pt x="215470" y="56242"/>
                  </a:lnTo>
                  <a:lnTo>
                    <a:pt x="191193" y="48947"/>
                  </a:lnTo>
                  <a:lnTo>
                    <a:pt x="135019" y="32261"/>
                  </a:lnTo>
                  <a:lnTo>
                    <a:pt x="90027" y="20806"/>
                  </a:lnTo>
                  <a:lnTo>
                    <a:pt x="50010" y="11858"/>
                  </a:lnTo>
                  <a:lnTo>
                    <a:pt x="33419" y="8354"/>
                  </a:lnTo>
                  <a:lnTo>
                    <a:pt x="9141" y="3117"/>
                  </a:lnTo>
                  <a:lnTo>
                    <a:pt x="6114" y="2057"/>
                  </a:lnTo>
                  <a:lnTo>
                    <a:pt x="3087" y="1059"/>
                  </a:lnTo>
                  <a:lnTo>
                    <a:pt x="0" y="0"/>
                  </a:lnTo>
                  <a:lnTo>
                    <a:pt x="3087" y="0"/>
                  </a:lnTo>
                  <a:lnTo>
                    <a:pt x="6114" y="1059"/>
                  </a:lnTo>
                  <a:lnTo>
                    <a:pt x="9141" y="1059"/>
                  </a:lnTo>
                  <a:lnTo>
                    <a:pt x="15196" y="2057"/>
                  </a:lnTo>
                  <a:lnTo>
                    <a:pt x="23308" y="3117"/>
                  </a:lnTo>
                  <a:lnTo>
                    <a:pt x="33419" y="5237"/>
                  </a:lnTo>
                  <a:lnTo>
                    <a:pt x="50163" y="8144"/>
                  </a:lnTo>
                  <a:lnTo>
                    <a:pt x="69563" y="12127"/>
                  </a:lnTo>
                  <a:lnTo>
                    <a:pt x="90870" y="17092"/>
                  </a:lnTo>
                  <a:lnTo>
                    <a:pt x="113335" y="22945"/>
                  </a:lnTo>
                  <a:lnTo>
                    <a:pt x="136048" y="28722"/>
                  </a:lnTo>
                  <a:lnTo>
                    <a:pt x="156956" y="34785"/>
                  </a:lnTo>
                  <a:lnTo>
                    <a:pt x="175775" y="40649"/>
                  </a:lnTo>
                  <a:lnTo>
                    <a:pt x="192222" y="45829"/>
                  </a:lnTo>
                  <a:lnTo>
                    <a:pt x="202332" y="50006"/>
                  </a:lnTo>
                  <a:lnTo>
                    <a:pt x="210445" y="53124"/>
                  </a:lnTo>
                  <a:lnTo>
                    <a:pt x="215470" y="55244"/>
                  </a:lnTo>
                  <a:lnTo>
                    <a:pt x="218497" y="55244"/>
                  </a:lnTo>
                  <a:lnTo>
                    <a:pt x="221585" y="57302"/>
                  </a:lnTo>
                  <a:lnTo>
                    <a:pt x="223583" y="5836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624420" y="2198382"/>
              <a:ext cx="1077595" cy="804545"/>
            </a:xfrm>
            <a:custGeom>
              <a:avLst/>
              <a:gdLst/>
              <a:ahLst/>
              <a:cxnLst/>
              <a:rect l="l" t="t" r="r" b="b"/>
              <a:pathLst>
                <a:path w="1077595" h="804544" extrusionOk="0">
                  <a:moveTo>
                    <a:pt x="1077353" y="263817"/>
                  </a:moveTo>
                  <a:lnTo>
                    <a:pt x="1026744" y="131508"/>
                  </a:lnTo>
                  <a:lnTo>
                    <a:pt x="783005" y="285711"/>
                  </a:lnTo>
                  <a:lnTo>
                    <a:pt x="767143" y="267081"/>
                  </a:lnTo>
                  <a:lnTo>
                    <a:pt x="696734" y="173786"/>
                  </a:lnTo>
                  <a:lnTo>
                    <a:pt x="653059" y="118706"/>
                  </a:lnTo>
                  <a:lnTo>
                    <a:pt x="610997" y="71081"/>
                  </a:lnTo>
                  <a:lnTo>
                    <a:pt x="577240" y="41846"/>
                  </a:lnTo>
                  <a:lnTo>
                    <a:pt x="538924" y="20027"/>
                  </a:lnTo>
                  <a:lnTo>
                    <a:pt x="497205" y="6032"/>
                  </a:lnTo>
                  <a:lnTo>
                    <a:pt x="453224" y="254"/>
                  </a:lnTo>
                  <a:lnTo>
                    <a:pt x="436702" y="0"/>
                  </a:lnTo>
                  <a:lnTo>
                    <a:pt x="428396" y="0"/>
                  </a:lnTo>
                  <a:lnTo>
                    <a:pt x="366661" y="1612"/>
                  </a:lnTo>
                  <a:lnTo>
                    <a:pt x="305498" y="6489"/>
                  </a:lnTo>
                  <a:lnTo>
                    <a:pt x="263309" y="17462"/>
                  </a:lnTo>
                  <a:lnTo>
                    <a:pt x="226555" y="39243"/>
                  </a:lnTo>
                  <a:lnTo>
                    <a:pt x="225298" y="40563"/>
                  </a:lnTo>
                  <a:lnTo>
                    <a:pt x="225590" y="39852"/>
                  </a:lnTo>
                  <a:lnTo>
                    <a:pt x="181787" y="80035"/>
                  </a:lnTo>
                  <a:lnTo>
                    <a:pt x="151371" y="117348"/>
                  </a:lnTo>
                  <a:lnTo>
                    <a:pt x="118452" y="162966"/>
                  </a:lnTo>
                  <a:lnTo>
                    <a:pt x="85432" y="214528"/>
                  </a:lnTo>
                  <a:lnTo>
                    <a:pt x="54686" y="269646"/>
                  </a:lnTo>
                  <a:lnTo>
                    <a:pt x="28600" y="325958"/>
                  </a:lnTo>
                  <a:lnTo>
                    <a:pt x="9575" y="381063"/>
                  </a:lnTo>
                  <a:lnTo>
                    <a:pt x="0" y="432612"/>
                  </a:lnTo>
                  <a:lnTo>
                    <a:pt x="11074" y="477418"/>
                  </a:lnTo>
                  <a:lnTo>
                    <a:pt x="45745" y="506120"/>
                  </a:lnTo>
                  <a:lnTo>
                    <a:pt x="92951" y="522262"/>
                  </a:lnTo>
                  <a:lnTo>
                    <a:pt x="141617" y="529361"/>
                  </a:lnTo>
                  <a:lnTo>
                    <a:pt x="162509" y="530212"/>
                  </a:lnTo>
                  <a:lnTo>
                    <a:pt x="155778" y="804545"/>
                  </a:lnTo>
                  <a:lnTo>
                    <a:pt x="591807" y="804545"/>
                  </a:lnTo>
                  <a:lnTo>
                    <a:pt x="575576" y="440905"/>
                  </a:lnTo>
                  <a:lnTo>
                    <a:pt x="573811" y="397052"/>
                  </a:lnTo>
                  <a:lnTo>
                    <a:pt x="572808" y="365671"/>
                  </a:lnTo>
                  <a:lnTo>
                    <a:pt x="572198" y="335445"/>
                  </a:lnTo>
                  <a:lnTo>
                    <a:pt x="571588" y="295059"/>
                  </a:lnTo>
                  <a:lnTo>
                    <a:pt x="582498" y="308673"/>
                  </a:lnTo>
                  <a:lnTo>
                    <a:pt x="610387" y="342773"/>
                  </a:lnTo>
                  <a:lnTo>
                    <a:pt x="647954" y="387400"/>
                  </a:lnTo>
                  <a:lnTo>
                    <a:pt x="687882" y="432612"/>
                  </a:lnTo>
                  <a:lnTo>
                    <a:pt x="722769" y="458368"/>
                  </a:lnTo>
                  <a:lnTo>
                    <a:pt x="764286" y="467283"/>
                  </a:lnTo>
                  <a:lnTo>
                    <a:pt x="775703" y="466623"/>
                  </a:lnTo>
                  <a:lnTo>
                    <a:pt x="787082" y="464629"/>
                  </a:lnTo>
                  <a:lnTo>
                    <a:pt x="798309" y="461289"/>
                  </a:lnTo>
                  <a:lnTo>
                    <a:pt x="809269" y="456552"/>
                  </a:lnTo>
                  <a:lnTo>
                    <a:pt x="1033907" y="295059"/>
                  </a:lnTo>
                  <a:lnTo>
                    <a:pt x="1046911" y="285711"/>
                  </a:lnTo>
                  <a:lnTo>
                    <a:pt x="1077353" y="263817"/>
                  </a:ln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627214" y="2213228"/>
              <a:ext cx="1048385" cy="680085"/>
            </a:xfrm>
            <a:custGeom>
              <a:avLst/>
              <a:gdLst/>
              <a:ahLst/>
              <a:cxnLst/>
              <a:rect l="l" t="t" r="r" b="b"/>
              <a:pathLst>
                <a:path w="1048385" h="680085" extrusionOk="0">
                  <a:moveTo>
                    <a:pt x="164122" y="353174"/>
                  </a:moveTo>
                  <a:lnTo>
                    <a:pt x="161099" y="355231"/>
                  </a:lnTo>
                  <a:lnTo>
                    <a:pt x="159105" y="357339"/>
                  </a:lnTo>
                  <a:lnTo>
                    <a:pt x="157048" y="360464"/>
                  </a:lnTo>
                  <a:lnTo>
                    <a:pt x="152984" y="365633"/>
                  </a:lnTo>
                  <a:lnTo>
                    <a:pt x="147955" y="371932"/>
                  </a:lnTo>
                  <a:lnTo>
                    <a:pt x="140881" y="379234"/>
                  </a:lnTo>
                  <a:lnTo>
                    <a:pt x="134823" y="386524"/>
                  </a:lnTo>
                  <a:lnTo>
                    <a:pt x="128714" y="392760"/>
                  </a:lnTo>
                  <a:lnTo>
                    <a:pt x="124714" y="397941"/>
                  </a:lnTo>
                  <a:lnTo>
                    <a:pt x="121627" y="400062"/>
                  </a:lnTo>
                  <a:lnTo>
                    <a:pt x="119621" y="402120"/>
                  </a:lnTo>
                  <a:lnTo>
                    <a:pt x="117627" y="405231"/>
                  </a:lnTo>
                  <a:lnTo>
                    <a:pt x="120650" y="403174"/>
                  </a:lnTo>
                  <a:lnTo>
                    <a:pt x="122656" y="401053"/>
                  </a:lnTo>
                  <a:lnTo>
                    <a:pt x="125679" y="397941"/>
                  </a:lnTo>
                  <a:lnTo>
                    <a:pt x="129743" y="393827"/>
                  </a:lnTo>
                  <a:lnTo>
                    <a:pt x="135788" y="387527"/>
                  </a:lnTo>
                  <a:lnTo>
                    <a:pt x="141909" y="380225"/>
                  </a:lnTo>
                  <a:lnTo>
                    <a:pt x="148983" y="372935"/>
                  </a:lnTo>
                  <a:lnTo>
                    <a:pt x="154012" y="366699"/>
                  </a:lnTo>
                  <a:lnTo>
                    <a:pt x="158076" y="361518"/>
                  </a:lnTo>
                  <a:lnTo>
                    <a:pt x="160070" y="358343"/>
                  </a:lnTo>
                  <a:lnTo>
                    <a:pt x="162128" y="355231"/>
                  </a:lnTo>
                  <a:lnTo>
                    <a:pt x="164122" y="353174"/>
                  </a:lnTo>
                  <a:close/>
                </a:path>
                <a:path w="1048385" h="680085" extrusionOk="0">
                  <a:moveTo>
                    <a:pt x="180289" y="71894"/>
                  </a:moveTo>
                  <a:lnTo>
                    <a:pt x="179324" y="76009"/>
                  </a:lnTo>
                  <a:lnTo>
                    <a:pt x="179324" y="81241"/>
                  </a:lnTo>
                  <a:lnTo>
                    <a:pt x="180289" y="76009"/>
                  </a:lnTo>
                  <a:lnTo>
                    <a:pt x="180289" y="71894"/>
                  </a:lnTo>
                  <a:close/>
                </a:path>
                <a:path w="1048385" h="680085" extrusionOk="0">
                  <a:moveTo>
                    <a:pt x="510108" y="2032"/>
                  </a:moveTo>
                  <a:lnTo>
                    <a:pt x="507898" y="3924"/>
                  </a:lnTo>
                  <a:lnTo>
                    <a:pt x="509092" y="3111"/>
                  </a:lnTo>
                  <a:lnTo>
                    <a:pt x="510108" y="2032"/>
                  </a:lnTo>
                  <a:close/>
                </a:path>
                <a:path w="1048385" h="680085" extrusionOk="0">
                  <a:moveTo>
                    <a:pt x="515150" y="0"/>
                  </a:moveTo>
                  <a:lnTo>
                    <a:pt x="513156" y="0"/>
                  </a:lnTo>
                  <a:lnTo>
                    <a:pt x="511098" y="990"/>
                  </a:lnTo>
                  <a:lnTo>
                    <a:pt x="510108" y="2032"/>
                  </a:lnTo>
                  <a:lnTo>
                    <a:pt x="515150" y="0"/>
                  </a:lnTo>
                  <a:close/>
                </a:path>
                <a:path w="1048385" h="680085" extrusionOk="0">
                  <a:moveTo>
                    <a:pt x="573722" y="677303"/>
                  </a:moveTo>
                  <a:lnTo>
                    <a:pt x="499198" y="677303"/>
                  </a:lnTo>
                  <a:lnTo>
                    <a:pt x="499198" y="676033"/>
                  </a:lnTo>
                  <a:lnTo>
                    <a:pt x="236931" y="676033"/>
                  </a:lnTo>
                  <a:lnTo>
                    <a:pt x="236931" y="677303"/>
                  </a:lnTo>
                  <a:lnTo>
                    <a:pt x="162166" y="677303"/>
                  </a:lnTo>
                  <a:lnTo>
                    <a:pt x="162166" y="678573"/>
                  </a:lnTo>
                  <a:lnTo>
                    <a:pt x="187794" y="678573"/>
                  </a:lnTo>
                  <a:lnTo>
                    <a:pt x="187794" y="679843"/>
                  </a:lnTo>
                  <a:lnTo>
                    <a:pt x="548157" y="679843"/>
                  </a:lnTo>
                  <a:lnTo>
                    <a:pt x="548157" y="678573"/>
                  </a:lnTo>
                  <a:lnTo>
                    <a:pt x="573722" y="678573"/>
                  </a:lnTo>
                  <a:lnTo>
                    <a:pt x="573722" y="677303"/>
                  </a:lnTo>
                  <a:close/>
                </a:path>
                <a:path w="1048385" h="680085" extrusionOk="0">
                  <a:moveTo>
                    <a:pt x="576414" y="590943"/>
                  </a:moveTo>
                  <a:lnTo>
                    <a:pt x="517359" y="590943"/>
                  </a:lnTo>
                  <a:lnTo>
                    <a:pt x="517359" y="589673"/>
                  </a:lnTo>
                  <a:lnTo>
                    <a:pt x="218681" y="589673"/>
                  </a:lnTo>
                  <a:lnTo>
                    <a:pt x="218681" y="590943"/>
                  </a:lnTo>
                  <a:lnTo>
                    <a:pt x="159473" y="590943"/>
                  </a:lnTo>
                  <a:lnTo>
                    <a:pt x="159473" y="592213"/>
                  </a:lnTo>
                  <a:lnTo>
                    <a:pt x="194970" y="592213"/>
                  </a:lnTo>
                  <a:lnTo>
                    <a:pt x="194970" y="593483"/>
                  </a:lnTo>
                  <a:lnTo>
                    <a:pt x="540994" y="593483"/>
                  </a:lnTo>
                  <a:lnTo>
                    <a:pt x="540994" y="592213"/>
                  </a:lnTo>
                  <a:lnTo>
                    <a:pt x="576414" y="592213"/>
                  </a:lnTo>
                  <a:lnTo>
                    <a:pt x="576414" y="590943"/>
                  </a:lnTo>
                  <a:close/>
                </a:path>
                <a:path w="1048385" h="680085" extrusionOk="0">
                  <a:moveTo>
                    <a:pt x="578167" y="516013"/>
                  </a:moveTo>
                  <a:lnTo>
                    <a:pt x="523176" y="516013"/>
                  </a:lnTo>
                  <a:lnTo>
                    <a:pt x="523176" y="514743"/>
                  </a:lnTo>
                  <a:lnTo>
                    <a:pt x="212839" y="514743"/>
                  </a:lnTo>
                  <a:lnTo>
                    <a:pt x="212839" y="516013"/>
                  </a:lnTo>
                  <a:lnTo>
                    <a:pt x="161099" y="516013"/>
                  </a:lnTo>
                  <a:lnTo>
                    <a:pt x="161099" y="509422"/>
                  </a:lnTo>
                  <a:lnTo>
                    <a:pt x="160070" y="514667"/>
                  </a:lnTo>
                  <a:lnTo>
                    <a:pt x="160070" y="516013"/>
                  </a:lnTo>
                  <a:lnTo>
                    <a:pt x="157708" y="516013"/>
                  </a:lnTo>
                  <a:lnTo>
                    <a:pt x="157708" y="517283"/>
                  </a:lnTo>
                  <a:lnTo>
                    <a:pt x="160070" y="517283"/>
                  </a:lnTo>
                  <a:lnTo>
                    <a:pt x="160070" y="522960"/>
                  </a:lnTo>
                  <a:lnTo>
                    <a:pt x="161099" y="518845"/>
                  </a:lnTo>
                  <a:lnTo>
                    <a:pt x="161099" y="517283"/>
                  </a:lnTo>
                  <a:lnTo>
                    <a:pt x="200406" y="517283"/>
                  </a:lnTo>
                  <a:lnTo>
                    <a:pt x="200406" y="518553"/>
                  </a:lnTo>
                  <a:lnTo>
                    <a:pt x="535571" y="518553"/>
                  </a:lnTo>
                  <a:lnTo>
                    <a:pt x="535571" y="517283"/>
                  </a:lnTo>
                  <a:lnTo>
                    <a:pt x="578167" y="517283"/>
                  </a:lnTo>
                  <a:lnTo>
                    <a:pt x="578167" y="516013"/>
                  </a:lnTo>
                  <a:close/>
                </a:path>
                <a:path w="1048385" h="680085" extrusionOk="0">
                  <a:moveTo>
                    <a:pt x="758291" y="258203"/>
                  </a:moveTo>
                  <a:lnTo>
                    <a:pt x="739597" y="258203"/>
                  </a:lnTo>
                  <a:lnTo>
                    <a:pt x="739597" y="256933"/>
                  </a:lnTo>
                  <a:lnTo>
                    <a:pt x="547027" y="256933"/>
                  </a:lnTo>
                  <a:lnTo>
                    <a:pt x="545477" y="255206"/>
                  </a:lnTo>
                  <a:lnTo>
                    <a:pt x="545147" y="254825"/>
                  </a:lnTo>
                  <a:lnTo>
                    <a:pt x="545147" y="256933"/>
                  </a:lnTo>
                  <a:lnTo>
                    <a:pt x="439483" y="256933"/>
                  </a:lnTo>
                  <a:lnTo>
                    <a:pt x="439483" y="255663"/>
                  </a:lnTo>
                  <a:lnTo>
                    <a:pt x="382409" y="255663"/>
                  </a:lnTo>
                  <a:lnTo>
                    <a:pt x="382409" y="256933"/>
                  </a:lnTo>
                  <a:lnTo>
                    <a:pt x="171450" y="256933"/>
                  </a:lnTo>
                  <a:lnTo>
                    <a:pt x="171716" y="248754"/>
                  </a:lnTo>
                  <a:lnTo>
                    <a:pt x="173240" y="204952"/>
                  </a:lnTo>
                  <a:lnTo>
                    <a:pt x="173824" y="189623"/>
                  </a:lnTo>
                  <a:lnTo>
                    <a:pt x="174421" y="189623"/>
                  </a:lnTo>
                  <a:lnTo>
                    <a:pt x="174421" y="190893"/>
                  </a:lnTo>
                  <a:lnTo>
                    <a:pt x="496163" y="190893"/>
                  </a:lnTo>
                  <a:lnTo>
                    <a:pt x="518871" y="225374"/>
                  </a:lnTo>
                  <a:lnTo>
                    <a:pt x="544512" y="256273"/>
                  </a:lnTo>
                  <a:lnTo>
                    <a:pt x="545147" y="256933"/>
                  </a:lnTo>
                  <a:lnTo>
                    <a:pt x="545147" y="254825"/>
                  </a:lnTo>
                  <a:lnTo>
                    <a:pt x="525983" y="232537"/>
                  </a:lnTo>
                  <a:lnTo>
                    <a:pt x="508584" y="208216"/>
                  </a:lnTo>
                  <a:lnTo>
                    <a:pt x="498525" y="190893"/>
                  </a:lnTo>
                  <a:lnTo>
                    <a:pt x="648957" y="190893"/>
                  </a:lnTo>
                  <a:lnTo>
                    <a:pt x="648957" y="189623"/>
                  </a:lnTo>
                  <a:lnTo>
                    <a:pt x="721042" y="189623"/>
                  </a:lnTo>
                  <a:lnTo>
                    <a:pt x="721042" y="188353"/>
                  </a:lnTo>
                  <a:lnTo>
                    <a:pt x="657339" y="188353"/>
                  </a:lnTo>
                  <a:lnTo>
                    <a:pt x="657339" y="187083"/>
                  </a:lnTo>
                  <a:lnTo>
                    <a:pt x="496316" y="187083"/>
                  </a:lnTo>
                  <a:lnTo>
                    <a:pt x="493953" y="183019"/>
                  </a:lnTo>
                  <a:lnTo>
                    <a:pt x="493953" y="187083"/>
                  </a:lnTo>
                  <a:lnTo>
                    <a:pt x="173926" y="187083"/>
                  </a:lnTo>
                  <a:lnTo>
                    <a:pt x="174764" y="165455"/>
                  </a:lnTo>
                  <a:lnTo>
                    <a:pt x="176288" y="131254"/>
                  </a:lnTo>
                  <a:lnTo>
                    <a:pt x="176606" y="124853"/>
                  </a:lnTo>
                  <a:lnTo>
                    <a:pt x="232003" y="124853"/>
                  </a:lnTo>
                  <a:lnTo>
                    <a:pt x="232003" y="126123"/>
                  </a:lnTo>
                  <a:lnTo>
                    <a:pt x="471957" y="126123"/>
                  </a:lnTo>
                  <a:lnTo>
                    <a:pt x="485775" y="170624"/>
                  </a:lnTo>
                  <a:lnTo>
                    <a:pt x="493953" y="187083"/>
                  </a:lnTo>
                  <a:lnTo>
                    <a:pt x="493953" y="183019"/>
                  </a:lnTo>
                  <a:lnTo>
                    <a:pt x="493445" y="182130"/>
                  </a:lnTo>
                  <a:lnTo>
                    <a:pt x="480758" y="154203"/>
                  </a:lnTo>
                  <a:lnTo>
                    <a:pt x="476046" y="138353"/>
                  </a:lnTo>
                  <a:lnTo>
                    <a:pt x="473468" y="126123"/>
                  </a:lnTo>
                  <a:lnTo>
                    <a:pt x="569671" y="126123"/>
                  </a:lnTo>
                  <a:lnTo>
                    <a:pt x="569671" y="124853"/>
                  </a:lnTo>
                  <a:lnTo>
                    <a:pt x="657326" y="124853"/>
                  </a:lnTo>
                  <a:lnTo>
                    <a:pt x="657326" y="123583"/>
                  </a:lnTo>
                  <a:lnTo>
                    <a:pt x="623328" y="123583"/>
                  </a:lnTo>
                  <a:lnTo>
                    <a:pt x="623328" y="122313"/>
                  </a:lnTo>
                  <a:lnTo>
                    <a:pt x="472694" y="122313"/>
                  </a:lnTo>
                  <a:lnTo>
                    <a:pt x="472668" y="122135"/>
                  </a:lnTo>
                  <a:lnTo>
                    <a:pt x="470801" y="105537"/>
                  </a:lnTo>
                  <a:lnTo>
                    <a:pt x="470649" y="88544"/>
                  </a:lnTo>
                  <a:lnTo>
                    <a:pt x="471398" y="75272"/>
                  </a:lnTo>
                  <a:lnTo>
                    <a:pt x="473481" y="62623"/>
                  </a:lnTo>
                  <a:lnTo>
                    <a:pt x="595858" y="62623"/>
                  </a:lnTo>
                  <a:lnTo>
                    <a:pt x="595858" y="61353"/>
                  </a:lnTo>
                  <a:lnTo>
                    <a:pt x="601357" y="61353"/>
                  </a:lnTo>
                  <a:lnTo>
                    <a:pt x="601357" y="60083"/>
                  </a:lnTo>
                  <a:lnTo>
                    <a:pt x="497128" y="60083"/>
                  </a:lnTo>
                  <a:lnTo>
                    <a:pt x="497128" y="58813"/>
                  </a:lnTo>
                  <a:lnTo>
                    <a:pt x="474446" y="58813"/>
                  </a:lnTo>
                  <a:lnTo>
                    <a:pt x="477062" y="49123"/>
                  </a:lnTo>
                  <a:lnTo>
                    <a:pt x="496976" y="13322"/>
                  </a:lnTo>
                  <a:lnTo>
                    <a:pt x="507898" y="3924"/>
                  </a:lnTo>
                  <a:lnTo>
                    <a:pt x="506069" y="5168"/>
                  </a:lnTo>
                  <a:lnTo>
                    <a:pt x="480758" y="35420"/>
                  </a:lnTo>
                  <a:lnTo>
                    <a:pt x="473265" y="58813"/>
                  </a:lnTo>
                  <a:lnTo>
                    <a:pt x="302768" y="58813"/>
                  </a:lnTo>
                  <a:lnTo>
                    <a:pt x="302768" y="60083"/>
                  </a:lnTo>
                  <a:lnTo>
                    <a:pt x="199212" y="60083"/>
                  </a:lnTo>
                  <a:lnTo>
                    <a:pt x="199212" y="61353"/>
                  </a:lnTo>
                  <a:lnTo>
                    <a:pt x="204673" y="61353"/>
                  </a:lnTo>
                  <a:lnTo>
                    <a:pt x="204673" y="62623"/>
                  </a:lnTo>
                  <a:lnTo>
                    <a:pt x="472363" y="62623"/>
                  </a:lnTo>
                  <a:lnTo>
                    <a:pt x="470369" y="75107"/>
                  </a:lnTo>
                  <a:lnTo>
                    <a:pt x="469620" y="88544"/>
                  </a:lnTo>
                  <a:lnTo>
                    <a:pt x="469633" y="105702"/>
                  </a:lnTo>
                  <a:lnTo>
                    <a:pt x="471233" y="122313"/>
                  </a:lnTo>
                  <a:lnTo>
                    <a:pt x="178320" y="122313"/>
                  </a:lnTo>
                  <a:lnTo>
                    <a:pt x="178320" y="123583"/>
                  </a:lnTo>
                  <a:lnTo>
                    <a:pt x="176657" y="123583"/>
                  </a:lnTo>
                  <a:lnTo>
                    <a:pt x="177025" y="116408"/>
                  </a:lnTo>
                  <a:lnTo>
                    <a:pt x="177787" y="103111"/>
                  </a:lnTo>
                  <a:lnTo>
                    <a:pt x="178549" y="91389"/>
                  </a:lnTo>
                  <a:lnTo>
                    <a:pt x="179324" y="81241"/>
                  </a:lnTo>
                  <a:lnTo>
                    <a:pt x="177965" y="91389"/>
                  </a:lnTo>
                  <a:lnTo>
                    <a:pt x="176911" y="103111"/>
                  </a:lnTo>
                  <a:lnTo>
                    <a:pt x="176047" y="116408"/>
                  </a:lnTo>
                  <a:lnTo>
                    <a:pt x="175666" y="123583"/>
                  </a:lnTo>
                  <a:lnTo>
                    <a:pt x="144310" y="123583"/>
                  </a:lnTo>
                  <a:lnTo>
                    <a:pt x="144310" y="124853"/>
                  </a:lnTo>
                  <a:lnTo>
                    <a:pt x="175590" y="124853"/>
                  </a:lnTo>
                  <a:lnTo>
                    <a:pt x="175260" y="131254"/>
                  </a:lnTo>
                  <a:lnTo>
                    <a:pt x="173164" y="165455"/>
                  </a:lnTo>
                  <a:lnTo>
                    <a:pt x="172161" y="187083"/>
                  </a:lnTo>
                  <a:lnTo>
                    <a:pt x="166001" y="187083"/>
                  </a:lnTo>
                  <a:lnTo>
                    <a:pt x="166001" y="188353"/>
                  </a:lnTo>
                  <a:lnTo>
                    <a:pt x="101942" y="188353"/>
                  </a:lnTo>
                  <a:lnTo>
                    <a:pt x="101942" y="189623"/>
                  </a:lnTo>
                  <a:lnTo>
                    <a:pt x="172034" y="189623"/>
                  </a:lnTo>
                  <a:lnTo>
                    <a:pt x="171335" y="204952"/>
                  </a:lnTo>
                  <a:lnTo>
                    <a:pt x="169710" y="248754"/>
                  </a:lnTo>
                  <a:lnTo>
                    <a:pt x="169443" y="256933"/>
                  </a:lnTo>
                  <a:lnTo>
                    <a:pt x="81470" y="256933"/>
                  </a:lnTo>
                  <a:lnTo>
                    <a:pt x="81470" y="258203"/>
                  </a:lnTo>
                  <a:lnTo>
                    <a:pt x="62661" y="258203"/>
                  </a:lnTo>
                  <a:lnTo>
                    <a:pt x="62661" y="259473"/>
                  </a:lnTo>
                  <a:lnTo>
                    <a:pt x="169341" y="259473"/>
                  </a:lnTo>
                  <a:lnTo>
                    <a:pt x="168186" y="295859"/>
                  </a:lnTo>
                  <a:lnTo>
                    <a:pt x="166992" y="336943"/>
                  </a:lnTo>
                  <a:lnTo>
                    <a:pt x="92252" y="336943"/>
                  </a:lnTo>
                  <a:lnTo>
                    <a:pt x="92252" y="338213"/>
                  </a:lnTo>
                  <a:lnTo>
                    <a:pt x="14922" y="338213"/>
                  </a:lnTo>
                  <a:lnTo>
                    <a:pt x="14922" y="339483"/>
                  </a:lnTo>
                  <a:lnTo>
                    <a:pt x="64071" y="339483"/>
                  </a:lnTo>
                  <a:lnTo>
                    <a:pt x="64071" y="340753"/>
                  </a:lnTo>
                  <a:lnTo>
                    <a:pt x="166878" y="340753"/>
                  </a:lnTo>
                  <a:lnTo>
                    <a:pt x="166839" y="342366"/>
                  </a:lnTo>
                  <a:lnTo>
                    <a:pt x="165658" y="385851"/>
                  </a:lnTo>
                  <a:lnTo>
                    <a:pt x="164604" y="420763"/>
                  </a:lnTo>
                  <a:lnTo>
                    <a:pt x="104482" y="420763"/>
                  </a:lnTo>
                  <a:lnTo>
                    <a:pt x="104482" y="422033"/>
                  </a:lnTo>
                  <a:lnTo>
                    <a:pt x="0" y="422033"/>
                  </a:lnTo>
                  <a:lnTo>
                    <a:pt x="0" y="423303"/>
                  </a:lnTo>
                  <a:lnTo>
                    <a:pt x="32181" y="423303"/>
                  </a:lnTo>
                  <a:lnTo>
                    <a:pt x="32181" y="424573"/>
                  </a:lnTo>
                  <a:lnTo>
                    <a:pt x="164490" y="424573"/>
                  </a:lnTo>
                  <a:lnTo>
                    <a:pt x="164477" y="425221"/>
                  </a:lnTo>
                  <a:lnTo>
                    <a:pt x="163093" y="459422"/>
                  </a:lnTo>
                  <a:lnTo>
                    <a:pt x="161734" y="487553"/>
                  </a:lnTo>
                  <a:lnTo>
                    <a:pt x="161277" y="499275"/>
                  </a:lnTo>
                  <a:lnTo>
                    <a:pt x="161099" y="509422"/>
                  </a:lnTo>
                  <a:lnTo>
                    <a:pt x="161861" y="499694"/>
                  </a:lnTo>
                  <a:lnTo>
                    <a:pt x="162610" y="487934"/>
                  </a:lnTo>
                  <a:lnTo>
                    <a:pt x="163360" y="474408"/>
                  </a:lnTo>
                  <a:lnTo>
                    <a:pt x="164122" y="459422"/>
                  </a:lnTo>
                  <a:lnTo>
                    <a:pt x="165658" y="425221"/>
                  </a:lnTo>
                  <a:lnTo>
                    <a:pt x="165671" y="424573"/>
                  </a:lnTo>
                  <a:lnTo>
                    <a:pt x="537070" y="424573"/>
                  </a:lnTo>
                  <a:lnTo>
                    <a:pt x="537070" y="423303"/>
                  </a:lnTo>
                  <a:lnTo>
                    <a:pt x="569061" y="423303"/>
                  </a:lnTo>
                  <a:lnTo>
                    <a:pt x="569061" y="422033"/>
                  </a:lnTo>
                  <a:lnTo>
                    <a:pt x="464947" y="422033"/>
                  </a:lnTo>
                  <a:lnTo>
                    <a:pt x="464947" y="420763"/>
                  </a:lnTo>
                  <a:lnTo>
                    <a:pt x="165823" y="420763"/>
                  </a:lnTo>
                  <a:lnTo>
                    <a:pt x="167170" y="385851"/>
                  </a:lnTo>
                  <a:lnTo>
                    <a:pt x="168681" y="342366"/>
                  </a:lnTo>
                  <a:lnTo>
                    <a:pt x="168719" y="340753"/>
                  </a:lnTo>
                  <a:lnTo>
                    <a:pt x="519620" y="340753"/>
                  </a:lnTo>
                  <a:lnTo>
                    <a:pt x="519620" y="339483"/>
                  </a:lnTo>
                  <a:lnTo>
                    <a:pt x="569264" y="339483"/>
                  </a:lnTo>
                  <a:lnTo>
                    <a:pt x="569264" y="338213"/>
                  </a:lnTo>
                  <a:lnTo>
                    <a:pt x="491921" y="338213"/>
                  </a:lnTo>
                  <a:lnTo>
                    <a:pt x="491921" y="336943"/>
                  </a:lnTo>
                  <a:lnTo>
                    <a:pt x="168846" y="336943"/>
                  </a:lnTo>
                  <a:lnTo>
                    <a:pt x="171348" y="259473"/>
                  </a:lnTo>
                  <a:lnTo>
                    <a:pt x="224053" y="259473"/>
                  </a:lnTo>
                  <a:lnTo>
                    <a:pt x="224053" y="260743"/>
                  </a:lnTo>
                  <a:lnTo>
                    <a:pt x="548817" y="260743"/>
                  </a:lnTo>
                  <a:lnTo>
                    <a:pt x="576846" y="289636"/>
                  </a:lnTo>
                  <a:lnTo>
                    <a:pt x="570788" y="282333"/>
                  </a:lnTo>
                  <a:lnTo>
                    <a:pt x="565708" y="277050"/>
                  </a:lnTo>
                  <a:lnTo>
                    <a:pt x="559650" y="270713"/>
                  </a:lnTo>
                  <a:lnTo>
                    <a:pt x="552856" y="263398"/>
                  </a:lnTo>
                  <a:lnTo>
                    <a:pt x="550456" y="260743"/>
                  </a:lnTo>
                  <a:lnTo>
                    <a:pt x="597573" y="260743"/>
                  </a:lnTo>
                  <a:lnTo>
                    <a:pt x="597573" y="259473"/>
                  </a:lnTo>
                  <a:lnTo>
                    <a:pt x="758291" y="259473"/>
                  </a:lnTo>
                  <a:lnTo>
                    <a:pt x="758291" y="258203"/>
                  </a:lnTo>
                  <a:close/>
                </a:path>
                <a:path w="1048385" h="680085" extrusionOk="0">
                  <a:moveTo>
                    <a:pt x="780211" y="271919"/>
                  </a:moveTo>
                  <a:lnTo>
                    <a:pt x="778141" y="276034"/>
                  </a:lnTo>
                  <a:lnTo>
                    <a:pt x="778141" y="278155"/>
                  </a:lnTo>
                  <a:lnTo>
                    <a:pt x="777176" y="282333"/>
                  </a:lnTo>
                  <a:lnTo>
                    <a:pt x="776147" y="287515"/>
                  </a:lnTo>
                  <a:lnTo>
                    <a:pt x="774090" y="293751"/>
                  </a:lnTo>
                  <a:lnTo>
                    <a:pt x="773125" y="298983"/>
                  </a:lnTo>
                  <a:lnTo>
                    <a:pt x="772096" y="305219"/>
                  </a:lnTo>
                  <a:lnTo>
                    <a:pt x="771067" y="309397"/>
                  </a:lnTo>
                  <a:lnTo>
                    <a:pt x="771067" y="311518"/>
                  </a:lnTo>
                  <a:lnTo>
                    <a:pt x="770089" y="313575"/>
                  </a:lnTo>
                  <a:lnTo>
                    <a:pt x="770089" y="315633"/>
                  </a:lnTo>
                  <a:lnTo>
                    <a:pt x="771067" y="313575"/>
                  </a:lnTo>
                  <a:lnTo>
                    <a:pt x="772096" y="311518"/>
                  </a:lnTo>
                  <a:lnTo>
                    <a:pt x="772096" y="309397"/>
                  </a:lnTo>
                  <a:lnTo>
                    <a:pt x="773125" y="305219"/>
                  </a:lnTo>
                  <a:lnTo>
                    <a:pt x="775119" y="300037"/>
                  </a:lnTo>
                  <a:lnTo>
                    <a:pt x="776147" y="293751"/>
                  </a:lnTo>
                  <a:lnTo>
                    <a:pt x="777176" y="287515"/>
                  </a:lnTo>
                  <a:lnTo>
                    <a:pt x="778141" y="282333"/>
                  </a:lnTo>
                  <a:lnTo>
                    <a:pt x="779170" y="278155"/>
                  </a:lnTo>
                  <a:lnTo>
                    <a:pt x="780211" y="276034"/>
                  </a:lnTo>
                  <a:lnTo>
                    <a:pt x="780211" y="271919"/>
                  </a:lnTo>
                  <a:close/>
                </a:path>
                <a:path w="1048385" h="680085" extrusionOk="0">
                  <a:moveTo>
                    <a:pt x="794372" y="319811"/>
                  </a:moveTo>
                  <a:lnTo>
                    <a:pt x="792467" y="306730"/>
                  </a:lnTo>
                  <a:lnTo>
                    <a:pt x="789914" y="294030"/>
                  </a:lnTo>
                  <a:lnTo>
                    <a:pt x="786803" y="281724"/>
                  </a:lnTo>
                  <a:lnTo>
                    <a:pt x="783234" y="269798"/>
                  </a:lnTo>
                  <a:lnTo>
                    <a:pt x="785685" y="282321"/>
                  </a:lnTo>
                  <a:lnTo>
                    <a:pt x="788416" y="294830"/>
                  </a:lnTo>
                  <a:lnTo>
                    <a:pt x="791349" y="307327"/>
                  </a:lnTo>
                  <a:lnTo>
                    <a:pt x="794372" y="319811"/>
                  </a:lnTo>
                  <a:close/>
                </a:path>
                <a:path w="1048385" h="680085" extrusionOk="0">
                  <a:moveTo>
                    <a:pt x="840587" y="414413"/>
                  </a:moveTo>
                  <a:lnTo>
                    <a:pt x="835190" y="414413"/>
                  </a:lnTo>
                  <a:lnTo>
                    <a:pt x="835190" y="413143"/>
                  </a:lnTo>
                  <a:lnTo>
                    <a:pt x="691769" y="413143"/>
                  </a:lnTo>
                  <a:lnTo>
                    <a:pt x="691769" y="414413"/>
                  </a:lnTo>
                  <a:lnTo>
                    <a:pt x="686396" y="414413"/>
                  </a:lnTo>
                  <a:lnTo>
                    <a:pt x="686396" y="415683"/>
                  </a:lnTo>
                  <a:lnTo>
                    <a:pt x="720331" y="415683"/>
                  </a:lnTo>
                  <a:lnTo>
                    <a:pt x="720331" y="416953"/>
                  </a:lnTo>
                  <a:lnTo>
                    <a:pt x="806348" y="416953"/>
                  </a:lnTo>
                  <a:lnTo>
                    <a:pt x="806348" y="415683"/>
                  </a:lnTo>
                  <a:lnTo>
                    <a:pt x="840587" y="415683"/>
                  </a:lnTo>
                  <a:lnTo>
                    <a:pt x="840587" y="414413"/>
                  </a:lnTo>
                  <a:close/>
                </a:path>
                <a:path w="1048385" h="680085" extrusionOk="0">
                  <a:moveTo>
                    <a:pt x="947966" y="342023"/>
                  </a:moveTo>
                  <a:lnTo>
                    <a:pt x="619544" y="342023"/>
                  </a:lnTo>
                  <a:lnTo>
                    <a:pt x="619544" y="343293"/>
                  </a:lnTo>
                  <a:lnTo>
                    <a:pt x="630224" y="343293"/>
                  </a:lnTo>
                  <a:lnTo>
                    <a:pt x="630224" y="344563"/>
                  </a:lnTo>
                  <a:lnTo>
                    <a:pt x="937412" y="344563"/>
                  </a:lnTo>
                  <a:lnTo>
                    <a:pt x="937412" y="343293"/>
                  </a:lnTo>
                  <a:lnTo>
                    <a:pt x="947966" y="343293"/>
                  </a:lnTo>
                  <a:lnTo>
                    <a:pt x="947966" y="342023"/>
                  </a:lnTo>
                  <a:close/>
                </a:path>
                <a:path w="1048385" h="680085" extrusionOk="0">
                  <a:moveTo>
                    <a:pt x="1044130" y="264553"/>
                  </a:moveTo>
                  <a:lnTo>
                    <a:pt x="1042504" y="264553"/>
                  </a:lnTo>
                  <a:lnTo>
                    <a:pt x="1042504" y="263283"/>
                  </a:lnTo>
                  <a:lnTo>
                    <a:pt x="964488" y="263283"/>
                  </a:lnTo>
                  <a:lnTo>
                    <a:pt x="964488" y="262013"/>
                  </a:lnTo>
                  <a:lnTo>
                    <a:pt x="892860" y="262013"/>
                  </a:lnTo>
                  <a:lnTo>
                    <a:pt x="892860" y="263283"/>
                  </a:lnTo>
                  <a:lnTo>
                    <a:pt x="814273" y="263283"/>
                  </a:lnTo>
                  <a:lnTo>
                    <a:pt x="814273" y="264553"/>
                  </a:lnTo>
                  <a:lnTo>
                    <a:pt x="812647" y="264553"/>
                  </a:lnTo>
                  <a:lnTo>
                    <a:pt x="812647" y="265823"/>
                  </a:lnTo>
                  <a:lnTo>
                    <a:pt x="876414" y="265823"/>
                  </a:lnTo>
                  <a:lnTo>
                    <a:pt x="876414" y="267093"/>
                  </a:lnTo>
                  <a:lnTo>
                    <a:pt x="980757" y="267093"/>
                  </a:lnTo>
                  <a:lnTo>
                    <a:pt x="980757" y="265823"/>
                  </a:lnTo>
                  <a:lnTo>
                    <a:pt x="1044130" y="265823"/>
                  </a:lnTo>
                  <a:lnTo>
                    <a:pt x="1044130" y="264553"/>
                  </a:lnTo>
                  <a:close/>
                </a:path>
                <a:path w="1048385" h="680085" extrusionOk="0">
                  <a:moveTo>
                    <a:pt x="1048296" y="211213"/>
                  </a:moveTo>
                  <a:lnTo>
                    <a:pt x="1047165" y="211213"/>
                  </a:lnTo>
                  <a:lnTo>
                    <a:pt x="1047165" y="209943"/>
                  </a:lnTo>
                  <a:lnTo>
                    <a:pt x="885456" y="209943"/>
                  </a:lnTo>
                  <a:lnTo>
                    <a:pt x="885456" y="211213"/>
                  </a:lnTo>
                  <a:lnTo>
                    <a:pt x="884339" y="211213"/>
                  </a:lnTo>
                  <a:lnTo>
                    <a:pt x="884339" y="212483"/>
                  </a:lnTo>
                  <a:lnTo>
                    <a:pt x="1048296" y="212483"/>
                  </a:lnTo>
                  <a:lnTo>
                    <a:pt x="1048296" y="211213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80" name="Google Shape;280;p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00153" y="4277052"/>
              <a:ext cx="135554" cy="937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2"/>
            <p:cNvSpPr/>
            <p:nvPr/>
          </p:nvSpPr>
          <p:spPr>
            <a:xfrm>
              <a:off x="1073595" y="4295821"/>
              <a:ext cx="234950" cy="57150"/>
            </a:xfrm>
            <a:custGeom>
              <a:avLst/>
              <a:gdLst/>
              <a:ahLst/>
              <a:cxnLst/>
              <a:rect l="l" t="t" r="r" b="b"/>
              <a:pathLst>
                <a:path w="234950" h="57150" extrusionOk="0">
                  <a:moveTo>
                    <a:pt x="118420" y="56679"/>
                  </a:moveTo>
                  <a:lnTo>
                    <a:pt x="84768" y="56516"/>
                  </a:lnTo>
                  <a:lnTo>
                    <a:pt x="53670" y="56126"/>
                  </a:lnTo>
                  <a:lnTo>
                    <a:pt x="27613" y="55653"/>
                  </a:lnTo>
                  <a:lnTo>
                    <a:pt x="9081" y="55244"/>
                  </a:lnTo>
                  <a:lnTo>
                    <a:pt x="1029" y="55244"/>
                  </a:lnTo>
                  <a:lnTo>
                    <a:pt x="0" y="4177"/>
                  </a:lnTo>
                  <a:lnTo>
                    <a:pt x="141608" y="0"/>
                  </a:lnTo>
                  <a:lnTo>
                    <a:pt x="142637" y="15650"/>
                  </a:lnTo>
                  <a:lnTo>
                    <a:pt x="161001" y="19720"/>
                  </a:lnTo>
                  <a:lnTo>
                    <a:pt x="199275" y="29454"/>
                  </a:lnTo>
                  <a:lnTo>
                    <a:pt x="232237" y="41140"/>
                  </a:lnTo>
                  <a:lnTo>
                    <a:pt x="234662" y="51067"/>
                  </a:lnTo>
                  <a:lnTo>
                    <a:pt x="217802" y="53785"/>
                  </a:lnTo>
                  <a:lnTo>
                    <a:pt x="190458" y="55510"/>
                  </a:lnTo>
                  <a:lnTo>
                    <a:pt x="156156" y="56416"/>
                  </a:lnTo>
                  <a:lnTo>
                    <a:pt x="118420" y="56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1073594" y="4308106"/>
              <a:ext cx="238760" cy="45720"/>
            </a:xfrm>
            <a:custGeom>
              <a:avLst/>
              <a:gdLst/>
              <a:ahLst/>
              <a:cxnLst/>
              <a:rect l="l" t="t" r="r" b="b"/>
              <a:pathLst>
                <a:path w="238759" h="45720" extrusionOk="0">
                  <a:moveTo>
                    <a:pt x="238709" y="36664"/>
                  </a:moveTo>
                  <a:lnTo>
                    <a:pt x="235013" y="30670"/>
                  </a:lnTo>
                  <a:lnTo>
                    <a:pt x="221907" y="24574"/>
                  </a:lnTo>
                  <a:lnTo>
                    <a:pt x="207860" y="19862"/>
                  </a:lnTo>
                  <a:lnTo>
                    <a:pt x="201295" y="17957"/>
                  </a:lnTo>
                  <a:lnTo>
                    <a:pt x="193179" y="17957"/>
                  </a:lnTo>
                  <a:lnTo>
                    <a:pt x="189128" y="36664"/>
                  </a:lnTo>
                  <a:lnTo>
                    <a:pt x="51066" y="38963"/>
                  </a:lnTo>
                  <a:lnTo>
                    <a:pt x="26581" y="5422"/>
                  </a:lnTo>
                  <a:lnTo>
                    <a:pt x="4470" y="0"/>
                  </a:lnTo>
                  <a:lnTo>
                    <a:pt x="3022" y="0"/>
                  </a:lnTo>
                  <a:lnTo>
                    <a:pt x="1511" y="63"/>
                  </a:lnTo>
                  <a:lnTo>
                    <a:pt x="0" y="254"/>
                  </a:lnTo>
                  <a:lnTo>
                    <a:pt x="1028" y="40843"/>
                  </a:lnTo>
                  <a:lnTo>
                    <a:pt x="1028" y="42964"/>
                  </a:lnTo>
                  <a:lnTo>
                    <a:pt x="18986" y="43980"/>
                  </a:lnTo>
                  <a:lnTo>
                    <a:pt x="39535" y="44704"/>
                  </a:lnTo>
                  <a:lnTo>
                    <a:pt x="61988" y="45135"/>
                  </a:lnTo>
                  <a:lnTo>
                    <a:pt x="85661" y="45275"/>
                  </a:lnTo>
                  <a:lnTo>
                    <a:pt x="139192" y="44640"/>
                  </a:lnTo>
                  <a:lnTo>
                    <a:pt x="187642" y="42862"/>
                  </a:lnTo>
                  <a:lnTo>
                    <a:pt x="223354" y="40144"/>
                  </a:lnTo>
                  <a:lnTo>
                    <a:pt x="238709" y="36664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1074623" y="4295825"/>
              <a:ext cx="235585" cy="52705"/>
            </a:xfrm>
            <a:custGeom>
              <a:avLst/>
              <a:gdLst/>
              <a:ahLst/>
              <a:cxnLst/>
              <a:rect l="l" t="t" r="r" b="b"/>
              <a:pathLst>
                <a:path w="235584" h="52704" extrusionOk="0">
                  <a:moveTo>
                    <a:pt x="8051" y="17716"/>
                  </a:moveTo>
                  <a:lnTo>
                    <a:pt x="6045" y="16649"/>
                  </a:lnTo>
                  <a:lnTo>
                    <a:pt x="3987" y="16649"/>
                  </a:lnTo>
                  <a:lnTo>
                    <a:pt x="3987" y="17716"/>
                  </a:lnTo>
                  <a:lnTo>
                    <a:pt x="5016" y="18770"/>
                  </a:lnTo>
                  <a:lnTo>
                    <a:pt x="8051" y="18770"/>
                  </a:lnTo>
                  <a:lnTo>
                    <a:pt x="8051" y="17716"/>
                  </a:lnTo>
                  <a:close/>
                </a:path>
                <a:path w="235584" h="52704" extrusionOk="0">
                  <a:moveTo>
                    <a:pt x="23241" y="21882"/>
                  </a:moveTo>
                  <a:lnTo>
                    <a:pt x="22212" y="19773"/>
                  </a:lnTo>
                  <a:lnTo>
                    <a:pt x="19189" y="18770"/>
                  </a:lnTo>
                  <a:lnTo>
                    <a:pt x="17195" y="18770"/>
                  </a:lnTo>
                  <a:lnTo>
                    <a:pt x="14097" y="19773"/>
                  </a:lnTo>
                  <a:lnTo>
                    <a:pt x="17195" y="19773"/>
                  </a:lnTo>
                  <a:lnTo>
                    <a:pt x="20637" y="21577"/>
                  </a:lnTo>
                  <a:lnTo>
                    <a:pt x="21551" y="22326"/>
                  </a:lnTo>
                  <a:lnTo>
                    <a:pt x="22644" y="22326"/>
                  </a:lnTo>
                  <a:lnTo>
                    <a:pt x="22936" y="22199"/>
                  </a:lnTo>
                  <a:lnTo>
                    <a:pt x="23241" y="21882"/>
                  </a:lnTo>
                  <a:close/>
                </a:path>
                <a:path w="235584" h="52704" extrusionOk="0">
                  <a:moveTo>
                    <a:pt x="35356" y="30238"/>
                  </a:moveTo>
                  <a:lnTo>
                    <a:pt x="34378" y="29184"/>
                  </a:lnTo>
                  <a:lnTo>
                    <a:pt x="33350" y="27063"/>
                  </a:lnTo>
                  <a:lnTo>
                    <a:pt x="31356" y="26060"/>
                  </a:lnTo>
                  <a:lnTo>
                    <a:pt x="30327" y="25006"/>
                  </a:lnTo>
                  <a:lnTo>
                    <a:pt x="30327" y="26060"/>
                  </a:lnTo>
                  <a:lnTo>
                    <a:pt x="29298" y="26060"/>
                  </a:lnTo>
                  <a:lnTo>
                    <a:pt x="30327" y="27063"/>
                  </a:lnTo>
                  <a:lnTo>
                    <a:pt x="32321" y="29184"/>
                  </a:lnTo>
                  <a:lnTo>
                    <a:pt x="33350" y="30238"/>
                  </a:lnTo>
                  <a:lnTo>
                    <a:pt x="35356" y="31242"/>
                  </a:lnTo>
                  <a:lnTo>
                    <a:pt x="35356" y="30238"/>
                  </a:lnTo>
                  <a:close/>
                </a:path>
                <a:path w="235584" h="52704" extrusionOk="0">
                  <a:moveTo>
                    <a:pt x="45466" y="44767"/>
                  </a:moveTo>
                  <a:lnTo>
                    <a:pt x="43459" y="41656"/>
                  </a:lnTo>
                  <a:lnTo>
                    <a:pt x="42430" y="39598"/>
                  </a:lnTo>
                  <a:lnTo>
                    <a:pt x="40436" y="38531"/>
                  </a:lnTo>
                  <a:lnTo>
                    <a:pt x="40436" y="39598"/>
                  </a:lnTo>
                  <a:lnTo>
                    <a:pt x="41465" y="40652"/>
                  </a:lnTo>
                  <a:lnTo>
                    <a:pt x="42430" y="42710"/>
                  </a:lnTo>
                  <a:lnTo>
                    <a:pt x="43459" y="44767"/>
                  </a:lnTo>
                  <a:lnTo>
                    <a:pt x="43459" y="46888"/>
                  </a:lnTo>
                  <a:lnTo>
                    <a:pt x="44488" y="46888"/>
                  </a:lnTo>
                  <a:lnTo>
                    <a:pt x="45466" y="44767"/>
                  </a:lnTo>
                  <a:close/>
                </a:path>
                <a:path w="235584" h="52704" extrusionOk="0">
                  <a:moveTo>
                    <a:pt x="110248" y="37541"/>
                  </a:moveTo>
                  <a:lnTo>
                    <a:pt x="88988" y="37541"/>
                  </a:lnTo>
                  <a:lnTo>
                    <a:pt x="83426" y="38036"/>
                  </a:lnTo>
                  <a:lnTo>
                    <a:pt x="68770" y="38036"/>
                  </a:lnTo>
                  <a:lnTo>
                    <a:pt x="68770" y="38531"/>
                  </a:lnTo>
                  <a:lnTo>
                    <a:pt x="74650" y="39471"/>
                  </a:lnTo>
                  <a:lnTo>
                    <a:pt x="80759" y="40030"/>
                  </a:lnTo>
                  <a:lnTo>
                    <a:pt x="94627" y="40030"/>
                  </a:lnTo>
                  <a:lnTo>
                    <a:pt x="102438" y="39217"/>
                  </a:lnTo>
                  <a:lnTo>
                    <a:pt x="110248" y="37541"/>
                  </a:lnTo>
                  <a:close/>
                </a:path>
                <a:path w="235584" h="52704" extrusionOk="0">
                  <a:moveTo>
                    <a:pt x="120294" y="51396"/>
                  </a:moveTo>
                  <a:lnTo>
                    <a:pt x="50546" y="51396"/>
                  </a:lnTo>
                  <a:lnTo>
                    <a:pt x="50546" y="45834"/>
                  </a:lnTo>
                  <a:lnTo>
                    <a:pt x="49517" y="43776"/>
                  </a:lnTo>
                  <a:lnTo>
                    <a:pt x="42951" y="29451"/>
                  </a:lnTo>
                  <a:lnTo>
                    <a:pt x="34226" y="19786"/>
                  </a:lnTo>
                  <a:lnTo>
                    <a:pt x="23063" y="13258"/>
                  </a:lnTo>
                  <a:lnTo>
                    <a:pt x="10109" y="10414"/>
                  </a:lnTo>
                  <a:lnTo>
                    <a:pt x="5016" y="10414"/>
                  </a:lnTo>
                  <a:lnTo>
                    <a:pt x="1993" y="11480"/>
                  </a:lnTo>
                  <a:lnTo>
                    <a:pt x="0" y="11480"/>
                  </a:lnTo>
                  <a:lnTo>
                    <a:pt x="0" y="11785"/>
                  </a:lnTo>
                  <a:lnTo>
                    <a:pt x="419" y="11912"/>
                  </a:lnTo>
                  <a:lnTo>
                    <a:pt x="2895" y="11912"/>
                  </a:lnTo>
                  <a:lnTo>
                    <a:pt x="6045" y="11480"/>
                  </a:lnTo>
                  <a:lnTo>
                    <a:pt x="10109" y="11480"/>
                  </a:lnTo>
                  <a:lnTo>
                    <a:pt x="47523" y="41656"/>
                  </a:lnTo>
                  <a:lnTo>
                    <a:pt x="50368" y="51396"/>
                  </a:lnTo>
                  <a:lnTo>
                    <a:pt x="37122" y="51396"/>
                  </a:lnTo>
                  <a:lnTo>
                    <a:pt x="37122" y="52666"/>
                  </a:lnTo>
                  <a:lnTo>
                    <a:pt x="120294" y="52666"/>
                  </a:lnTo>
                  <a:lnTo>
                    <a:pt x="120294" y="51396"/>
                  </a:lnTo>
                  <a:close/>
                </a:path>
                <a:path w="235584" h="52704" extrusionOk="0">
                  <a:moveTo>
                    <a:pt x="140576" y="2057"/>
                  </a:moveTo>
                  <a:lnTo>
                    <a:pt x="132461" y="2057"/>
                  </a:lnTo>
                  <a:lnTo>
                    <a:pt x="129438" y="1066"/>
                  </a:lnTo>
                  <a:lnTo>
                    <a:pt x="124409" y="1066"/>
                  </a:lnTo>
                  <a:lnTo>
                    <a:pt x="127190" y="2743"/>
                  </a:lnTo>
                  <a:lnTo>
                    <a:pt x="130276" y="3556"/>
                  </a:lnTo>
                  <a:lnTo>
                    <a:pt x="135851" y="3556"/>
                  </a:lnTo>
                  <a:lnTo>
                    <a:pt x="138277" y="2997"/>
                  </a:lnTo>
                  <a:lnTo>
                    <a:pt x="140576" y="2057"/>
                  </a:lnTo>
                  <a:close/>
                </a:path>
                <a:path w="235584" h="52704" extrusionOk="0">
                  <a:moveTo>
                    <a:pt x="141605" y="10414"/>
                  </a:moveTo>
                  <a:lnTo>
                    <a:pt x="140208" y="10414"/>
                  </a:lnTo>
                  <a:lnTo>
                    <a:pt x="138455" y="9982"/>
                  </a:lnTo>
                  <a:lnTo>
                    <a:pt x="136817" y="9982"/>
                  </a:lnTo>
                  <a:lnTo>
                    <a:pt x="135978" y="9982"/>
                  </a:lnTo>
                  <a:lnTo>
                    <a:pt x="135191" y="10096"/>
                  </a:lnTo>
                  <a:lnTo>
                    <a:pt x="134518" y="10414"/>
                  </a:lnTo>
                  <a:lnTo>
                    <a:pt x="133616" y="10096"/>
                  </a:lnTo>
                  <a:lnTo>
                    <a:pt x="132829" y="9982"/>
                  </a:lnTo>
                  <a:lnTo>
                    <a:pt x="130276" y="9982"/>
                  </a:lnTo>
                  <a:lnTo>
                    <a:pt x="128828" y="10731"/>
                  </a:lnTo>
                  <a:lnTo>
                    <a:pt x="127431" y="11480"/>
                  </a:lnTo>
                  <a:lnTo>
                    <a:pt x="128765" y="11480"/>
                  </a:lnTo>
                  <a:lnTo>
                    <a:pt x="130098" y="11912"/>
                  </a:lnTo>
                  <a:lnTo>
                    <a:pt x="132588" y="11912"/>
                  </a:lnTo>
                  <a:lnTo>
                    <a:pt x="133489" y="11785"/>
                  </a:lnTo>
                  <a:lnTo>
                    <a:pt x="134518" y="11480"/>
                  </a:lnTo>
                  <a:lnTo>
                    <a:pt x="135128" y="11785"/>
                  </a:lnTo>
                  <a:lnTo>
                    <a:pt x="135788" y="11912"/>
                  </a:lnTo>
                  <a:lnTo>
                    <a:pt x="138214" y="11912"/>
                  </a:lnTo>
                  <a:lnTo>
                    <a:pt x="140157" y="11163"/>
                  </a:lnTo>
                  <a:lnTo>
                    <a:pt x="141605" y="10414"/>
                  </a:lnTo>
                  <a:close/>
                </a:path>
                <a:path w="235584" h="52704" extrusionOk="0">
                  <a:moveTo>
                    <a:pt x="143598" y="16649"/>
                  </a:moveTo>
                  <a:lnTo>
                    <a:pt x="143421" y="16459"/>
                  </a:lnTo>
                  <a:lnTo>
                    <a:pt x="143179" y="16395"/>
                  </a:lnTo>
                  <a:lnTo>
                    <a:pt x="141846" y="16395"/>
                  </a:lnTo>
                  <a:lnTo>
                    <a:pt x="138582" y="19773"/>
                  </a:lnTo>
                  <a:lnTo>
                    <a:pt x="135483" y="21882"/>
                  </a:lnTo>
                  <a:lnTo>
                    <a:pt x="134518" y="23939"/>
                  </a:lnTo>
                  <a:lnTo>
                    <a:pt x="134518" y="25006"/>
                  </a:lnTo>
                  <a:lnTo>
                    <a:pt x="136525" y="22948"/>
                  </a:lnTo>
                  <a:lnTo>
                    <a:pt x="139547" y="20828"/>
                  </a:lnTo>
                  <a:lnTo>
                    <a:pt x="141605" y="18770"/>
                  </a:lnTo>
                  <a:lnTo>
                    <a:pt x="143598" y="16649"/>
                  </a:lnTo>
                  <a:close/>
                </a:path>
                <a:path w="235584" h="52704" extrusionOk="0">
                  <a:moveTo>
                    <a:pt x="177025" y="6235"/>
                  </a:moveTo>
                  <a:lnTo>
                    <a:pt x="175996" y="6235"/>
                  </a:lnTo>
                  <a:lnTo>
                    <a:pt x="175996" y="8356"/>
                  </a:lnTo>
                  <a:lnTo>
                    <a:pt x="175996" y="10414"/>
                  </a:lnTo>
                  <a:lnTo>
                    <a:pt x="173939" y="11480"/>
                  </a:lnTo>
                  <a:lnTo>
                    <a:pt x="171932" y="12534"/>
                  </a:lnTo>
                  <a:lnTo>
                    <a:pt x="170903" y="12534"/>
                  </a:lnTo>
                  <a:lnTo>
                    <a:pt x="152869" y="17589"/>
                  </a:lnTo>
                  <a:lnTo>
                    <a:pt x="153708" y="16649"/>
                  </a:lnTo>
                  <a:lnTo>
                    <a:pt x="154063" y="15557"/>
                  </a:lnTo>
                  <a:lnTo>
                    <a:pt x="155041" y="13906"/>
                  </a:lnTo>
                  <a:lnTo>
                    <a:pt x="155765" y="12534"/>
                  </a:lnTo>
                  <a:lnTo>
                    <a:pt x="157772" y="9359"/>
                  </a:lnTo>
                  <a:lnTo>
                    <a:pt x="160794" y="7302"/>
                  </a:lnTo>
                  <a:lnTo>
                    <a:pt x="165100" y="5803"/>
                  </a:lnTo>
                  <a:lnTo>
                    <a:pt x="166547" y="5549"/>
                  </a:lnTo>
                  <a:lnTo>
                    <a:pt x="170243" y="5549"/>
                  </a:lnTo>
                  <a:lnTo>
                    <a:pt x="172605" y="6045"/>
                  </a:lnTo>
                  <a:lnTo>
                    <a:pt x="174967" y="7302"/>
                  </a:lnTo>
                  <a:lnTo>
                    <a:pt x="175996" y="8356"/>
                  </a:lnTo>
                  <a:lnTo>
                    <a:pt x="175996" y="6235"/>
                  </a:lnTo>
                  <a:lnTo>
                    <a:pt x="174663" y="5549"/>
                  </a:lnTo>
                  <a:lnTo>
                    <a:pt x="173443" y="4927"/>
                  </a:lnTo>
                  <a:lnTo>
                    <a:pt x="170903" y="4368"/>
                  </a:lnTo>
                  <a:lnTo>
                    <a:pt x="163093" y="4368"/>
                  </a:lnTo>
                  <a:lnTo>
                    <a:pt x="158191" y="7175"/>
                  </a:lnTo>
                  <a:lnTo>
                    <a:pt x="154736" y="11480"/>
                  </a:lnTo>
                  <a:lnTo>
                    <a:pt x="154228" y="12547"/>
                  </a:lnTo>
                  <a:lnTo>
                    <a:pt x="153708" y="11480"/>
                  </a:lnTo>
                  <a:lnTo>
                    <a:pt x="153708" y="9359"/>
                  </a:lnTo>
                  <a:lnTo>
                    <a:pt x="152742" y="7302"/>
                  </a:lnTo>
                  <a:lnTo>
                    <a:pt x="152742" y="11480"/>
                  </a:lnTo>
                  <a:lnTo>
                    <a:pt x="152742" y="15532"/>
                  </a:lnTo>
                  <a:lnTo>
                    <a:pt x="152742" y="17589"/>
                  </a:lnTo>
                  <a:lnTo>
                    <a:pt x="152527" y="17614"/>
                  </a:lnTo>
                  <a:lnTo>
                    <a:pt x="150685" y="16649"/>
                  </a:lnTo>
                  <a:lnTo>
                    <a:pt x="147662" y="13538"/>
                  </a:lnTo>
                  <a:lnTo>
                    <a:pt x="146634" y="11480"/>
                  </a:lnTo>
                  <a:lnTo>
                    <a:pt x="144627" y="10414"/>
                  </a:lnTo>
                  <a:lnTo>
                    <a:pt x="143598" y="8356"/>
                  </a:lnTo>
                  <a:lnTo>
                    <a:pt x="142570" y="6235"/>
                  </a:lnTo>
                  <a:lnTo>
                    <a:pt x="141605" y="2057"/>
                  </a:lnTo>
                  <a:lnTo>
                    <a:pt x="146634" y="2057"/>
                  </a:lnTo>
                  <a:lnTo>
                    <a:pt x="148691" y="4178"/>
                  </a:lnTo>
                  <a:lnTo>
                    <a:pt x="149656" y="6235"/>
                  </a:lnTo>
                  <a:lnTo>
                    <a:pt x="151714" y="7302"/>
                  </a:lnTo>
                  <a:lnTo>
                    <a:pt x="151714" y="9359"/>
                  </a:lnTo>
                  <a:lnTo>
                    <a:pt x="152742" y="11480"/>
                  </a:lnTo>
                  <a:lnTo>
                    <a:pt x="152742" y="7302"/>
                  </a:lnTo>
                  <a:lnTo>
                    <a:pt x="151714" y="5245"/>
                  </a:lnTo>
                  <a:lnTo>
                    <a:pt x="149656" y="2057"/>
                  </a:lnTo>
                  <a:lnTo>
                    <a:pt x="146634" y="0"/>
                  </a:lnTo>
                  <a:lnTo>
                    <a:pt x="143598" y="0"/>
                  </a:lnTo>
                  <a:lnTo>
                    <a:pt x="141605" y="1066"/>
                  </a:lnTo>
                  <a:lnTo>
                    <a:pt x="140576" y="3124"/>
                  </a:lnTo>
                  <a:lnTo>
                    <a:pt x="140576" y="4178"/>
                  </a:lnTo>
                  <a:lnTo>
                    <a:pt x="141605" y="6235"/>
                  </a:lnTo>
                  <a:lnTo>
                    <a:pt x="141605" y="7302"/>
                  </a:lnTo>
                  <a:lnTo>
                    <a:pt x="142570" y="8356"/>
                  </a:lnTo>
                  <a:lnTo>
                    <a:pt x="143598" y="10414"/>
                  </a:lnTo>
                  <a:lnTo>
                    <a:pt x="145656" y="12534"/>
                  </a:lnTo>
                  <a:lnTo>
                    <a:pt x="146634" y="14592"/>
                  </a:lnTo>
                  <a:lnTo>
                    <a:pt x="148691" y="15646"/>
                  </a:lnTo>
                  <a:lnTo>
                    <a:pt x="150685" y="17716"/>
                  </a:lnTo>
                  <a:lnTo>
                    <a:pt x="151345" y="17716"/>
                  </a:lnTo>
                  <a:lnTo>
                    <a:pt x="152742" y="17716"/>
                  </a:lnTo>
                  <a:lnTo>
                    <a:pt x="151714" y="18770"/>
                  </a:lnTo>
                  <a:lnTo>
                    <a:pt x="151714" y="19278"/>
                  </a:lnTo>
                  <a:lnTo>
                    <a:pt x="150444" y="21259"/>
                  </a:lnTo>
                  <a:lnTo>
                    <a:pt x="146634" y="27063"/>
                  </a:lnTo>
                  <a:lnTo>
                    <a:pt x="145656" y="30238"/>
                  </a:lnTo>
                  <a:lnTo>
                    <a:pt x="145783" y="30365"/>
                  </a:lnTo>
                  <a:lnTo>
                    <a:pt x="147180" y="30429"/>
                  </a:lnTo>
                  <a:lnTo>
                    <a:pt x="148932" y="27686"/>
                  </a:lnTo>
                  <a:lnTo>
                    <a:pt x="152742" y="21882"/>
                  </a:lnTo>
                  <a:lnTo>
                    <a:pt x="153708" y="18770"/>
                  </a:lnTo>
                  <a:lnTo>
                    <a:pt x="153593" y="18643"/>
                  </a:lnTo>
                  <a:lnTo>
                    <a:pt x="153416" y="18516"/>
                  </a:lnTo>
                  <a:lnTo>
                    <a:pt x="152336" y="18516"/>
                  </a:lnTo>
                  <a:lnTo>
                    <a:pt x="152806" y="17716"/>
                  </a:lnTo>
                  <a:lnTo>
                    <a:pt x="159766" y="17716"/>
                  </a:lnTo>
                  <a:lnTo>
                    <a:pt x="160134" y="17589"/>
                  </a:lnTo>
                  <a:lnTo>
                    <a:pt x="162852" y="16649"/>
                  </a:lnTo>
                  <a:lnTo>
                    <a:pt x="165887" y="15646"/>
                  </a:lnTo>
                  <a:lnTo>
                    <a:pt x="168910" y="14592"/>
                  </a:lnTo>
                  <a:lnTo>
                    <a:pt x="170903" y="14592"/>
                  </a:lnTo>
                  <a:lnTo>
                    <a:pt x="172961" y="13538"/>
                  </a:lnTo>
                  <a:lnTo>
                    <a:pt x="174967" y="12534"/>
                  </a:lnTo>
                  <a:lnTo>
                    <a:pt x="177025" y="10414"/>
                  </a:lnTo>
                  <a:lnTo>
                    <a:pt x="177025" y="6235"/>
                  </a:lnTo>
                  <a:close/>
                </a:path>
                <a:path w="235584" h="52704" extrusionOk="0">
                  <a:moveTo>
                    <a:pt x="201295" y="28117"/>
                  </a:moveTo>
                  <a:lnTo>
                    <a:pt x="195808" y="32143"/>
                  </a:lnTo>
                  <a:lnTo>
                    <a:pt x="191655" y="37630"/>
                  </a:lnTo>
                  <a:lnTo>
                    <a:pt x="189026" y="44094"/>
                  </a:lnTo>
                  <a:lnTo>
                    <a:pt x="188391" y="48856"/>
                  </a:lnTo>
                  <a:lnTo>
                    <a:pt x="164363" y="48856"/>
                  </a:lnTo>
                  <a:lnTo>
                    <a:pt x="164363" y="50126"/>
                  </a:lnTo>
                  <a:lnTo>
                    <a:pt x="126949" y="50126"/>
                  </a:lnTo>
                  <a:lnTo>
                    <a:pt x="126949" y="51396"/>
                  </a:lnTo>
                  <a:lnTo>
                    <a:pt x="167322" y="51396"/>
                  </a:lnTo>
                  <a:lnTo>
                    <a:pt x="167322" y="50126"/>
                  </a:lnTo>
                  <a:lnTo>
                    <a:pt x="188214" y="50126"/>
                  </a:lnTo>
                  <a:lnTo>
                    <a:pt x="188099" y="51066"/>
                  </a:lnTo>
                  <a:lnTo>
                    <a:pt x="188379" y="50126"/>
                  </a:lnTo>
                  <a:lnTo>
                    <a:pt x="192189" y="50126"/>
                  </a:lnTo>
                  <a:lnTo>
                    <a:pt x="192189" y="48856"/>
                  </a:lnTo>
                  <a:lnTo>
                    <a:pt x="188772" y="48856"/>
                  </a:lnTo>
                  <a:lnTo>
                    <a:pt x="190030" y="44831"/>
                  </a:lnTo>
                  <a:lnTo>
                    <a:pt x="192811" y="38798"/>
                  </a:lnTo>
                  <a:lnTo>
                    <a:pt x="196532" y="33159"/>
                  </a:lnTo>
                  <a:lnTo>
                    <a:pt x="201295" y="28117"/>
                  </a:lnTo>
                  <a:close/>
                </a:path>
                <a:path w="235584" h="52704" extrusionOk="0">
                  <a:moveTo>
                    <a:pt x="221627" y="47586"/>
                  </a:moveTo>
                  <a:lnTo>
                    <a:pt x="196164" y="47586"/>
                  </a:lnTo>
                  <a:lnTo>
                    <a:pt x="196164" y="48856"/>
                  </a:lnTo>
                  <a:lnTo>
                    <a:pt x="221627" y="48856"/>
                  </a:lnTo>
                  <a:lnTo>
                    <a:pt x="221627" y="47586"/>
                  </a:lnTo>
                  <a:close/>
                </a:path>
                <a:path w="235584" h="52704" extrusionOk="0">
                  <a:moveTo>
                    <a:pt x="235331" y="46316"/>
                  </a:moveTo>
                  <a:lnTo>
                    <a:pt x="227266" y="46316"/>
                  </a:lnTo>
                  <a:lnTo>
                    <a:pt x="227266" y="47586"/>
                  </a:lnTo>
                  <a:lnTo>
                    <a:pt x="235331" y="47586"/>
                  </a:lnTo>
                  <a:lnTo>
                    <a:pt x="235331" y="46316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1654258" y="1255787"/>
              <a:ext cx="400050" cy="591820"/>
            </a:xfrm>
            <a:custGeom>
              <a:avLst/>
              <a:gdLst/>
              <a:ahLst/>
              <a:cxnLst/>
              <a:rect l="l" t="t" r="r" b="b"/>
              <a:pathLst>
                <a:path w="400050" h="591819" extrusionOk="0">
                  <a:moveTo>
                    <a:pt x="399519" y="591732"/>
                  </a:moveTo>
                  <a:lnTo>
                    <a:pt x="0" y="591732"/>
                  </a:lnTo>
                  <a:lnTo>
                    <a:pt x="0" y="0"/>
                  </a:lnTo>
                  <a:lnTo>
                    <a:pt x="399519" y="0"/>
                  </a:lnTo>
                  <a:lnTo>
                    <a:pt x="399519" y="59173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1831284" y="1436019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 h="120000" extrusionOk="0">
                  <a:moveTo>
                    <a:pt x="0" y="0"/>
                  </a:moveTo>
                  <a:lnTo>
                    <a:pt x="68776" y="0"/>
                  </a:lnTo>
                </a:path>
              </a:pathLst>
            </a:custGeom>
            <a:noFill/>
            <a:ln w="9525" cap="flat" cmpd="sng">
              <a:solidFill>
                <a:srgbClr val="263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1696694" y="1442732"/>
              <a:ext cx="284480" cy="234315"/>
            </a:xfrm>
            <a:custGeom>
              <a:avLst/>
              <a:gdLst/>
              <a:ahLst/>
              <a:cxnLst/>
              <a:rect l="l" t="t" r="r" b="b"/>
              <a:pathLst>
                <a:path w="284480" h="234314" extrusionOk="0">
                  <a:moveTo>
                    <a:pt x="53632" y="231825"/>
                  </a:moveTo>
                  <a:lnTo>
                    <a:pt x="47142" y="231165"/>
                  </a:lnTo>
                  <a:lnTo>
                    <a:pt x="40563" y="230670"/>
                  </a:lnTo>
                  <a:lnTo>
                    <a:pt x="33909" y="230365"/>
                  </a:lnTo>
                  <a:lnTo>
                    <a:pt x="27178" y="230263"/>
                  </a:lnTo>
                  <a:lnTo>
                    <a:pt x="20434" y="230365"/>
                  </a:lnTo>
                  <a:lnTo>
                    <a:pt x="13652" y="230670"/>
                  </a:lnTo>
                  <a:lnTo>
                    <a:pt x="6845" y="231165"/>
                  </a:lnTo>
                  <a:lnTo>
                    <a:pt x="0" y="231825"/>
                  </a:lnTo>
                  <a:lnTo>
                    <a:pt x="6845" y="232854"/>
                  </a:lnTo>
                  <a:lnTo>
                    <a:pt x="13652" y="233591"/>
                  </a:lnTo>
                  <a:lnTo>
                    <a:pt x="20434" y="234048"/>
                  </a:lnTo>
                  <a:lnTo>
                    <a:pt x="27178" y="234200"/>
                  </a:lnTo>
                  <a:lnTo>
                    <a:pt x="33909" y="234048"/>
                  </a:lnTo>
                  <a:lnTo>
                    <a:pt x="40563" y="233591"/>
                  </a:lnTo>
                  <a:lnTo>
                    <a:pt x="47142" y="232854"/>
                  </a:lnTo>
                  <a:lnTo>
                    <a:pt x="53632" y="231825"/>
                  </a:lnTo>
                  <a:close/>
                </a:path>
                <a:path w="284480" h="234314" extrusionOk="0">
                  <a:moveTo>
                    <a:pt x="88303" y="106680"/>
                  </a:moveTo>
                  <a:lnTo>
                    <a:pt x="87960" y="106680"/>
                  </a:lnTo>
                  <a:lnTo>
                    <a:pt x="87960" y="105410"/>
                  </a:lnTo>
                  <a:lnTo>
                    <a:pt x="64325" y="105410"/>
                  </a:lnTo>
                  <a:lnTo>
                    <a:pt x="64325" y="104140"/>
                  </a:lnTo>
                  <a:lnTo>
                    <a:pt x="32816" y="104140"/>
                  </a:lnTo>
                  <a:lnTo>
                    <a:pt x="32816" y="105410"/>
                  </a:lnTo>
                  <a:lnTo>
                    <a:pt x="9169" y="105410"/>
                  </a:lnTo>
                  <a:lnTo>
                    <a:pt x="9169" y="106680"/>
                  </a:lnTo>
                  <a:lnTo>
                    <a:pt x="8826" y="106680"/>
                  </a:lnTo>
                  <a:lnTo>
                    <a:pt x="8826" y="107950"/>
                  </a:lnTo>
                  <a:lnTo>
                    <a:pt x="88303" y="107950"/>
                  </a:lnTo>
                  <a:lnTo>
                    <a:pt x="88303" y="106680"/>
                  </a:lnTo>
                  <a:close/>
                </a:path>
                <a:path w="284480" h="234314" extrusionOk="0">
                  <a:moveTo>
                    <a:pt x="88392" y="54610"/>
                  </a:moveTo>
                  <a:lnTo>
                    <a:pt x="87985" y="54610"/>
                  </a:lnTo>
                  <a:lnTo>
                    <a:pt x="87985" y="53340"/>
                  </a:lnTo>
                  <a:lnTo>
                    <a:pt x="65443" y="53340"/>
                  </a:lnTo>
                  <a:lnTo>
                    <a:pt x="65443" y="52070"/>
                  </a:lnTo>
                  <a:lnTo>
                    <a:pt x="31711" y="52070"/>
                  </a:lnTo>
                  <a:lnTo>
                    <a:pt x="31711" y="53340"/>
                  </a:lnTo>
                  <a:lnTo>
                    <a:pt x="9144" y="53340"/>
                  </a:lnTo>
                  <a:lnTo>
                    <a:pt x="9144" y="54610"/>
                  </a:lnTo>
                  <a:lnTo>
                    <a:pt x="8737" y="54610"/>
                  </a:lnTo>
                  <a:lnTo>
                    <a:pt x="8737" y="55880"/>
                  </a:lnTo>
                  <a:lnTo>
                    <a:pt x="88392" y="55880"/>
                  </a:lnTo>
                  <a:lnTo>
                    <a:pt x="88392" y="54610"/>
                  </a:lnTo>
                  <a:close/>
                </a:path>
                <a:path w="284480" h="234314" extrusionOk="0">
                  <a:moveTo>
                    <a:pt x="89154" y="152400"/>
                  </a:moveTo>
                  <a:lnTo>
                    <a:pt x="67170" y="152400"/>
                  </a:lnTo>
                  <a:lnTo>
                    <a:pt x="67170" y="151130"/>
                  </a:lnTo>
                  <a:lnTo>
                    <a:pt x="29972" y="151130"/>
                  </a:lnTo>
                  <a:lnTo>
                    <a:pt x="29972" y="152400"/>
                  </a:lnTo>
                  <a:lnTo>
                    <a:pt x="7975" y="152400"/>
                  </a:lnTo>
                  <a:lnTo>
                    <a:pt x="7975" y="153670"/>
                  </a:lnTo>
                  <a:lnTo>
                    <a:pt x="10591" y="153670"/>
                  </a:lnTo>
                  <a:lnTo>
                    <a:pt x="10591" y="154940"/>
                  </a:lnTo>
                  <a:lnTo>
                    <a:pt x="86550" y="154940"/>
                  </a:lnTo>
                  <a:lnTo>
                    <a:pt x="86550" y="153670"/>
                  </a:lnTo>
                  <a:lnTo>
                    <a:pt x="89154" y="153670"/>
                  </a:lnTo>
                  <a:lnTo>
                    <a:pt x="89154" y="152400"/>
                  </a:lnTo>
                  <a:close/>
                </a:path>
                <a:path w="284480" h="234314" extrusionOk="0">
                  <a:moveTo>
                    <a:pt x="90487" y="26670"/>
                  </a:moveTo>
                  <a:lnTo>
                    <a:pt x="6629" y="26670"/>
                  </a:lnTo>
                  <a:lnTo>
                    <a:pt x="6629" y="27940"/>
                  </a:lnTo>
                  <a:lnTo>
                    <a:pt x="10604" y="27940"/>
                  </a:lnTo>
                  <a:lnTo>
                    <a:pt x="10604" y="29210"/>
                  </a:lnTo>
                  <a:lnTo>
                    <a:pt x="36207" y="29210"/>
                  </a:lnTo>
                  <a:lnTo>
                    <a:pt x="36207" y="30480"/>
                  </a:lnTo>
                  <a:lnTo>
                    <a:pt x="60934" y="30480"/>
                  </a:lnTo>
                  <a:lnTo>
                    <a:pt x="60934" y="29210"/>
                  </a:lnTo>
                  <a:lnTo>
                    <a:pt x="86537" y="29210"/>
                  </a:lnTo>
                  <a:lnTo>
                    <a:pt x="86537" y="27940"/>
                  </a:lnTo>
                  <a:lnTo>
                    <a:pt x="90487" y="27940"/>
                  </a:lnTo>
                  <a:lnTo>
                    <a:pt x="90487" y="26670"/>
                  </a:lnTo>
                  <a:close/>
                </a:path>
                <a:path w="284480" h="234314" extrusionOk="0">
                  <a:moveTo>
                    <a:pt x="90627" y="205740"/>
                  </a:moveTo>
                  <a:lnTo>
                    <a:pt x="88544" y="205740"/>
                  </a:lnTo>
                  <a:lnTo>
                    <a:pt x="88544" y="204470"/>
                  </a:lnTo>
                  <a:lnTo>
                    <a:pt x="66738" y="204470"/>
                  </a:lnTo>
                  <a:lnTo>
                    <a:pt x="66738" y="203200"/>
                  </a:lnTo>
                  <a:lnTo>
                    <a:pt x="30403" y="203200"/>
                  </a:lnTo>
                  <a:lnTo>
                    <a:pt x="30403" y="204470"/>
                  </a:lnTo>
                  <a:lnTo>
                    <a:pt x="8585" y="204470"/>
                  </a:lnTo>
                  <a:lnTo>
                    <a:pt x="8585" y="205740"/>
                  </a:lnTo>
                  <a:lnTo>
                    <a:pt x="6502" y="205740"/>
                  </a:lnTo>
                  <a:lnTo>
                    <a:pt x="6502" y="207010"/>
                  </a:lnTo>
                  <a:lnTo>
                    <a:pt x="26466" y="207010"/>
                  </a:lnTo>
                  <a:lnTo>
                    <a:pt x="26466" y="208280"/>
                  </a:lnTo>
                  <a:lnTo>
                    <a:pt x="70688" y="208280"/>
                  </a:lnTo>
                  <a:lnTo>
                    <a:pt x="70688" y="207010"/>
                  </a:lnTo>
                  <a:lnTo>
                    <a:pt x="90627" y="207010"/>
                  </a:lnTo>
                  <a:lnTo>
                    <a:pt x="90627" y="205740"/>
                  </a:lnTo>
                  <a:close/>
                </a:path>
                <a:path w="284480" h="234314" extrusionOk="0">
                  <a:moveTo>
                    <a:pt x="93751" y="1270"/>
                  </a:moveTo>
                  <a:lnTo>
                    <a:pt x="77546" y="1270"/>
                  </a:lnTo>
                  <a:lnTo>
                    <a:pt x="77546" y="0"/>
                  </a:lnTo>
                  <a:lnTo>
                    <a:pt x="19596" y="0"/>
                  </a:lnTo>
                  <a:lnTo>
                    <a:pt x="19596" y="1270"/>
                  </a:lnTo>
                  <a:lnTo>
                    <a:pt x="3352" y="1270"/>
                  </a:lnTo>
                  <a:lnTo>
                    <a:pt x="3352" y="2540"/>
                  </a:lnTo>
                  <a:lnTo>
                    <a:pt x="21145" y="2540"/>
                  </a:lnTo>
                  <a:lnTo>
                    <a:pt x="21145" y="3810"/>
                  </a:lnTo>
                  <a:lnTo>
                    <a:pt x="75996" y="3810"/>
                  </a:lnTo>
                  <a:lnTo>
                    <a:pt x="75996" y="2540"/>
                  </a:lnTo>
                  <a:lnTo>
                    <a:pt x="93751" y="2540"/>
                  </a:lnTo>
                  <a:lnTo>
                    <a:pt x="93751" y="1270"/>
                  </a:lnTo>
                  <a:close/>
                </a:path>
                <a:path w="284480" h="234314" extrusionOk="0">
                  <a:moveTo>
                    <a:pt x="95135" y="80010"/>
                  </a:moveTo>
                  <a:lnTo>
                    <a:pt x="78282" y="80010"/>
                  </a:lnTo>
                  <a:lnTo>
                    <a:pt x="78282" y="78740"/>
                  </a:lnTo>
                  <a:lnTo>
                    <a:pt x="18859" y="78740"/>
                  </a:lnTo>
                  <a:lnTo>
                    <a:pt x="18859" y="80010"/>
                  </a:lnTo>
                  <a:lnTo>
                    <a:pt x="1981" y="80010"/>
                  </a:lnTo>
                  <a:lnTo>
                    <a:pt x="1981" y="81280"/>
                  </a:lnTo>
                  <a:lnTo>
                    <a:pt x="23037" y="81280"/>
                  </a:lnTo>
                  <a:lnTo>
                    <a:pt x="23037" y="82550"/>
                  </a:lnTo>
                  <a:lnTo>
                    <a:pt x="74117" y="82550"/>
                  </a:lnTo>
                  <a:lnTo>
                    <a:pt x="74117" y="81280"/>
                  </a:lnTo>
                  <a:lnTo>
                    <a:pt x="95135" y="81280"/>
                  </a:lnTo>
                  <a:lnTo>
                    <a:pt x="95135" y="80010"/>
                  </a:lnTo>
                  <a:close/>
                </a:path>
                <a:path w="284480" h="234314" extrusionOk="0">
                  <a:moveTo>
                    <a:pt x="96380" y="179070"/>
                  </a:moveTo>
                  <a:lnTo>
                    <a:pt x="80010" y="179070"/>
                  </a:lnTo>
                  <a:lnTo>
                    <a:pt x="80010" y="177800"/>
                  </a:lnTo>
                  <a:lnTo>
                    <a:pt x="17132" y="177800"/>
                  </a:lnTo>
                  <a:lnTo>
                    <a:pt x="17132" y="179070"/>
                  </a:lnTo>
                  <a:lnTo>
                    <a:pt x="723" y="179070"/>
                  </a:lnTo>
                  <a:lnTo>
                    <a:pt x="723" y="180340"/>
                  </a:lnTo>
                  <a:lnTo>
                    <a:pt x="15113" y="180340"/>
                  </a:lnTo>
                  <a:lnTo>
                    <a:pt x="15113" y="181610"/>
                  </a:lnTo>
                  <a:lnTo>
                    <a:pt x="82029" y="181610"/>
                  </a:lnTo>
                  <a:lnTo>
                    <a:pt x="82029" y="180340"/>
                  </a:lnTo>
                  <a:lnTo>
                    <a:pt x="96380" y="180340"/>
                  </a:lnTo>
                  <a:lnTo>
                    <a:pt x="96380" y="179070"/>
                  </a:lnTo>
                  <a:close/>
                </a:path>
                <a:path w="284480" h="234314" extrusionOk="0">
                  <a:moveTo>
                    <a:pt x="280860" y="60960"/>
                  </a:moveTo>
                  <a:lnTo>
                    <a:pt x="273900" y="60960"/>
                  </a:lnTo>
                  <a:lnTo>
                    <a:pt x="273900" y="59690"/>
                  </a:lnTo>
                  <a:lnTo>
                    <a:pt x="155346" y="59690"/>
                  </a:lnTo>
                  <a:lnTo>
                    <a:pt x="155346" y="60960"/>
                  </a:lnTo>
                  <a:lnTo>
                    <a:pt x="148272" y="60960"/>
                  </a:lnTo>
                  <a:lnTo>
                    <a:pt x="148272" y="62230"/>
                  </a:lnTo>
                  <a:lnTo>
                    <a:pt x="180721" y="62230"/>
                  </a:lnTo>
                  <a:lnTo>
                    <a:pt x="180721" y="63500"/>
                  </a:lnTo>
                  <a:lnTo>
                    <a:pt x="248831" y="63500"/>
                  </a:lnTo>
                  <a:lnTo>
                    <a:pt x="248831" y="62230"/>
                  </a:lnTo>
                  <a:lnTo>
                    <a:pt x="280860" y="62230"/>
                  </a:lnTo>
                  <a:lnTo>
                    <a:pt x="280860" y="60960"/>
                  </a:lnTo>
                  <a:close/>
                </a:path>
                <a:path w="284480" h="234314" extrusionOk="0">
                  <a:moveTo>
                    <a:pt x="284340" y="35560"/>
                  </a:moveTo>
                  <a:lnTo>
                    <a:pt x="270014" y="35560"/>
                  </a:lnTo>
                  <a:lnTo>
                    <a:pt x="270014" y="34290"/>
                  </a:lnTo>
                  <a:lnTo>
                    <a:pt x="155257" y="34290"/>
                  </a:lnTo>
                  <a:lnTo>
                    <a:pt x="155257" y="35560"/>
                  </a:lnTo>
                  <a:lnTo>
                    <a:pt x="140703" y="35560"/>
                  </a:lnTo>
                  <a:lnTo>
                    <a:pt x="140703" y="36830"/>
                  </a:lnTo>
                  <a:lnTo>
                    <a:pt x="197548" y="36830"/>
                  </a:lnTo>
                  <a:lnTo>
                    <a:pt x="197548" y="38100"/>
                  </a:lnTo>
                  <a:lnTo>
                    <a:pt x="228041" y="38100"/>
                  </a:lnTo>
                  <a:lnTo>
                    <a:pt x="228041" y="36830"/>
                  </a:lnTo>
                  <a:lnTo>
                    <a:pt x="284340" y="36830"/>
                  </a:lnTo>
                  <a:lnTo>
                    <a:pt x="284340" y="35560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1831284" y="156203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 h="120000" extrusionOk="0">
                  <a:moveTo>
                    <a:pt x="0" y="0"/>
                  </a:moveTo>
                  <a:lnTo>
                    <a:pt x="68776" y="0"/>
                  </a:lnTo>
                </a:path>
              </a:pathLst>
            </a:custGeom>
            <a:noFill/>
            <a:ln w="9525" cap="flat" cmpd="sng">
              <a:solidFill>
                <a:srgbClr val="263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1833829" y="1602752"/>
              <a:ext cx="151130" cy="29209"/>
            </a:xfrm>
            <a:custGeom>
              <a:avLst/>
              <a:gdLst/>
              <a:ahLst/>
              <a:cxnLst/>
              <a:rect l="l" t="t" r="r" b="b"/>
              <a:pathLst>
                <a:path w="151130" h="29210" extrusionOk="0">
                  <a:moveTo>
                    <a:pt x="150279" y="26670"/>
                  </a:moveTo>
                  <a:lnTo>
                    <a:pt x="123278" y="26670"/>
                  </a:lnTo>
                  <a:lnTo>
                    <a:pt x="123278" y="25400"/>
                  </a:lnTo>
                  <a:lnTo>
                    <a:pt x="31877" y="25400"/>
                  </a:lnTo>
                  <a:lnTo>
                    <a:pt x="31877" y="26670"/>
                  </a:lnTo>
                  <a:lnTo>
                    <a:pt x="4470" y="26670"/>
                  </a:lnTo>
                  <a:lnTo>
                    <a:pt x="4470" y="27940"/>
                  </a:lnTo>
                  <a:lnTo>
                    <a:pt x="32473" y="27940"/>
                  </a:lnTo>
                  <a:lnTo>
                    <a:pt x="32473" y="29210"/>
                  </a:lnTo>
                  <a:lnTo>
                    <a:pt x="122694" y="29210"/>
                  </a:lnTo>
                  <a:lnTo>
                    <a:pt x="122694" y="27940"/>
                  </a:lnTo>
                  <a:lnTo>
                    <a:pt x="150279" y="27940"/>
                  </a:lnTo>
                  <a:lnTo>
                    <a:pt x="150279" y="26670"/>
                  </a:lnTo>
                  <a:close/>
                </a:path>
                <a:path w="151130" h="29210" extrusionOk="0">
                  <a:moveTo>
                    <a:pt x="150710" y="1270"/>
                  </a:moveTo>
                  <a:lnTo>
                    <a:pt x="124066" y="1270"/>
                  </a:lnTo>
                  <a:lnTo>
                    <a:pt x="124066" y="0"/>
                  </a:lnTo>
                  <a:lnTo>
                    <a:pt x="27038" y="0"/>
                  </a:lnTo>
                  <a:lnTo>
                    <a:pt x="27038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5064" y="2540"/>
                  </a:lnTo>
                  <a:lnTo>
                    <a:pt x="35064" y="3810"/>
                  </a:lnTo>
                  <a:lnTo>
                    <a:pt x="116128" y="3810"/>
                  </a:lnTo>
                  <a:lnTo>
                    <a:pt x="116128" y="2540"/>
                  </a:lnTo>
                  <a:lnTo>
                    <a:pt x="150710" y="2540"/>
                  </a:lnTo>
                  <a:lnTo>
                    <a:pt x="150710" y="1270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1831284" y="1692946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 h="120000" extrusionOk="0">
                  <a:moveTo>
                    <a:pt x="0" y="0"/>
                  </a:moveTo>
                  <a:lnTo>
                    <a:pt x="68776" y="0"/>
                  </a:lnTo>
                </a:path>
              </a:pathLst>
            </a:custGeom>
            <a:noFill/>
            <a:ln w="9525" cap="flat" cmpd="sng">
              <a:solidFill>
                <a:srgbClr val="263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1692452" y="1297952"/>
              <a:ext cx="314325" cy="464820"/>
            </a:xfrm>
            <a:custGeom>
              <a:avLst/>
              <a:gdLst/>
              <a:ahLst/>
              <a:cxnLst/>
              <a:rect l="l" t="t" r="r" b="b"/>
              <a:pathLst>
                <a:path w="314325" h="464819" extrusionOk="0">
                  <a:moveTo>
                    <a:pt x="106438" y="0"/>
                  </a:moveTo>
                  <a:lnTo>
                    <a:pt x="1143" y="0"/>
                  </a:lnTo>
                  <a:lnTo>
                    <a:pt x="1143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7" y="2540"/>
                  </a:lnTo>
                  <a:lnTo>
                    <a:pt x="177" y="3810"/>
                  </a:lnTo>
                  <a:lnTo>
                    <a:pt x="177" y="110490"/>
                  </a:lnTo>
                  <a:lnTo>
                    <a:pt x="6286" y="110490"/>
                  </a:lnTo>
                  <a:lnTo>
                    <a:pt x="6286" y="109220"/>
                  </a:lnTo>
                  <a:lnTo>
                    <a:pt x="100203" y="109220"/>
                  </a:lnTo>
                  <a:lnTo>
                    <a:pt x="100203" y="107950"/>
                  </a:lnTo>
                  <a:lnTo>
                    <a:pt x="85217" y="107950"/>
                  </a:lnTo>
                  <a:lnTo>
                    <a:pt x="85217" y="106680"/>
                  </a:lnTo>
                  <a:lnTo>
                    <a:pt x="20078" y="106680"/>
                  </a:lnTo>
                  <a:lnTo>
                    <a:pt x="20078" y="105410"/>
                  </a:lnTo>
                  <a:lnTo>
                    <a:pt x="3276" y="105410"/>
                  </a:lnTo>
                  <a:lnTo>
                    <a:pt x="3276" y="5080"/>
                  </a:lnTo>
                  <a:lnTo>
                    <a:pt x="26073" y="5080"/>
                  </a:lnTo>
                  <a:lnTo>
                    <a:pt x="26073" y="3810"/>
                  </a:lnTo>
                  <a:lnTo>
                    <a:pt x="102463" y="3810"/>
                  </a:lnTo>
                  <a:lnTo>
                    <a:pt x="102463" y="25400"/>
                  </a:lnTo>
                  <a:lnTo>
                    <a:pt x="102717" y="25400"/>
                  </a:lnTo>
                  <a:lnTo>
                    <a:pt x="102717" y="45720"/>
                  </a:lnTo>
                  <a:lnTo>
                    <a:pt x="103073" y="45720"/>
                  </a:lnTo>
                  <a:lnTo>
                    <a:pt x="103073" y="63500"/>
                  </a:lnTo>
                  <a:lnTo>
                    <a:pt x="103327" y="63500"/>
                  </a:lnTo>
                  <a:lnTo>
                    <a:pt x="103327" y="78740"/>
                  </a:lnTo>
                  <a:lnTo>
                    <a:pt x="103403" y="87630"/>
                  </a:lnTo>
                  <a:lnTo>
                    <a:pt x="103403" y="95250"/>
                  </a:lnTo>
                  <a:lnTo>
                    <a:pt x="103403" y="102870"/>
                  </a:lnTo>
                  <a:lnTo>
                    <a:pt x="103873" y="102870"/>
                  </a:lnTo>
                  <a:lnTo>
                    <a:pt x="103873" y="105410"/>
                  </a:lnTo>
                  <a:lnTo>
                    <a:pt x="104381" y="105410"/>
                  </a:lnTo>
                  <a:lnTo>
                    <a:pt x="104381" y="102870"/>
                  </a:lnTo>
                  <a:lnTo>
                    <a:pt x="104381" y="95250"/>
                  </a:lnTo>
                  <a:lnTo>
                    <a:pt x="104927" y="95250"/>
                  </a:lnTo>
                  <a:lnTo>
                    <a:pt x="104927" y="87630"/>
                  </a:lnTo>
                  <a:lnTo>
                    <a:pt x="105410" y="87630"/>
                  </a:lnTo>
                  <a:lnTo>
                    <a:pt x="105410" y="78740"/>
                  </a:lnTo>
                  <a:lnTo>
                    <a:pt x="105435" y="63500"/>
                  </a:lnTo>
                  <a:lnTo>
                    <a:pt x="105498" y="45720"/>
                  </a:lnTo>
                  <a:lnTo>
                    <a:pt x="105676" y="45720"/>
                  </a:lnTo>
                  <a:lnTo>
                    <a:pt x="105676" y="25400"/>
                  </a:lnTo>
                  <a:lnTo>
                    <a:pt x="106121" y="25400"/>
                  </a:lnTo>
                  <a:lnTo>
                    <a:pt x="106121" y="3810"/>
                  </a:lnTo>
                  <a:lnTo>
                    <a:pt x="106426" y="3810"/>
                  </a:lnTo>
                  <a:lnTo>
                    <a:pt x="106426" y="2540"/>
                  </a:lnTo>
                  <a:lnTo>
                    <a:pt x="106438" y="1270"/>
                  </a:lnTo>
                  <a:lnTo>
                    <a:pt x="106438" y="0"/>
                  </a:lnTo>
                  <a:close/>
                </a:path>
                <a:path w="314325" h="464819" extrusionOk="0">
                  <a:moveTo>
                    <a:pt x="285737" y="436880"/>
                  </a:moveTo>
                  <a:lnTo>
                    <a:pt x="270395" y="436880"/>
                  </a:lnTo>
                  <a:lnTo>
                    <a:pt x="270395" y="435610"/>
                  </a:lnTo>
                  <a:lnTo>
                    <a:pt x="163398" y="435610"/>
                  </a:lnTo>
                  <a:lnTo>
                    <a:pt x="163398" y="436880"/>
                  </a:lnTo>
                  <a:lnTo>
                    <a:pt x="147828" y="436880"/>
                  </a:lnTo>
                  <a:lnTo>
                    <a:pt x="147828" y="438150"/>
                  </a:lnTo>
                  <a:lnTo>
                    <a:pt x="177012" y="438150"/>
                  </a:lnTo>
                  <a:lnTo>
                    <a:pt x="177012" y="439420"/>
                  </a:lnTo>
                  <a:lnTo>
                    <a:pt x="256933" y="439420"/>
                  </a:lnTo>
                  <a:lnTo>
                    <a:pt x="256933" y="438150"/>
                  </a:lnTo>
                  <a:lnTo>
                    <a:pt x="285737" y="438150"/>
                  </a:lnTo>
                  <a:lnTo>
                    <a:pt x="285737" y="436880"/>
                  </a:lnTo>
                  <a:close/>
                </a:path>
                <a:path w="314325" h="464819" extrusionOk="0">
                  <a:moveTo>
                    <a:pt x="293154" y="462280"/>
                  </a:moveTo>
                  <a:lnTo>
                    <a:pt x="265620" y="462280"/>
                  </a:lnTo>
                  <a:lnTo>
                    <a:pt x="265620" y="461010"/>
                  </a:lnTo>
                  <a:lnTo>
                    <a:pt x="172275" y="461010"/>
                  </a:lnTo>
                  <a:lnTo>
                    <a:pt x="172275" y="462280"/>
                  </a:lnTo>
                  <a:lnTo>
                    <a:pt x="144322" y="462280"/>
                  </a:lnTo>
                  <a:lnTo>
                    <a:pt x="144322" y="463550"/>
                  </a:lnTo>
                  <a:lnTo>
                    <a:pt x="176555" y="463550"/>
                  </a:lnTo>
                  <a:lnTo>
                    <a:pt x="176555" y="464820"/>
                  </a:lnTo>
                  <a:lnTo>
                    <a:pt x="261391" y="464820"/>
                  </a:lnTo>
                  <a:lnTo>
                    <a:pt x="261391" y="463550"/>
                  </a:lnTo>
                  <a:lnTo>
                    <a:pt x="293154" y="463550"/>
                  </a:lnTo>
                  <a:lnTo>
                    <a:pt x="293154" y="462280"/>
                  </a:lnTo>
                  <a:close/>
                </a:path>
                <a:path w="314325" h="464819" extrusionOk="0">
                  <a:moveTo>
                    <a:pt x="313893" y="46990"/>
                  </a:moveTo>
                  <a:lnTo>
                    <a:pt x="301777" y="46990"/>
                  </a:lnTo>
                  <a:lnTo>
                    <a:pt x="301777" y="45720"/>
                  </a:lnTo>
                  <a:lnTo>
                    <a:pt x="166014" y="45720"/>
                  </a:lnTo>
                  <a:lnTo>
                    <a:pt x="166014" y="46990"/>
                  </a:lnTo>
                  <a:lnTo>
                    <a:pt x="153924" y="46990"/>
                  </a:lnTo>
                  <a:lnTo>
                    <a:pt x="153924" y="48260"/>
                  </a:lnTo>
                  <a:lnTo>
                    <a:pt x="178612" y="48260"/>
                  </a:lnTo>
                  <a:lnTo>
                    <a:pt x="178612" y="49530"/>
                  </a:lnTo>
                  <a:lnTo>
                    <a:pt x="289179" y="49530"/>
                  </a:lnTo>
                  <a:lnTo>
                    <a:pt x="289179" y="48260"/>
                  </a:lnTo>
                  <a:lnTo>
                    <a:pt x="313893" y="48260"/>
                  </a:lnTo>
                  <a:lnTo>
                    <a:pt x="313893" y="46990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1845391" y="136970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120000" extrusionOk="0">
                  <a:moveTo>
                    <a:pt x="0" y="0"/>
                  </a:moveTo>
                  <a:lnTo>
                    <a:pt x="83003" y="0"/>
                  </a:lnTo>
                </a:path>
              </a:pathLst>
            </a:custGeom>
            <a:noFill/>
            <a:ln w="9525" cap="flat" cmpd="sng">
              <a:solidFill>
                <a:srgbClr val="263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1704809" y="1316964"/>
              <a:ext cx="89535" cy="88900"/>
            </a:xfrm>
            <a:custGeom>
              <a:avLst/>
              <a:gdLst/>
              <a:ahLst/>
              <a:cxnLst/>
              <a:rect l="l" t="t" r="r" b="b"/>
              <a:pathLst>
                <a:path w="89535" h="88900" extrusionOk="0">
                  <a:moveTo>
                    <a:pt x="31838" y="25247"/>
                  </a:moveTo>
                  <a:lnTo>
                    <a:pt x="29362" y="25247"/>
                  </a:lnTo>
                  <a:lnTo>
                    <a:pt x="28333" y="26314"/>
                  </a:lnTo>
                  <a:lnTo>
                    <a:pt x="28333" y="27178"/>
                  </a:lnTo>
                  <a:lnTo>
                    <a:pt x="28625" y="27495"/>
                  </a:lnTo>
                  <a:lnTo>
                    <a:pt x="30086" y="27495"/>
                  </a:lnTo>
                  <a:lnTo>
                    <a:pt x="31838" y="25247"/>
                  </a:lnTo>
                  <a:close/>
                </a:path>
                <a:path w="89535" h="88900" extrusionOk="0">
                  <a:moveTo>
                    <a:pt x="49580" y="30492"/>
                  </a:moveTo>
                  <a:lnTo>
                    <a:pt x="45516" y="30492"/>
                  </a:lnTo>
                  <a:lnTo>
                    <a:pt x="44488" y="28371"/>
                  </a:lnTo>
                  <a:lnTo>
                    <a:pt x="43459" y="26314"/>
                  </a:lnTo>
                  <a:lnTo>
                    <a:pt x="43459" y="22136"/>
                  </a:lnTo>
                  <a:lnTo>
                    <a:pt x="42494" y="21132"/>
                  </a:lnTo>
                  <a:lnTo>
                    <a:pt x="42494" y="22136"/>
                  </a:lnTo>
                  <a:lnTo>
                    <a:pt x="41465" y="24257"/>
                  </a:lnTo>
                  <a:lnTo>
                    <a:pt x="41465" y="27368"/>
                  </a:lnTo>
                  <a:lnTo>
                    <a:pt x="42494" y="30492"/>
                  </a:lnTo>
                  <a:lnTo>
                    <a:pt x="43459" y="31546"/>
                  </a:lnTo>
                  <a:lnTo>
                    <a:pt x="44069" y="32105"/>
                  </a:lnTo>
                  <a:lnTo>
                    <a:pt x="44983" y="32727"/>
                  </a:lnTo>
                  <a:lnTo>
                    <a:pt x="45821" y="33108"/>
                  </a:lnTo>
                  <a:lnTo>
                    <a:pt x="44792" y="35039"/>
                  </a:lnTo>
                  <a:lnTo>
                    <a:pt x="43459" y="35915"/>
                  </a:lnTo>
                  <a:lnTo>
                    <a:pt x="43459" y="36728"/>
                  </a:lnTo>
                  <a:lnTo>
                    <a:pt x="47523" y="36728"/>
                  </a:lnTo>
                  <a:lnTo>
                    <a:pt x="48552" y="32550"/>
                  </a:lnTo>
                  <a:lnTo>
                    <a:pt x="49580" y="30492"/>
                  </a:lnTo>
                  <a:close/>
                </a:path>
                <a:path w="89535" h="88900" extrusionOk="0">
                  <a:moveTo>
                    <a:pt x="51574" y="37782"/>
                  </a:moveTo>
                  <a:lnTo>
                    <a:pt x="50546" y="37782"/>
                  </a:lnTo>
                  <a:lnTo>
                    <a:pt x="48552" y="41960"/>
                  </a:lnTo>
                  <a:lnTo>
                    <a:pt x="39166" y="41960"/>
                  </a:lnTo>
                  <a:lnTo>
                    <a:pt x="36322" y="39649"/>
                  </a:lnTo>
                  <a:lnTo>
                    <a:pt x="35471" y="39649"/>
                  </a:lnTo>
                  <a:lnTo>
                    <a:pt x="35407" y="40906"/>
                  </a:lnTo>
                  <a:lnTo>
                    <a:pt x="36385" y="41960"/>
                  </a:lnTo>
                  <a:lnTo>
                    <a:pt x="38315" y="43395"/>
                  </a:lnTo>
                  <a:lnTo>
                    <a:pt x="40614" y="44145"/>
                  </a:lnTo>
                  <a:lnTo>
                    <a:pt x="45466" y="44145"/>
                  </a:lnTo>
                  <a:lnTo>
                    <a:pt x="47942" y="43141"/>
                  </a:lnTo>
                  <a:lnTo>
                    <a:pt x="49580" y="40906"/>
                  </a:lnTo>
                  <a:lnTo>
                    <a:pt x="51574" y="39839"/>
                  </a:lnTo>
                  <a:lnTo>
                    <a:pt x="51574" y="37782"/>
                  </a:lnTo>
                  <a:close/>
                </a:path>
                <a:path w="89535" h="88900" extrusionOk="0">
                  <a:moveTo>
                    <a:pt x="54851" y="22136"/>
                  </a:moveTo>
                  <a:lnTo>
                    <a:pt x="52603" y="22136"/>
                  </a:lnTo>
                  <a:lnTo>
                    <a:pt x="51574" y="23190"/>
                  </a:lnTo>
                  <a:lnTo>
                    <a:pt x="51574" y="23698"/>
                  </a:lnTo>
                  <a:lnTo>
                    <a:pt x="51816" y="23876"/>
                  </a:lnTo>
                  <a:lnTo>
                    <a:pt x="53149" y="23876"/>
                  </a:lnTo>
                  <a:lnTo>
                    <a:pt x="54851" y="22136"/>
                  </a:lnTo>
                  <a:close/>
                </a:path>
                <a:path w="89535" h="88900" extrusionOk="0">
                  <a:moveTo>
                    <a:pt x="60909" y="12407"/>
                  </a:moveTo>
                  <a:lnTo>
                    <a:pt x="60655" y="11722"/>
                  </a:lnTo>
                  <a:lnTo>
                    <a:pt x="60413" y="11544"/>
                  </a:lnTo>
                  <a:lnTo>
                    <a:pt x="60909" y="12407"/>
                  </a:lnTo>
                  <a:close/>
                </a:path>
                <a:path w="89535" h="88900" extrusionOk="0">
                  <a:moveTo>
                    <a:pt x="88392" y="87972"/>
                  </a:moveTo>
                  <a:lnTo>
                    <a:pt x="87896" y="87172"/>
                  </a:lnTo>
                  <a:lnTo>
                    <a:pt x="87718" y="86169"/>
                  </a:lnTo>
                  <a:lnTo>
                    <a:pt x="86995" y="84670"/>
                  </a:lnTo>
                  <a:lnTo>
                    <a:pt x="84937" y="81559"/>
                  </a:lnTo>
                  <a:lnTo>
                    <a:pt x="81915" y="78435"/>
                  </a:lnTo>
                  <a:lnTo>
                    <a:pt x="78879" y="76314"/>
                  </a:lnTo>
                  <a:lnTo>
                    <a:pt x="71526" y="70078"/>
                  </a:lnTo>
                  <a:lnTo>
                    <a:pt x="63207" y="65379"/>
                  </a:lnTo>
                  <a:lnTo>
                    <a:pt x="58229" y="63665"/>
                  </a:lnTo>
                  <a:lnTo>
                    <a:pt x="54127" y="62242"/>
                  </a:lnTo>
                  <a:lnTo>
                    <a:pt x="50546" y="61658"/>
                  </a:lnTo>
                  <a:lnTo>
                    <a:pt x="50546" y="56553"/>
                  </a:lnTo>
                  <a:lnTo>
                    <a:pt x="50380" y="56222"/>
                  </a:lnTo>
                  <a:lnTo>
                    <a:pt x="53276" y="54991"/>
                  </a:lnTo>
                  <a:lnTo>
                    <a:pt x="54610" y="54432"/>
                  </a:lnTo>
                  <a:lnTo>
                    <a:pt x="59690" y="51308"/>
                  </a:lnTo>
                  <a:lnTo>
                    <a:pt x="62712" y="45085"/>
                  </a:lnTo>
                  <a:lnTo>
                    <a:pt x="64719" y="40906"/>
                  </a:lnTo>
                  <a:lnTo>
                    <a:pt x="65747" y="34671"/>
                  </a:lnTo>
                  <a:lnTo>
                    <a:pt x="65747" y="29425"/>
                  </a:lnTo>
                  <a:lnTo>
                    <a:pt x="65633" y="28371"/>
                  </a:lnTo>
                  <a:lnTo>
                    <a:pt x="66776" y="28371"/>
                  </a:lnTo>
                  <a:lnTo>
                    <a:pt x="66776" y="31546"/>
                  </a:lnTo>
                  <a:lnTo>
                    <a:pt x="67741" y="33604"/>
                  </a:lnTo>
                  <a:lnTo>
                    <a:pt x="65747" y="34671"/>
                  </a:lnTo>
                  <a:lnTo>
                    <a:pt x="65747" y="35166"/>
                  </a:lnTo>
                  <a:lnTo>
                    <a:pt x="65989" y="35420"/>
                  </a:lnTo>
                  <a:lnTo>
                    <a:pt x="66776" y="35420"/>
                  </a:lnTo>
                  <a:lnTo>
                    <a:pt x="67259" y="35166"/>
                  </a:lnTo>
                  <a:lnTo>
                    <a:pt x="67741" y="34671"/>
                  </a:lnTo>
                  <a:lnTo>
                    <a:pt x="70827" y="32550"/>
                  </a:lnTo>
                  <a:lnTo>
                    <a:pt x="69799" y="27368"/>
                  </a:lnTo>
                  <a:lnTo>
                    <a:pt x="65519" y="27368"/>
                  </a:lnTo>
                  <a:lnTo>
                    <a:pt x="64998" y="22453"/>
                  </a:lnTo>
                  <a:lnTo>
                    <a:pt x="62826" y="15760"/>
                  </a:lnTo>
                  <a:lnTo>
                    <a:pt x="60909" y="12407"/>
                  </a:lnTo>
                  <a:lnTo>
                    <a:pt x="63741" y="20078"/>
                  </a:lnTo>
                  <a:lnTo>
                    <a:pt x="63741" y="27368"/>
                  </a:lnTo>
                  <a:lnTo>
                    <a:pt x="63741" y="28371"/>
                  </a:lnTo>
                  <a:lnTo>
                    <a:pt x="63741" y="34671"/>
                  </a:lnTo>
                  <a:lnTo>
                    <a:pt x="62712" y="39839"/>
                  </a:lnTo>
                  <a:lnTo>
                    <a:pt x="60655" y="44018"/>
                  </a:lnTo>
                  <a:lnTo>
                    <a:pt x="57632" y="49250"/>
                  </a:lnTo>
                  <a:lnTo>
                    <a:pt x="53632" y="52374"/>
                  </a:lnTo>
                  <a:lnTo>
                    <a:pt x="48552" y="54432"/>
                  </a:lnTo>
                  <a:lnTo>
                    <a:pt x="48552" y="58610"/>
                  </a:lnTo>
                  <a:lnTo>
                    <a:pt x="48552" y="61341"/>
                  </a:lnTo>
                  <a:lnTo>
                    <a:pt x="44488" y="60667"/>
                  </a:lnTo>
                  <a:lnTo>
                    <a:pt x="39217" y="61188"/>
                  </a:lnTo>
                  <a:lnTo>
                    <a:pt x="39471" y="60667"/>
                  </a:lnTo>
                  <a:lnTo>
                    <a:pt x="38442" y="58610"/>
                  </a:lnTo>
                  <a:lnTo>
                    <a:pt x="38442" y="57213"/>
                  </a:lnTo>
                  <a:lnTo>
                    <a:pt x="38620" y="57238"/>
                  </a:lnTo>
                  <a:lnTo>
                    <a:pt x="44551" y="57238"/>
                  </a:lnTo>
                  <a:lnTo>
                    <a:pt x="47040" y="56984"/>
                  </a:lnTo>
                  <a:lnTo>
                    <a:pt x="47675" y="56883"/>
                  </a:lnTo>
                  <a:lnTo>
                    <a:pt x="48552" y="58610"/>
                  </a:lnTo>
                  <a:lnTo>
                    <a:pt x="48552" y="54432"/>
                  </a:lnTo>
                  <a:lnTo>
                    <a:pt x="46850" y="54800"/>
                  </a:lnTo>
                  <a:lnTo>
                    <a:pt x="45097" y="54991"/>
                  </a:lnTo>
                  <a:lnTo>
                    <a:pt x="34861" y="54991"/>
                  </a:lnTo>
                  <a:lnTo>
                    <a:pt x="26454" y="50749"/>
                  </a:lnTo>
                  <a:lnTo>
                    <a:pt x="22275" y="42964"/>
                  </a:lnTo>
                  <a:lnTo>
                    <a:pt x="19812" y="36728"/>
                  </a:lnTo>
                  <a:lnTo>
                    <a:pt x="18592" y="30480"/>
                  </a:lnTo>
                  <a:lnTo>
                    <a:pt x="18694" y="24218"/>
                  </a:lnTo>
                  <a:lnTo>
                    <a:pt x="19951" y="19011"/>
                  </a:lnTo>
                  <a:lnTo>
                    <a:pt x="20218" y="19011"/>
                  </a:lnTo>
                  <a:lnTo>
                    <a:pt x="22275" y="20078"/>
                  </a:lnTo>
                  <a:lnTo>
                    <a:pt x="33350" y="20078"/>
                  </a:lnTo>
                  <a:lnTo>
                    <a:pt x="53632" y="6540"/>
                  </a:lnTo>
                  <a:lnTo>
                    <a:pt x="60413" y="11544"/>
                  </a:lnTo>
                  <a:lnTo>
                    <a:pt x="59334" y="9652"/>
                  </a:lnTo>
                  <a:lnTo>
                    <a:pt x="54610" y="4419"/>
                  </a:lnTo>
                  <a:lnTo>
                    <a:pt x="52247" y="2616"/>
                  </a:lnTo>
                  <a:lnTo>
                    <a:pt x="52247" y="5130"/>
                  </a:lnTo>
                  <a:lnTo>
                    <a:pt x="51574" y="6540"/>
                  </a:lnTo>
                  <a:lnTo>
                    <a:pt x="33350" y="17957"/>
                  </a:lnTo>
                  <a:lnTo>
                    <a:pt x="20218" y="17957"/>
                  </a:lnTo>
                  <a:lnTo>
                    <a:pt x="34925" y="1308"/>
                  </a:lnTo>
                  <a:lnTo>
                    <a:pt x="38442" y="1308"/>
                  </a:lnTo>
                  <a:lnTo>
                    <a:pt x="39281" y="1117"/>
                  </a:lnTo>
                  <a:lnTo>
                    <a:pt x="40195" y="1054"/>
                  </a:lnTo>
                  <a:lnTo>
                    <a:pt x="45516" y="1054"/>
                  </a:lnTo>
                  <a:lnTo>
                    <a:pt x="50241" y="3048"/>
                  </a:lnTo>
                  <a:lnTo>
                    <a:pt x="52247" y="5130"/>
                  </a:lnTo>
                  <a:lnTo>
                    <a:pt x="52247" y="2616"/>
                  </a:lnTo>
                  <a:lnTo>
                    <a:pt x="51269" y="1866"/>
                  </a:lnTo>
                  <a:lnTo>
                    <a:pt x="49250" y="1054"/>
                  </a:lnTo>
                  <a:lnTo>
                    <a:pt x="48171" y="622"/>
                  </a:lnTo>
                  <a:lnTo>
                    <a:pt x="46609" y="0"/>
                  </a:lnTo>
                  <a:lnTo>
                    <a:pt x="39890" y="0"/>
                  </a:lnTo>
                  <a:lnTo>
                    <a:pt x="38684" y="63"/>
                  </a:lnTo>
                  <a:lnTo>
                    <a:pt x="37414" y="241"/>
                  </a:lnTo>
                  <a:lnTo>
                    <a:pt x="36741" y="241"/>
                  </a:lnTo>
                  <a:lnTo>
                    <a:pt x="36017" y="368"/>
                  </a:lnTo>
                  <a:lnTo>
                    <a:pt x="35293" y="622"/>
                  </a:lnTo>
                  <a:lnTo>
                    <a:pt x="35407" y="241"/>
                  </a:lnTo>
                  <a:lnTo>
                    <a:pt x="33350" y="1308"/>
                  </a:lnTo>
                  <a:lnTo>
                    <a:pt x="31356" y="1308"/>
                  </a:lnTo>
                  <a:lnTo>
                    <a:pt x="29362" y="2362"/>
                  </a:lnTo>
                  <a:lnTo>
                    <a:pt x="24269" y="5486"/>
                  </a:lnTo>
                  <a:lnTo>
                    <a:pt x="20218" y="10655"/>
                  </a:lnTo>
                  <a:lnTo>
                    <a:pt x="18224" y="16954"/>
                  </a:lnTo>
                  <a:lnTo>
                    <a:pt x="16560" y="23622"/>
                  </a:lnTo>
                  <a:lnTo>
                    <a:pt x="16560" y="36728"/>
                  </a:lnTo>
                  <a:lnTo>
                    <a:pt x="14160" y="36728"/>
                  </a:lnTo>
                  <a:lnTo>
                    <a:pt x="14160" y="33604"/>
                  </a:lnTo>
                  <a:lnTo>
                    <a:pt x="13131" y="32550"/>
                  </a:lnTo>
                  <a:lnTo>
                    <a:pt x="14160" y="31546"/>
                  </a:lnTo>
                  <a:lnTo>
                    <a:pt x="15189" y="31546"/>
                  </a:lnTo>
                  <a:lnTo>
                    <a:pt x="16154" y="30492"/>
                  </a:lnTo>
                  <a:lnTo>
                    <a:pt x="16154" y="34671"/>
                  </a:lnTo>
                  <a:lnTo>
                    <a:pt x="16560" y="36728"/>
                  </a:lnTo>
                  <a:lnTo>
                    <a:pt x="16560" y="23622"/>
                  </a:lnTo>
                  <a:lnTo>
                    <a:pt x="16154" y="25247"/>
                  </a:lnTo>
                  <a:lnTo>
                    <a:pt x="16154" y="29425"/>
                  </a:lnTo>
                  <a:lnTo>
                    <a:pt x="13131" y="29425"/>
                  </a:lnTo>
                  <a:lnTo>
                    <a:pt x="12103" y="30492"/>
                  </a:lnTo>
                  <a:lnTo>
                    <a:pt x="11137" y="31546"/>
                  </a:lnTo>
                  <a:lnTo>
                    <a:pt x="11137" y="33604"/>
                  </a:lnTo>
                  <a:lnTo>
                    <a:pt x="12103" y="36728"/>
                  </a:lnTo>
                  <a:lnTo>
                    <a:pt x="13131" y="37782"/>
                  </a:lnTo>
                  <a:lnTo>
                    <a:pt x="15189" y="37782"/>
                  </a:lnTo>
                  <a:lnTo>
                    <a:pt x="15862" y="38100"/>
                  </a:lnTo>
                  <a:lnTo>
                    <a:pt x="16408" y="38214"/>
                  </a:lnTo>
                  <a:lnTo>
                    <a:pt x="16852" y="38214"/>
                  </a:lnTo>
                  <a:lnTo>
                    <a:pt x="17183" y="39839"/>
                  </a:lnTo>
                  <a:lnTo>
                    <a:pt x="20218" y="44018"/>
                  </a:lnTo>
                  <a:lnTo>
                    <a:pt x="23241" y="49250"/>
                  </a:lnTo>
                  <a:lnTo>
                    <a:pt x="27305" y="52374"/>
                  </a:lnTo>
                  <a:lnTo>
                    <a:pt x="32385" y="55486"/>
                  </a:lnTo>
                  <a:lnTo>
                    <a:pt x="35356" y="56680"/>
                  </a:lnTo>
                  <a:lnTo>
                    <a:pt x="36385" y="56857"/>
                  </a:lnTo>
                  <a:lnTo>
                    <a:pt x="36385" y="60667"/>
                  </a:lnTo>
                  <a:lnTo>
                    <a:pt x="36753" y="61442"/>
                  </a:lnTo>
                  <a:lnTo>
                    <a:pt x="34709" y="61633"/>
                  </a:lnTo>
                  <a:lnTo>
                    <a:pt x="25285" y="64452"/>
                  </a:lnTo>
                  <a:lnTo>
                    <a:pt x="16624" y="69037"/>
                  </a:lnTo>
                  <a:lnTo>
                    <a:pt x="9080" y="75260"/>
                  </a:lnTo>
                  <a:lnTo>
                    <a:pt x="6045" y="78435"/>
                  </a:lnTo>
                  <a:lnTo>
                    <a:pt x="4051" y="81559"/>
                  </a:lnTo>
                  <a:lnTo>
                    <a:pt x="1993" y="84670"/>
                  </a:lnTo>
                  <a:lnTo>
                    <a:pt x="1028" y="85674"/>
                  </a:lnTo>
                  <a:lnTo>
                    <a:pt x="0" y="87795"/>
                  </a:lnTo>
                  <a:lnTo>
                    <a:pt x="0" y="88849"/>
                  </a:lnTo>
                  <a:lnTo>
                    <a:pt x="6045" y="80492"/>
                  </a:lnTo>
                  <a:lnTo>
                    <a:pt x="10109" y="76314"/>
                  </a:lnTo>
                  <a:lnTo>
                    <a:pt x="16814" y="71132"/>
                  </a:lnTo>
                  <a:lnTo>
                    <a:pt x="24320" y="67132"/>
                  </a:lnTo>
                  <a:lnTo>
                    <a:pt x="32473" y="64566"/>
                  </a:lnTo>
                  <a:lnTo>
                    <a:pt x="41160" y="63665"/>
                  </a:lnTo>
                  <a:lnTo>
                    <a:pt x="42252" y="63665"/>
                  </a:lnTo>
                  <a:lnTo>
                    <a:pt x="77914" y="77381"/>
                  </a:lnTo>
                  <a:lnTo>
                    <a:pt x="85420" y="84112"/>
                  </a:lnTo>
                  <a:lnTo>
                    <a:pt x="88392" y="87972"/>
                  </a:lnTo>
                  <a:close/>
                </a:path>
                <a:path w="89535" h="88900" extrusionOk="0">
                  <a:moveTo>
                    <a:pt x="88988" y="88849"/>
                  </a:moveTo>
                  <a:lnTo>
                    <a:pt x="88811" y="88544"/>
                  </a:lnTo>
                  <a:lnTo>
                    <a:pt x="88392" y="87972"/>
                  </a:lnTo>
                  <a:lnTo>
                    <a:pt x="88569" y="88290"/>
                  </a:lnTo>
                  <a:lnTo>
                    <a:pt x="88988" y="88849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1634998" y="1224292"/>
              <a:ext cx="438150" cy="647700"/>
            </a:xfrm>
            <a:custGeom>
              <a:avLst/>
              <a:gdLst/>
              <a:ahLst/>
              <a:cxnLst/>
              <a:rect l="l" t="t" r="r" b="b"/>
              <a:pathLst>
                <a:path w="438150" h="647700" extrusionOk="0">
                  <a:moveTo>
                    <a:pt x="438023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50" y="322580"/>
                  </a:lnTo>
                  <a:lnTo>
                    <a:pt x="177" y="322580"/>
                  </a:lnTo>
                  <a:lnTo>
                    <a:pt x="177" y="427990"/>
                  </a:lnTo>
                  <a:lnTo>
                    <a:pt x="304" y="427990"/>
                  </a:lnTo>
                  <a:lnTo>
                    <a:pt x="304" y="468630"/>
                  </a:lnTo>
                  <a:lnTo>
                    <a:pt x="406" y="515620"/>
                  </a:lnTo>
                  <a:lnTo>
                    <a:pt x="571" y="515620"/>
                  </a:lnTo>
                  <a:lnTo>
                    <a:pt x="571" y="572770"/>
                  </a:lnTo>
                  <a:lnTo>
                    <a:pt x="850" y="572770"/>
                  </a:lnTo>
                  <a:lnTo>
                    <a:pt x="850" y="643890"/>
                  </a:lnTo>
                  <a:lnTo>
                    <a:pt x="1016" y="643890"/>
                  </a:lnTo>
                  <a:lnTo>
                    <a:pt x="1016" y="645160"/>
                  </a:lnTo>
                  <a:lnTo>
                    <a:pt x="1028" y="646430"/>
                  </a:lnTo>
                  <a:lnTo>
                    <a:pt x="1028" y="647700"/>
                  </a:lnTo>
                  <a:lnTo>
                    <a:pt x="38747" y="647700"/>
                  </a:lnTo>
                  <a:lnTo>
                    <a:pt x="38747" y="646430"/>
                  </a:lnTo>
                  <a:lnTo>
                    <a:pt x="435229" y="646430"/>
                  </a:lnTo>
                  <a:lnTo>
                    <a:pt x="435229" y="645160"/>
                  </a:lnTo>
                  <a:lnTo>
                    <a:pt x="190271" y="645160"/>
                  </a:lnTo>
                  <a:lnTo>
                    <a:pt x="190271" y="643890"/>
                  </a:lnTo>
                  <a:lnTo>
                    <a:pt x="4064" y="643890"/>
                  </a:lnTo>
                  <a:lnTo>
                    <a:pt x="4064" y="572770"/>
                  </a:lnTo>
                  <a:lnTo>
                    <a:pt x="4064" y="515620"/>
                  </a:lnTo>
                  <a:lnTo>
                    <a:pt x="4064" y="468630"/>
                  </a:lnTo>
                  <a:lnTo>
                    <a:pt x="4064" y="427990"/>
                  </a:lnTo>
                  <a:lnTo>
                    <a:pt x="4064" y="322580"/>
                  </a:lnTo>
                  <a:lnTo>
                    <a:pt x="4064" y="3810"/>
                  </a:lnTo>
                  <a:lnTo>
                    <a:pt x="438023" y="3810"/>
                  </a:lnTo>
                  <a:lnTo>
                    <a:pt x="438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2071509" y="122809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w="120000" h="641350" extrusionOk="0">
                  <a:moveTo>
                    <a:pt x="0" y="0"/>
                  </a:moveTo>
                  <a:lnTo>
                    <a:pt x="0" y="641350"/>
                  </a:lnTo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95" name="Google Shape;295;p12"/>
          <p:cNvGrpSpPr/>
          <p:nvPr/>
        </p:nvGrpSpPr>
        <p:grpSpPr>
          <a:xfrm>
            <a:off x="2519107" y="1513119"/>
            <a:ext cx="210820" cy="298450"/>
            <a:chOff x="2519107" y="1513119"/>
            <a:chExt cx="210820" cy="298450"/>
          </a:xfrm>
        </p:grpSpPr>
        <p:sp>
          <p:nvSpPr>
            <p:cNvPr id="296" name="Google Shape;296;p12"/>
            <p:cNvSpPr/>
            <p:nvPr/>
          </p:nvSpPr>
          <p:spPr>
            <a:xfrm>
              <a:off x="2519107" y="1513119"/>
              <a:ext cx="210820" cy="298450"/>
            </a:xfrm>
            <a:custGeom>
              <a:avLst/>
              <a:gdLst/>
              <a:ahLst/>
              <a:cxnLst/>
              <a:rect l="l" t="t" r="r" b="b"/>
              <a:pathLst>
                <a:path w="210819" h="298450" extrusionOk="0">
                  <a:moveTo>
                    <a:pt x="210445" y="297923"/>
                  </a:moveTo>
                  <a:lnTo>
                    <a:pt x="0" y="297923"/>
                  </a:lnTo>
                  <a:lnTo>
                    <a:pt x="0" y="0"/>
                  </a:lnTo>
                  <a:lnTo>
                    <a:pt x="210445" y="0"/>
                  </a:lnTo>
                  <a:lnTo>
                    <a:pt x="210445" y="29792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2629415" y="1586010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 h="120000" extrusionOk="0">
                  <a:moveTo>
                    <a:pt x="0" y="0"/>
                  </a:moveTo>
                  <a:lnTo>
                    <a:pt x="67747" y="0"/>
                  </a:lnTo>
                </a:path>
              </a:pathLst>
            </a:custGeom>
            <a:noFill/>
            <a:ln w="9525" cap="flat" cmpd="sng">
              <a:solidFill>
                <a:srgbClr val="263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2548458" y="1624863"/>
              <a:ext cx="158115" cy="117475"/>
            </a:xfrm>
            <a:custGeom>
              <a:avLst/>
              <a:gdLst/>
              <a:ahLst/>
              <a:cxnLst/>
              <a:rect l="l" t="t" r="r" b="b"/>
              <a:pathLst>
                <a:path w="158114" h="117475" extrusionOk="0">
                  <a:moveTo>
                    <a:pt x="33362" y="99707"/>
                  </a:moveTo>
                  <a:lnTo>
                    <a:pt x="27800" y="99199"/>
                  </a:lnTo>
                  <a:lnTo>
                    <a:pt x="22288" y="98958"/>
                  </a:lnTo>
                  <a:lnTo>
                    <a:pt x="16713" y="98958"/>
                  </a:lnTo>
                  <a:lnTo>
                    <a:pt x="11150" y="98958"/>
                  </a:lnTo>
                  <a:lnTo>
                    <a:pt x="5575" y="99199"/>
                  </a:lnTo>
                  <a:lnTo>
                    <a:pt x="0" y="99707"/>
                  </a:lnTo>
                  <a:lnTo>
                    <a:pt x="5575" y="100266"/>
                  </a:lnTo>
                  <a:lnTo>
                    <a:pt x="11150" y="100507"/>
                  </a:lnTo>
                  <a:lnTo>
                    <a:pt x="22288" y="100507"/>
                  </a:lnTo>
                  <a:lnTo>
                    <a:pt x="27800" y="100266"/>
                  </a:lnTo>
                  <a:lnTo>
                    <a:pt x="33362" y="99707"/>
                  </a:lnTo>
                  <a:close/>
                </a:path>
                <a:path w="158114" h="117475" extrusionOk="0">
                  <a:moveTo>
                    <a:pt x="33362" y="56984"/>
                  </a:moveTo>
                  <a:lnTo>
                    <a:pt x="27800" y="56489"/>
                  </a:lnTo>
                  <a:lnTo>
                    <a:pt x="22288" y="56248"/>
                  </a:lnTo>
                  <a:lnTo>
                    <a:pt x="16713" y="56248"/>
                  </a:lnTo>
                  <a:lnTo>
                    <a:pt x="11150" y="56248"/>
                  </a:lnTo>
                  <a:lnTo>
                    <a:pt x="5575" y="56489"/>
                  </a:lnTo>
                  <a:lnTo>
                    <a:pt x="0" y="56984"/>
                  </a:lnTo>
                  <a:lnTo>
                    <a:pt x="5575" y="57556"/>
                  </a:lnTo>
                  <a:lnTo>
                    <a:pt x="11150" y="57797"/>
                  </a:lnTo>
                  <a:lnTo>
                    <a:pt x="22288" y="57797"/>
                  </a:lnTo>
                  <a:lnTo>
                    <a:pt x="27800" y="57556"/>
                  </a:lnTo>
                  <a:lnTo>
                    <a:pt x="33362" y="56984"/>
                  </a:lnTo>
                  <a:close/>
                </a:path>
                <a:path w="158114" h="117475" extrusionOk="0">
                  <a:moveTo>
                    <a:pt x="33362" y="11163"/>
                  </a:moveTo>
                  <a:lnTo>
                    <a:pt x="27800" y="10668"/>
                  </a:lnTo>
                  <a:lnTo>
                    <a:pt x="22288" y="10414"/>
                  </a:lnTo>
                  <a:lnTo>
                    <a:pt x="16713" y="10414"/>
                  </a:lnTo>
                  <a:lnTo>
                    <a:pt x="11150" y="10414"/>
                  </a:lnTo>
                  <a:lnTo>
                    <a:pt x="5575" y="10668"/>
                  </a:lnTo>
                  <a:lnTo>
                    <a:pt x="0" y="11163"/>
                  </a:lnTo>
                  <a:lnTo>
                    <a:pt x="5575" y="11722"/>
                  </a:lnTo>
                  <a:lnTo>
                    <a:pt x="11150" y="11976"/>
                  </a:lnTo>
                  <a:lnTo>
                    <a:pt x="22288" y="11976"/>
                  </a:lnTo>
                  <a:lnTo>
                    <a:pt x="27800" y="11722"/>
                  </a:lnTo>
                  <a:lnTo>
                    <a:pt x="33362" y="11163"/>
                  </a:lnTo>
                  <a:close/>
                </a:path>
                <a:path w="158114" h="117475" extrusionOk="0">
                  <a:moveTo>
                    <a:pt x="51587" y="116408"/>
                  </a:moveTo>
                  <a:lnTo>
                    <a:pt x="45135" y="116052"/>
                  </a:lnTo>
                  <a:lnTo>
                    <a:pt x="38696" y="115798"/>
                  </a:lnTo>
                  <a:lnTo>
                    <a:pt x="32245" y="115646"/>
                  </a:lnTo>
                  <a:lnTo>
                    <a:pt x="25793" y="115608"/>
                  </a:lnTo>
                  <a:lnTo>
                    <a:pt x="19354" y="115646"/>
                  </a:lnTo>
                  <a:lnTo>
                    <a:pt x="12903" y="115798"/>
                  </a:lnTo>
                  <a:lnTo>
                    <a:pt x="6451" y="116052"/>
                  </a:lnTo>
                  <a:lnTo>
                    <a:pt x="0" y="116408"/>
                  </a:lnTo>
                  <a:lnTo>
                    <a:pt x="6451" y="116738"/>
                  </a:lnTo>
                  <a:lnTo>
                    <a:pt x="12903" y="116979"/>
                  </a:lnTo>
                  <a:lnTo>
                    <a:pt x="19354" y="117119"/>
                  </a:lnTo>
                  <a:lnTo>
                    <a:pt x="25793" y="117157"/>
                  </a:lnTo>
                  <a:lnTo>
                    <a:pt x="32245" y="117119"/>
                  </a:lnTo>
                  <a:lnTo>
                    <a:pt x="38696" y="116979"/>
                  </a:lnTo>
                  <a:lnTo>
                    <a:pt x="45135" y="116738"/>
                  </a:lnTo>
                  <a:lnTo>
                    <a:pt x="51587" y="116408"/>
                  </a:lnTo>
                  <a:close/>
                </a:path>
                <a:path w="158114" h="117475" extrusionOk="0">
                  <a:moveTo>
                    <a:pt x="51587" y="73698"/>
                  </a:moveTo>
                  <a:lnTo>
                    <a:pt x="45135" y="73342"/>
                  </a:lnTo>
                  <a:lnTo>
                    <a:pt x="38696" y="73088"/>
                  </a:lnTo>
                  <a:lnTo>
                    <a:pt x="32245" y="72936"/>
                  </a:lnTo>
                  <a:lnTo>
                    <a:pt x="25793" y="72885"/>
                  </a:lnTo>
                  <a:lnTo>
                    <a:pt x="19354" y="72936"/>
                  </a:lnTo>
                  <a:lnTo>
                    <a:pt x="12903" y="73088"/>
                  </a:lnTo>
                  <a:lnTo>
                    <a:pt x="6451" y="73342"/>
                  </a:lnTo>
                  <a:lnTo>
                    <a:pt x="0" y="73698"/>
                  </a:lnTo>
                  <a:lnTo>
                    <a:pt x="6451" y="74028"/>
                  </a:lnTo>
                  <a:lnTo>
                    <a:pt x="12903" y="74256"/>
                  </a:lnTo>
                  <a:lnTo>
                    <a:pt x="19354" y="74396"/>
                  </a:lnTo>
                  <a:lnTo>
                    <a:pt x="25793" y="74447"/>
                  </a:lnTo>
                  <a:lnTo>
                    <a:pt x="32245" y="74396"/>
                  </a:lnTo>
                  <a:lnTo>
                    <a:pt x="38696" y="74256"/>
                  </a:lnTo>
                  <a:lnTo>
                    <a:pt x="45135" y="74028"/>
                  </a:lnTo>
                  <a:lnTo>
                    <a:pt x="51587" y="73698"/>
                  </a:lnTo>
                  <a:close/>
                </a:path>
                <a:path w="158114" h="117475" extrusionOk="0">
                  <a:moveTo>
                    <a:pt x="51587" y="27876"/>
                  </a:moveTo>
                  <a:lnTo>
                    <a:pt x="45135" y="27508"/>
                  </a:lnTo>
                  <a:lnTo>
                    <a:pt x="38696" y="27254"/>
                  </a:lnTo>
                  <a:lnTo>
                    <a:pt x="32245" y="27114"/>
                  </a:lnTo>
                  <a:lnTo>
                    <a:pt x="25793" y="27063"/>
                  </a:lnTo>
                  <a:lnTo>
                    <a:pt x="19354" y="27114"/>
                  </a:lnTo>
                  <a:lnTo>
                    <a:pt x="12903" y="27254"/>
                  </a:lnTo>
                  <a:lnTo>
                    <a:pt x="6451" y="27508"/>
                  </a:lnTo>
                  <a:lnTo>
                    <a:pt x="0" y="27876"/>
                  </a:lnTo>
                  <a:lnTo>
                    <a:pt x="6451" y="28194"/>
                  </a:lnTo>
                  <a:lnTo>
                    <a:pt x="12903" y="28435"/>
                  </a:lnTo>
                  <a:lnTo>
                    <a:pt x="19354" y="28575"/>
                  </a:lnTo>
                  <a:lnTo>
                    <a:pt x="25793" y="28613"/>
                  </a:lnTo>
                  <a:lnTo>
                    <a:pt x="32245" y="28575"/>
                  </a:lnTo>
                  <a:lnTo>
                    <a:pt x="38696" y="28435"/>
                  </a:lnTo>
                  <a:lnTo>
                    <a:pt x="45135" y="28194"/>
                  </a:lnTo>
                  <a:lnTo>
                    <a:pt x="51587" y="27876"/>
                  </a:lnTo>
                  <a:close/>
                </a:path>
                <a:path w="158114" h="117475" extrusionOk="0">
                  <a:moveTo>
                    <a:pt x="111277" y="58051"/>
                  </a:moveTo>
                  <a:lnTo>
                    <a:pt x="106197" y="57556"/>
                  </a:lnTo>
                  <a:lnTo>
                    <a:pt x="101168" y="57302"/>
                  </a:lnTo>
                  <a:lnTo>
                    <a:pt x="96088" y="57302"/>
                  </a:lnTo>
                  <a:lnTo>
                    <a:pt x="91059" y="57302"/>
                  </a:lnTo>
                  <a:lnTo>
                    <a:pt x="85979" y="57556"/>
                  </a:lnTo>
                  <a:lnTo>
                    <a:pt x="80949" y="58051"/>
                  </a:lnTo>
                  <a:lnTo>
                    <a:pt x="85979" y="58547"/>
                  </a:lnTo>
                  <a:lnTo>
                    <a:pt x="91059" y="58864"/>
                  </a:lnTo>
                  <a:lnTo>
                    <a:pt x="101168" y="58864"/>
                  </a:lnTo>
                  <a:lnTo>
                    <a:pt x="106197" y="58547"/>
                  </a:lnTo>
                  <a:lnTo>
                    <a:pt x="111277" y="58051"/>
                  </a:lnTo>
                  <a:close/>
                </a:path>
                <a:path w="158114" h="117475" extrusionOk="0">
                  <a:moveTo>
                    <a:pt x="114312" y="749"/>
                  </a:moveTo>
                  <a:lnTo>
                    <a:pt x="108737" y="254"/>
                  </a:lnTo>
                  <a:lnTo>
                    <a:pt x="103174" y="0"/>
                  </a:lnTo>
                  <a:lnTo>
                    <a:pt x="97599" y="0"/>
                  </a:lnTo>
                  <a:lnTo>
                    <a:pt x="92024" y="0"/>
                  </a:lnTo>
                  <a:lnTo>
                    <a:pt x="86525" y="254"/>
                  </a:lnTo>
                  <a:lnTo>
                    <a:pt x="80949" y="749"/>
                  </a:lnTo>
                  <a:lnTo>
                    <a:pt x="86525" y="1244"/>
                  </a:lnTo>
                  <a:lnTo>
                    <a:pt x="92024" y="1562"/>
                  </a:lnTo>
                  <a:lnTo>
                    <a:pt x="103174" y="1562"/>
                  </a:lnTo>
                  <a:lnTo>
                    <a:pt x="108737" y="1244"/>
                  </a:lnTo>
                  <a:lnTo>
                    <a:pt x="114312" y="749"/>
                  </a:lnTo>
                  <a:close/>
                </a:path>
                <a:path w="158114" h="117475" extrusionOk="0">
                  <a:moveTo>
                    <a:pt x="157784" y="28867"/>
                  </a:moveTo>
                  <a:lnTo>
                    <a:pt x="80949" y="28867"/>
                  </a:lnTo>
                  <a:lnTo>
                    <a:pt x="83972" y="29476"/>
                  </a:lnTo>
                  <a:lnTo>
                    <a:pt x="92202" y="29794"/>
                  </a:lnTo>
                  <a:lnTo>
                    <a:pt x="104419" y="29908"/>
                  </a:lnTo>
                  <a:lnTo>
                    <a:pt x="119392" y="29933"/>
                  </a:lnTo>
                  <a:lnTo>
                    <a:pt x="134327" y="29908"/>
                  </a:lnTo>
                  <a:lnTo>
                    <a:pt x="146532" y="29794"/>
                  </a:lnTo>
                  <a:lnTo>
                    <a:pt x="154762" y="29476"/>
                  </a:lnTo>
                  <a:lnTo>
                    <a:pt x="157784" y="28867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2625359" y="1712088"/>
              <a:ext cx="81280" cy="59690"/>
            </a:xfrm>
            <a:custGeom>
              <a:avLst/>
              <a:gdLst/>
              <a:ahLst/>
              <a:cxnLst/>
              <a:rect l="l" t="t" r="r" b="b"/>
              <a:pathLst>
                <a:path w="81280" h="59689" extrusionOk="0">
                  <a:moveTo>
                    <a:pt x="4056" y="0"/>
                  </a:moveTo>
                  <a:lnTo>
                    <a:pt x="80884" y="0"/>
                  </a:lnTo>
                </a:path>
                <a:path w="81280" h="59689" extrusionOk="0">
                  <a:moveTo>
                    <a:pt x="4056" y="29150"/>
                  </a:moveTo>
                  <a:lnTo>
                    <a:pt x="80884" y="29150"/>
                  </a:lnTo>
                </a:path>
                <a:path w="81280" h="59689" extrusionOk="0">
                  <a:moveTo>
                    <a:pt x="0" y="59391"/>
                  </a:moveTo>
                  <a:lnTo>
                    <a:pt x="76888" y="59391"/>
                  </a:lnTo>
                </a:path>
              </a:pathLst>
            </a:custGeom>
            <a:noFill/>
            <a:ln w="9525" cap="flat" cmpd="sng">
              <a:solidFill>
                <a:srgbClr val="2631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2549499" y="1557896"/>
              <a:ext cx="55880" cy="58419"/>
            </a:xfrm>
            <a:custGeom>
              <a:avLst/>
              <a:gdLst/>
              <a:ahLst/>
              <a:cxnLst/>
              <a:rect l="l" t="t" r="r" b="b"/>
              <a:pathLst>
                <a:path w="55880" h="58419" extrusionOk="0">
                  <a:moveTo>
                    <a:pt x="35356" y="16649"/>
                  </a:moveTo>
                  <a:lnTo>
                    <a:pt x="34378" y="13525"/>
                  </a:lnTo>
                  <a:lnTo>
                    <a:pt x="33350" y="15646"/>
                  </a:lnTo>
                  <a:lnTo>
                    <a:pt x="32321" y="17703"/>
                  </a:lnTo>
                  <a:lnTo>
                    <a:pt x="31356" y="18770"/>
                  </a:lnTo>
                  <a:lnTo>
                    <a:pt x="29895" y="19519"/>
                  </a:lnTo>
                  <a:lnTo>
                    <a:pt x="28448" y="20205"/>
                  </a:lnTo>
                  <a:lnTo>
                    <a:pt x="26454" y="20205"/>
                  </a:lnTo>
                  <a:lnTo>
                    <a:pt x="25844" y="20078"/>
                  </a:lnTo>
                  <a:lnTo>
                    <a:pt x="25234" y="19761"/>
                  </a:lnTo>
                  <a:lnTo>
                    <a:pt x="20218" y="17703"/>
                  </a:lnTo>
                  <a:lnTo>
                    <a:pt x="20218" y="10414"/>
                  </a:lnTo>
                  <a:lnTo>
                    <a:pt x="25234" y="8356"/>
                  </a:lnTo>
                  <a:lnTo>
                    <a:pt x="26085" y="7912"/>
                  </a:lnTo>
                  <a:lnTo>
                    <a:pt x="26936" y="7670"/>
                  </a:lnTo>
                  <a:lnTo>
                    <a:pt x="28930" y="7670"/>
                  </a:lnTo>
                  <a:lnTo>
                    <a:pt x="30149" y="8166"/>
                  </a:lnTo>
                  <a:lnTo>
                    <a:pt x="31356" y="9347"/>
                  </a:lnTo>
                  <a:lnTo>
                    <a:pt x="32321" y="10414"/>
                  </a:lnTo>
                  <a:lnTo>
                    <a:pt x="33350" y="12534"/>
                  </a:lnTo>
                  <a:lnTo>
                    <a:pt x="34378" y="13525"/>
                  </a:lnTo>
                  <a:lnTo>
                    <a:pt x="34378" y="11468"/>
                  </a:lnTo>
                  <a:lnTo>
                    <a:pt x="33350" y="9347"/>
                  </a:lnTo>
                  <a:lnTo>
                    <a:pt x="31356" y="8356"/>
                  </a:lnTo>
                  <a:lnTo>
                    <a:pt x="31026" y="7670"/>
                  </a:lnTo>
                  <a:lnTo>
                    <a:pt x="30746" y="7112"/>
                  </a:lnTo>
                  <a:lnTo>
                    <a:pt x="29476" y="6604"/>
                  </a:lnTo>
                  <a:lnTo>
                    <a:pt x="27114" y="6604"/>
                  </a:lnTo>
                  <a:lnTo>
                    <a:pt x="26085" y="6858"/>
                  </a:lnTo>
                  <a:lnTo>
                    <a:pt x="25234" y="7289"/>
                  </a:lnTo>
                  <a:lnTo>
                    <a:pt x="18161" y="9347"/>
                  </a:lnTo>
                  <a:lnTo>
                    <a:pt x="18161" y="18770"/>
                  </a:lnTo>
                  <a:lnTo>
                    <a:pt x="25234" y="20828"/>
                  </a:lnTo>
                  <a:lnTo>
                    <a:pt x="26085" y="21259"/>
                  </a:lnTo>
                  <a:lnTo>
                    <a:pt x="26936" y="21513"/>
                  </a:lnTo>
                  <a:lnTo>
                    <a:pt x="28930" y="21513"/>
                  </a:lnTo>
                  <a:lnTo>
                    <a:pt x="30149" y="21005"/>
                  </a:lnTo>
                  <a:lnTo>
                    <a:pt x="30937" y="20205"/>
                  </a:lnTo>
                  <a:lnTo>
                    <a:pt x="31356" y="19761"/>
                  </a:lnTo>
                  <a:lnTo>
                    <a:pt x="35356" y="16649"/>
                  </a:lnTo>
                  <a:close/>
                </a:path>
                <a:path w="55880" h="58419" extrusionOk="0">
                  <a:moveTo>
                    <a:pt x="45516" y="17703"/>
                  </a:moveTo>
                  <a:lnTo>
                    <a:pt x="28270" y="35420"/>
                  </a:lnTo>
                  <a:lnTo>
                    <a:pt x="20142" y="29552"/>
                  </a:lnTo>
                  <a:lnTo>
                    <a:pt x="18161" y="28117"/>
                  </a:lnTo>
                  <a:lnTo>
                    <a:pt x="17183" y="27063"/>
                  </a:lnTo>
                  <a:lnTo>
                    <a:pt x="17183" y="28117"/>
                  </a:lnTo>
                  <a:lnTo>
                    <a:pt x="5016" y="38531"/>
                  </a:lnTo>
                  <a:lnTo>
                    <a:pt x="3022" y="40652"/>
                  </a:lnTo>
                  <a:lnTo>
                    <a:pt x="1993" y="41656"/>
                  </a:lnTo>
                  <a:lnTo>
                    <a:pt x="965" y="43776"/>
                  </a:lnTo>
                  <a:lnTo>
                    <a:pt x="3987" y="40652"/>
                  </a:lnTo>
                  <a:lnTo>
                    <a:pt x="6045" y="39598"/>
                  </a:lnTo>
                  <a:lnTo>
                    <a:pt x="17729" y="29552"/>
                  </a:lnTo>
                  <a:lnTo>
                    <a:pt x="27292" y="36474"/>
                  </a:lnTo>
                  <a:lnTo>
                    <a:pt x="29298" y="36474"/>
                  </a:lnTo>
                  <a:lnTo>
                    <a:pt x="30264" y="35420"/>
                  </a:lnTo>
                  <a:lnTo>
                    <a:pt x="45516" y="18770"/>
                  </a:lnTo>
                  <a:lnTo>
                    <a:pt x="45516" y="17703"/>
                  </a:lnTo>
                  <a:close/>
                </a:path>
                <a:path w="55880" h="58419" extrusionOk="0">
                  <a:moveTo>
                    <a:pt x="55626" y="0"/>
                  </a:moveTo>
                  <a:lnTo>
                    <a:pt x="965" y="0"/>
                  </a:lnTo>
                  <a:lnTo>
                    <a:pt x="0" y="1054"/>
                  </a:lnTo>
                  <a:lnTo>
                    <a:pt x="0" y="58356"/>
                  </a:lnTo>
                  <a:lnTo>
                    <a:pt x="965" y="58356"/>
                  </a:lnTo>
                  <a:lnTo>
                    <a:pt x="40436" y="57302"/>
                  </a:lnTo>
                  <a:lnTo>
                    <a:pt x="965" y="56235"/>
                  </a:lnTo>
                  <a:lnTo>
                    <a:pt x="965" y="43776"/>
                  </a:lnTo>
                  <a:lnTo>
                    <a:pt x="965" y="2057"/>
                  </a:lnTo>
                  <a:lnTo>
                    <a:pt x="54597" y="1054"/>
                  </a:lnTo>
                  <a:lnTo>
                    <a:pt x="54597" y="25006"/>
                  </a:lnTo>
                  <a:lnTo>
                    <a:pt x="53568" y="25006"/>
                  </a:lnTo>
                  <a:lnTo>
                    <a:pt x="54597" y="26060"/>
                  </a:lnTo>
                  <a:lnTo>
                    <a:pt x="54597" y="41656"/>
                  </a:lnTo>
                  <a:lnTo>
                    <a:pt x="55626" y="45834"/>
                  </a:lnTo>
                  <a:lnTo>
                    <a:pt x="55626" y="26060"/>
                  </a:lnTo>
                  <a:lnTo>
                    <a:pt x="55626" y="1054"/>
                  </a:lnTo>
                  <a:lnTo>
                    <a:pt x="55626" y="0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01" name="Google Shape;301;p12"/>
          <p:cNvGrpSpPr/>
          <p:nvPr/>
        </p:nvGrpSpPr>
        <p:grpSpPr>
          <a:xfrm>
            <a:off x="2172138" y="1443283"/>
            <a:ext cx="255270" cy="379730"/>
            <a:chOff x="2172138" y="1443283"/>
            <a:chExt cx="255270" cy="379730"/>
          </a:xfrm>
        </p:grpSpPr>
        <p:sp>
          <p:nvSpPr>
            <p:cNvPr id="302" name="Google Shape;302;p12"/>
            <p:cNvSpPr/>
            <p:nvPr/>
          </p:nvSpPr>
          <p:spPr>
            <a:xfrm>
              <a:off x="2172138" y="1443283"/>
              <a:ext cx="255270" cy="379730"/>
            </a:xfrm>
            <a:custGeom>
              <a:avLst/>
              <a:gdLst/>
              <a:ahLst/>
              <a:cxnLst/>
              <a:rect l="l" t="t" r="r" b="b"/>
              <a:pathLst>
                <a:path w="255269" h="379730" extrusionOk="0">
                  <a:moveTo>
                    <a:pt x="254944" y="379232"/>
                  </a:moveTo>
                  <a:lnTo>
                    <a:pt x="0" y="379232"/>
                  </a:lnTo>
                  <a:lnTo>
                    <a:pt x="0" y="0"/>
                  </a:lnTo>
                  <a:lnTo>
                    <a:pt x="254944" y="0"/>
                  </a:lnTo>
                  <a:lnTo>
                    <a:pt x="254944" y="379232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2196414" y="1516392"/>
              <a:ext cx="200025" cy="252729"/>
            </a:xfrm>
            <a:custGeom>
              <a:avLst/>
              <a:gdLst/>
              <a:ahLst/>
              <a:cxnLst/>
              <a:rect l="l" t="t" r="r" b="b"/>
              <a:pathLst>
                <a:path w="200025" h="252730" extrusionOk="0">
                  <a:moveTo>
                    <a:pt x="35407" y="102984"/>
                  </a:moveTo>
                  <a:lnTo>
                    <a:pt x="29362" y="102425"/>
                  </a:lnTo>
                  <a:lnTo>
                    <a:pt x="23545" y="102171"/>
                  </a:lnTo>
                  <a:lnTo>
                    <a:pt x="17729" y="102171"/>
                  </a:lnTo>
                  <a:lnTo>
                    <a:pt x="11925" y="102171"/>
                  </a:lnTo>
                  <a:lnTo>
                    <a:pt x="6108" y="102425"/>
                  </a:lnTo>
                  <a:lnTo>
                    <a:pt x="0" y="102984"/>
                  </a:lnTo>
                  <a:lnTo>
                    <a:pt x="6108" y="104038"/>
                  </a:lnTo>
                  <a:lnTo>
                    <a:pt x="11925" y="104546"/>
                  </a:lnTo>
                  <a:lnTo>
                    <a:pt x="23545" y="104546"/>
                  </a:lnTo>
                  <a:lnTo>
                    <a:pt x="29362" y="104038"/>
                  </a:lnTo>
                  <a:lnTo>
                    <a:pt x="35407" y="102984"/>
                  </a:lnTo>
                  <a:close/>
                </a:path>
                <a:path w="200025" h="252730" extrusionOk="0">
                  <a:moveTo>
                    <a:pt x="62712" y="86271"/>
                  </a:moveTo>
                  <a:lnTo>
                    <a:pt x="54813" y="85940"/>
                  </a:lnTo>
                  <a:lnTo>
                    <a:pt x="46964" y="85712"/>
                  </a:lnTo>
                  <a:lnTo>
                    <a:pt x="39154" y="85572"/>
                  </a:lnTo>
                  <a:lnTo>
                    <a:pt x="31356" y="85521"/>
                  </a:lnTo>
                  <a:lnTo>
                    <a:pt x="23583" y="85572"/>
                  </a:lnTo>
                  <a:lnTo>
                    <a:pt x="15786" y="85712"/>
                  </a:lnTo>
                  <a:lnTo>
                    <a:pt x="7937" y="85940"/>
                  </a:lnTo>
                  <a:lnTo>
                    <a:pt x="0" y="86271"/>
                  </a:lnTo>
                  <a:lnTo>
                    <a:pt x="7937" y="86969"/>
                  </a:lnTo>
                  <a:lnTo>
                    <a:pt x="15786" y="87477"/>
                  </a:lnTo>
                  <a:lnTo>
                    <a:pt x="23583" y="87795"/>
                  </a:lnTo>
                  <a:lnTo>
                    <a:pt x="31356" y="87896"/>
                  </a:lnTo>
                  <a:lnTo>
                    <a:pt x="39154" y="87795"/>
                  </a:lnTo>
                  <a:lnTo>
                    <a:pt x="46964" y="87477"/>
                  </a:lnTo>
                  <a:lnTo>
                    <a:pt x="54813" y="86969"/>
                  </a:lnTo>
                  <a:lnTo>
                    <a:pt x="62712" y="86271"/>
                  </a:lnTo>
                  <a:close/>
                </a:path>
                <a:path w="200025" h="252730" extrusionOk="0">
                  <a:moveTo>
                    <a:pt x="62712" y="69621"/>
                  </a:moveTo>
                  <a:lnTo>
                    <a:pt x="54813" y="68935"/>
                  </a:lnTo>
                  <a:lnTo>
                    <a:pt x="46964" y="68453"/>
                  </a:lnTo>
                  <a:lnTo>
                    <a:pt x="39154" y="68160"/>
                  </a:lnTo>
                  <a:lnTo>
                    <a:pt x="31356" y="68059"/>
                  </a:lnTo>
                  <a:lnTo>
                    <a:pt x="23583" y="68160"/>
                  </a:lnTo>
                  <a:lnTo>
                    <a:pt x="15786" y="68453"/>
                  </a:lnTo>
                  <a:lnTo>
                    <a:pt x="7937" y="68935"/>
                  </a:lnTo>
                  <a:lnTo>
                    <a:pt x="0" y="69621"/>
                  </a:lnTo>
                  <a:lnTo>
                    <a:pt x="7937" y="70319"/>
                  </a:lnTo>
                  <a:lnTo>
                    <a:pt x="15786" y="70802"/>
                  </a:lnTo>
                  <a:lnTo>
                    <a:pt x="23583" y="71081"/>
                  </a:lnTo>
                  <a:lnTo>
                    <a:pt x="31356" y="71183"/>
                  </a:lnTo>
                  <a:lnTo>
                    <a:pt x="39154" y="71081"/>
                  </a:lnTo>
                  <a:lnTo>
                    <a:pt x="46964" y="70802"/>
                  </a:lnTo>
                  <a:lnTo>
                    <a:pt x="54813" y="70319"/>
                  </a:lnTo>
                  <a:lnTo>
                    <a:pt x="62712" y="69621"/>
                  </a:lnTo>
                  <a:close/>
                </a:path>
                <a:path w="200025" h="252730" extrusionOk="0">
                  <a:moveTo>
                    <a:pt x="62712" y="52971"/>
                  </a:moveTo>
                  <a:lnTo>
                    <a:pt x="54813" y="52285"/>
                  </a:lnTo>
                  <a:lnTo>
                    <a:pt x="46964" y="51803"/>
                  </a:lnTo>
                  <a:lnTo>
                    <a:pt x="39154" y="51511"/>
                  </a:lnTo>
                  <a:lnTo>
                    <a:pt x="31356" y="51422"/>
                  </a:lnTo>
                  <a:lnTo>
                    <a:pt x="23583" y="51511"/>
                  </a:lnTo>
                  <a:lnTo>
                    <a:pt x="15786" y="51803"/>
                  </a:lnTo>
                  <a:lnTo>
                    <a:pt x="7937" y="52285"/>
                  </a:lnTo>
                  <a:lnTo>
                    <a:pt x="0" y="52971"/>
                  </a:lnTo>
                  <a:lnTo>
                    <a:pt x="7937" y="53670"/>
                  </a:lnTo>
                  <a:lnTo>
                    <a:pt x="15786" y="54152"/>
                  </a:lnTo>
                  <a:lnTo>
                    <a:pt x="23583" y="54444"/>
                  </a:lnTo>
                  <a:lnTo>
                    <a:pt x="31356" y="54533"/>
                  </a:lnTo>
                  <a:lnTo>
                    <a:pt x="39154" y="54444"/>
                  </a:lnTo>
                  <a:lnTo>
                    <a:pt x="46964" y="54152"/>
                  </a:lnTo>
                  <a:lnTo>
                    <a:pt x="54813" y="53670"/>
                  </a:lnTo>
                  <a:lnTo>
                    <a:pt x="62712" y="52971"/>
                  </a:lnTo>
                  <a:close/>
                </a:path>
                <a:path w="200025" h="252730" extrusionOk="0">
                  <a:moveTo>
                    <a:pt x="132524" y="208178"/>
                  </a:moveTo>
                  <a:lnTo>
                    <a:pt x="124955" y="207175"/>
                  </a:lnTo>
                  <a:lnTo>
                    <a:pt x="117627" y="206616"/>
                  </a:lnTo>
                  <a:lnTo>
                    <a:pt x="110299" y="206616"/>
                  </a:lnTo>
                  <a:lnTo>
                    <a:pt x="102920" y="206616"/>
                  </a:lnTo>
                  <a:lnTo>
                    <a:pt x="95592" y="207175"/>
                  </a:lnTo>
                  <a:lnTo>
                    <a:pt x="88023" y="208178"/>
                  </a:lnTo>
                  <a:lnTo>
                    <a:pt x="95592" y="208737"/>
                  </a:lnTo>
                  <a:lnTo>
                    <a:pt x="102920" y="208978"/>
                  </a:lnTo>
                  <a:lnTo>
                    <a:pt x="117627" y="208978"/>
                  </a:lnTo>
                  <a:lnTo>
                    <a:pt x="124955" y="208737"/>
                  </a:lnTo>
                  <a:lnTo>
                    <a:pt x="132524" y="208178"/>
                  </a:lnTo>
                  <a:close/>
                </a:path>
                <a:path w="200025" h="252730" extrusionOk="0">
                  <a:moveTo>
                    <a:pt x="132524" y="123812"/>
                  </a:moveTo>
                  <a:lnTo>
                    <a:pt x="124955" y="123304"/>
                  </a:lnTo>
                  <a:lnTo>
                    <a:pt x="117627" y="122999"/>
                  </a:lnTo>
                  <a:lnTo>
                    <a:pt x="110299" y="122999"/>
                  </a:lnTo>
                  <a:lnTo>
                    <a:pt x="102920" y="122999"/>
                  </a:lnTo>
                  <a:lnTo>
                    <a:pt x="95592" y="123304"/>
                  </a:lnTo>
                  <a:lnTo>
                    <a:pt x="88023" y="123812"/>
                  </a:lnTo>
                  <a:lnTo>
                    <a:pt x="95592" y="124866"/>
                  </a:lnTo>
                  <a:lnTo>
                    <a:pt x="102920" y="125361"/>
                  </a:lnTo>
                  <a:lnTo>
                    <a:pt x="117627" y="125361"/>
                  </a:lnTo>
                  <a:lnTo>
                    <a:pt x="124955" y="124866"/>
                  </a:lnTo>
                  <a:lnTo>
                    <a:pt x="132524" y="123812"/>
                  </a:lnTo>
                  <a:close/>
                </a:path>
                <a:path w="200025" h="252730" extrusionOk="0">
                  <a:moveTo>
                    <a:pt x="132524" y="43561"/>
                  </a:moveTo>
                  <a:lnTo>
                    <a:pt x="124955" y="42557"/>
                  </a:lnTo>
                  <a:lnTo>
                    <a:pt x="117627" y="41998"/>
                  </a:lnTo>
                  <a:lnTo>
                    <a:pt x="110299" y="41998"/>
                  </a:lnTo>
                  <a:lnTo>
                    <a:pt x="102920" y="41998"/>
                  </a:lnTo>
                  <a:lnTo>
                    <a:pt x="95592" y="42557"/>
                  </a:lnTo>
                  <a:lnTo>
                    <a:pt x="88023" y="43561"/>
                  </a:lnTo>
                  <a:lnTo>
                    <a:pt x="95592" y="44119"/>
                  </a:lnTo>
                  <a:lnTo>
                    <a:pt x="102920" y="44373"/>
                  </a:lnTo>
                  <a:lnTo>
                    <a:pt x="117627" y="44373"/>
                  </a:lnTo>
                  <a:lnTo>
                    <a:pt x="124955" y="44119"/>
                  </a:lnTo>
                  <a:lnTo>
                    <a:pt x="132524" y="43561"/>
                  </a:lnTo>
                  <a:close/>
                </a:path>
                <a:path w="200025" h="252730" extrusionOk="0">
                  <a:moveTo>
                    <a:pt x="149720" y="16497"/>
                  </a:moveTo>
                  <a:lnTo>
                    <a:pt x="143268" y="15811"/>
                  </a:lnTo>
                  <a:lnTo>
                    <a:pt x="136804" y="15316"/>
                  </a:lnTo>
                  <a:lnTo>
                    <a:pt x="130327" y="15036"/>
                  </a:lnTo>
                  <a:lnTo>
                    <a:pt x="123799" y="14935"/>
                  </a:lnTo>
                  <a:lnTo>
                    <a:pt x="117246" y="15036"/>
                  </a:lnTo>
                  <a:lnTo>
                    <a:pt x="110617" y="15316"/>
                  </a:lnTo>
                  <a:lnTo>
                    <a:pt x="103911" y="15811"/>
                  </a:lnTo>
                  <a:lnTo>
                    <a:pt x="97104" y="16497"/>
                  </a:lnTo>
                  <a:lnTo>
                    <a:pt x="103911" y="17195"/>
                  </a:lnTo>
                  <a:lnTo>
                    <a:pt x="110617" y="17678"/>
                  </a:lnTo>
                  <a:lnTo>
                    <a:pt x="117246" y="17957"/>
                  </a:lnTo>
                  <a:lnTo>
                    <a:pt x="123799" y="18059"/>
                  </a:lnTo>
                  <a:lnTo>
                    <a:pt x="130327" y="17957"/>
                  </a:lnTo>
                  <a:lnTo>
                    <a:pt x="136804" y="17678"/>
                  </a:lnTo>
                  <a:lnTo>
                    <a:pt x="143268" y="17195"/>
                  </a:lnTo>
                  <a:lnTo>
                    <a:pt x="149720" y="16497"/>
                  </a:lnTo>
                  <a:close/>
                </a:path>
                <a:path w="200025" h="252730" extrusionOk="0">
                  <a:moveTo>
                    <a:pt x="182511" y="151130"/>
                  </a:moveTo>
                  <a:lnTo>
                    <a:pt x="177190" y="151130"/>
                  </a:lnTo>
                  <a:lnTo>
                    <a:pt x="177190" y="149860"/>
                  </a:lnTo>
                  <a:lnTo>
                    <a:pt x="98933" y="149860"/>
                  </a:lnTo>
                  <a:lnTo>
                    <a:pt x="98933" y="151130"/>
                  </a:lnTo>
                  <a:lnTo>
                    <a:pt x="93662" y="151130"/>
                  </a:lnTo>
                  <a:lnTo>
                    <a:pt x="93662" y="152400"/>
                  </a:lnTo>
                  <a:lnTo>
                    <a:pt x="182511" y="152400"/>
                  </a:lnTo>
                  <a:lnTo>
                    <a:pt x="182511" y="151130"/>
                  </a:lnTo>
                  <a:close/>
                </a:path>
                <a:path w="200025" h="252730" extrusionOk="0">
                  <a:moveTo>
                    <a:pt x="185483" y="166370"/>
                  </a:moveTo>
                  <a:lnTo>
                    <a:pt x="93738" y="166370"/>
                  </a:lnTo>
                  <a:lnTo>
                    <a:pt x="93738" y="167640"/>
                  </a:lnTo>
                  <a:lnTo>
                    <a:pt x="97917" y="167640"/>
                  </a:lnTo>
                  <a:lnTo>
                    <a:pt x="97917" y="168910"/>
                  </a:lnTo>
                  <a:lnTo>
                    <a:pt x="181292" y="168910"/>
                  </a:lnTo>
                  <a:lnTo>
                    <a:pt x="181292" y="167640"/>
                  </a:lnTo>
                  <a:lnTo>
                    <a:pt x="185483" y="167640"/>
                  </a:lnTo>
                  <a:lnTo>
                    <a:pt x="185483" y="166370"/>
                  </a:lnTo>
                  <a:close/>
                </a:path>
                <a:path w="200025" h="252730" extrusionOk="0">
                  <a:moveTo>
                    <a:pt x="185801" y="251460"/>
                  </a:moveTo>
                  <a:lnTo>
                    <a:pt x="179501" y="251460"/>
                  </a:lnTo>
                  <a:lnTo>
                    <a:pt x="179501" y="250190"/>
                  </a:lnTo>
                  <a:lnTo>
                    <a:pt x="99720" y="250190"/>
                  </a:lnTo>
                  <a:lnTo>
                    <a:pt x="99720" y="251460"/>
                  </a:lnTo>
                  <a:lnTo>
                    <a:pt x="93408" y="251460"/>
                  </a:lnTo>
                  <a:lnTo>
                    <a:pt x="93408" y="252730"/>
                  </a:lnTo>
                  <a:lnTo>
                    <a:pt x="185801" y="252730"/>
                  </a:lnTo>
                  <a:lnTo>
                    <a:pt x="185801" y="251460"/>
                  </a:lnTo>
                  <a:close/>
                </a:path>
                <a:path w="200025" h="252730" extrusionOk="0">
                  <a:moveTo>
                    <a:pt x="186359" y="234950"/>
                  </a:moveTo>
                  <a:lnTo>
                    <a:pt x="165163" y="234950"/>
                  </a:lnTo>
                  <a:lnTo>
                    <a:pt x="165163" y="233680"/>
                  </a:lnTo>
                  <a:lnTo>
                    <a:pt x="110782" y="233680"/>
                  </a:lnTo>
                  <a:lnTo>
                    <a:pt x="110782" y="234950"/>
                  </a:lnTo>
                  <a:lnTo>
                    <a:pt x="89827" y="234950"/>
                  </a:lnTo>
                  <a:lnTo>
                    <a:pt x="89827" y="236220"/>
                  </a:lnTo>
                  <a:lnTo>
                    <a:pt x="186359" y="236220"/>
                  </a:lnTo>
                  <a:lnTo>
                    <a:pt x="186359" y="234950"/>
                  </a:lnTo>
                  <a:close/>
                </a:path>
                <a:path w="200025" h="252730" extrusionOk="0">
                  <a:moveTo>
                    <a:pt x="187439" y="86360"/>
                  </a:moveTo>
                  <a:lnTo>
                    <a:pt x="168211" y="86360"/>
                  </a:lnTo>
                  <a:lnTo>
                    <a:pt x="168211" y="85090"/>
                  </a:lnTo>
                  <a:lnTo>
                    <a:pt x="111010" y="85090"/>
                  </a:lnTo>
                  <a:lnTo>
                    <a:pt x="111010" y="86360"/>
                  </a:lnTo>
                  <a:lnTo>
                    <a:pt x="91770" y="86360"/>
                  </a:lnTo>
                  <a:lnTo>
                    <a:pt x="91770" y="87630"/>
                  </a:lnTo>
                  <a:lnTo>
                    <a:pt x="124079" y="87630"/>
                  </a:lnTo>
                  <a:lnTo>
                    <a:pt x="124079" y="88900"/>
                  </a:lnTo>
                  <a:lnTo>
                    <a:pt x="155130" y="88900"/>
                  </a:lnTo>
                  <a:lnTo>
                    <a:pt x="155130" y="87630"/>
                  </a:lnTo>
                  <a:lnTo>
                    <a:pt x="187439" y="87630"/>
                  </a:lnTo>
                  <a:lnTo>
                    <a:pt x="187439" y="86360"/>
                  </a:lnTo>
                  <a:close/>
                </a:path>
                <a:path w="200025" h="252730" extrusionOk="0">
                  <a:moveTo>
                    <a:pt x="188163" y="70688"/>
                  </a:moveTo>
                  <a:lnTo>
                    <a:pt x="184251" y="70065"/>
                  </a:lnTo>
                  <a:lnTo>
                    <a:pt x="173507" y="69761"/>
                  </a:lnTo>
                  <a:lnTo>
                    <a:pt x="157454" y="69634"/>
                  </a:lnTo>
                  <a:lnTo>
                    <a:pt x="137604" y="69621"/>
                  </a:lnTo>
                  <a:lnTo>
                    <a:pt x="118338" y="69634"/>
                  </a:lnTo>
                  <a:lnTo>
                    <a:pt x="102577" y="69761"/>
                  </a:lnTo>
                  <a:lnTo>
                    <a:pt x="91935" y="70065"/>
                  </a:lnTo>
                  <a:lnTo>
                    <a:pt x="88023" y="70688"/>
                  </a:lnTo>
                  <a:lnTo>
                    <a:pt x="91935" y="71297"/>
                  </a:lnTo>
                  <a:lnTo>
                    <a:pt x="102577" y="71615"/>
                  </a:lnTo>
                  <a:lnTo>
                    <a:pt x="118338" y="71729"/>
                  </a:lnTo>
                  <a:lnTo>
                    <a:pt x="137604" y="71742"/>
                  </a:lnTo>
                  <a:lnTo>
                    <a:pt x="157454" y="71729"/>
                  </a:lnTo>
                  <a:lnTo>
                    <a:pt x="173507" y="71615"/>
                  </a:lnTo>
                  <a:lnTo>
                    <a:pt x="184251" y="71297"/>
                  </a:lnTo>
                  <a:lnTo>
                    <a:pt x="188163" y="70688"/>
                  </a:lnTo>
                  <a:close/>
                </a:path>
                <a:path w="200025" h="252730" extrusionOk="0">
                  <a:moveTo>
                    <a:pt x="199745" y="0"/>
                  </a:moveTo>
                  <a:lnTo>
                    <a:pt x="97688" y="0"/>
                  </a:lnTo>
                  <a:lnTo>
                    <a:pt x="97688" y="1270"/>
                  </a:lnTo>
                  <a:lnTo>
                    <a:pt x="136931" y="1270"/>
                  </a:lnTo>
                  <a:lnTo>
                    <a:pt x="136931" y="2540"/>
                  </a:lnTo>
                  <a:lnTo>
                    <a:pt x="160540" y="2540"/>
                  </a:lnTo>
                  <a:lnTo>
                    <a:pt x="160540" y="1270"/>
                  </a:lnTo>
                  <a:lnTo>
                    <a:pt x="199745" y="1270"/>
                  </a:lnTo>
                  <a:lnTo>
                    <a:pt x="199745" y="0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04" name="Google Shape;304;p1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197445" y="1471404"/>
              <a:ext cx="67807" cy="698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12"/>
          <p:cNvGrpSpPr/>
          <p:nvPr/>
        </p:nvGrpSpPr>
        <p:grpSpPr>
          <a:xfrm>
            <a:off x="1243538" y="1443283"/>
            <a:ext cx="256540" cy="379730"/>
            <a:chOff x="1243538" y="1443283"/>
            <a:chExt cx="256540" cy="379730"/>
          </a:xfrm>
        </p:grpSpPr>
        <p:sp>
          <p:nvSpPr>
            <p:cNvPr id="306" name="Google Shape;306;p12"/>
            <p:cNvSpPr/>
            <p:nvPr/>
          </p:nvSpPr>
          <p:spPr>
            <a:xfrm>
              <a:off x="1243538" y="1443283"/>
              <a:ext cx="256540" cy="379730"/>
            </a:xfrm>
            <a:custGeom>
              <a:avLst/>
              <a:gdLst/>
              <a:ahLst/>
              <a:cxnLst/>
              <a:rect l="l" t="t" r="r" b="b"/>
              <a:pathLst>
                <a:path w="256540" h="379730" extrusionOk="0">
                  <a:moveTo>
                    <a:pt x="255912" y="379232"/>
                  </a:moveTo>
                  <a:lnTo>
                    <a:pt x="0" y="379232"/>
                  </a:lnTo>
                  <a:lnTo>
                    <a:pt x="0" y="0"/>
                  </a:lnTo>
                  <a:lnTo>
                    <a:pt x="255912" y="0"/>
                  </a:lnTo>
                  <a:lnTo>
                    <a:pt x="255912" y="379232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1268844" y="1516392"/>
              <a:ext cx="200025" cy="252729"/>
            </a:xfrm>
            <a:custGeom>
              <a:avLst/>
              <a:gdLst/>
              <a:ahLst/>
              <a:cxnLst/>
              <a:rect l="l" t="t" r="r" b="b"/>
              <a:pathLst>
                <a:path w="200025" h="252730" extrusionOk="0">
                  <a:moveTo>
                    <a:pt x="34378" y="102984"/>
                  </a:moveTo>
                  <a:lnTo>
                    <a:pt x="28270" y="102425"/>
                  </a:lnTo>
                  <a:lnTo>
                    <a:pt x="22453" y="102171"/>
                  </a:lnTo>
                  <a:lnTo>
                    <a:pt x="16764" y="102171"/>
                  </a:lnTo>
                  <a:lnTo>
                    <a:pt x="11074" y="102171"/>
                  </a:lnTo>
                  <a:lnTo>
                    <a:pt x="5499" y="102425"/>
                  </a:lnTo>
                  <a:lnTo>
                    <a:pt x="0" y="102984"/>
                  </a:lnTo>
                  <a:lnTo>
                    <a:pt x="5499" y="104038"/>
                  </a:lnTo>
                  <a:lnTo>
                    <a:pt x="11074" y="104546"/>
                  </a:lnTo>
                  <a:lnTo>
                    <a:pt x="22453" y="104546"/>
                  </a:lnTo>
                  <a:lnTo>
                    <a:pt x="28270" y="104038"/>
                  </a:lnTo>
                  <a:lnTo>
                    <a:pt x="34378" y="102984"/>
                  </a:lnTo>
                  <a:close/>
                </a:path>
                <a:path w="200025" h="252730" extrusionOk="0">
                  <a:moveTo>
                    <a:pt x="61683" y="86271"/>
                  </a:moveTo>
                  <a:lnTo>
                    <a:pt x="54051" y="85940"/>
                  </a:lnTo>
                  <a:lnTo>
                    <a:pt x="46342" y="85712"/>
                  </a:lnTo>
                  <a:lnTo>
                    <a:pt x="38582" y="85572"/>
                  </a:lnTo>
                  <a:lnTo>
                    <a:pt x="30810" y="85521"/>
                  </a:lnTo>
                  <a:lnTo>
                    <a:pt x="23050" y="85572"/>
                  </a:lnTo>
                  <a:lnTo>
                    <a:pt x="15316" y="85712"/>
                  </a:lnTo>
                  <a:lnTo>
                    <a:pt x="7620" y="85940"/>
                  </a:lnTo>
                  <a:lnTo>
                    <a:pt x="0" y="86271"/>
                  </a:lnTo>
                  <a:lnTo>
                    <a:pt x="7620" y="86969"/>
                  </a:lnTo>
                  <a:lnTo>
                    <a:pt x="15316" y="87477"/>
                  </a:lnTo>
                  <a:lnTo>
                    <a:pt x="23050" y="87795"/>
                  </a:lnTo>
                  <a:lnTo>
                    <a:pt x="30810" y="87896"/>
                  </a:lnTo>
                  <a:lnTo>
                    <a:pt x="38582" y="87795"/>
                  </a:lnTo>
                  <a:lnTo>
                    <a:pt x="46342" y="87477"/>
                  </a:lnTo>
                  <a:lnTo>
                    <a:pt x="54051" y="86969"/>
                  </a:lnTo>
                  <a:lnTo>
                    <a:pt x="61683" y="86271"/>
                  </a:lnTo>
                  <a:close/>
                </a:path>
                <a:path w="200025" h="252730" extrusionOk="0">
                  <a:moveTo>
                    <a:pt x="61683" y="69621"/>
                  </a:moveTo>
                  <a:lnTo>
                    <a:pt x="54051" y="68935"/>
                  </a:lnTo>
                  <a:lnTo>
                    <a:pt x="46342" y="68453"/>
                  </a:lnTo>
                  <a:lnTo>
                    <a:pt x="38582" y="68160"/>
                  </a:lnTo>
                  <a:lnTo>
                    <a:pt x="30810" y="68059"/>
                  </a:lnTo>
                  <a:lnTo>
                    <a:pt x="23050" y="68160"/>
                  </a:lnTo>
                  <a:lnTo>
                    <a:pt x="15316" y="68453"/>
                  </a:lnTo>
                  <a:lnTo>
                    <a:pt x="7620" y="68935"/>
                  </a:lnTo>
                  <a:lnTo>
                    <a:pt x="0" y="69621"/>
                  </a:lnTo>
                  <a:lnTo>
                    <a:pt x="7620" y="70319"/>
                  </a:lnTo>
                  <a:lnTo>
                    <a:pt x="15316" y="70802"/>
                  </a:lnTo>
                  <a:lnTo>
                    <a:pt x="23050" y="71081"/>
                  </a:lnTo>
                  <a:lnTo>
                    <a:pt x="30810" y="71183"/>
                  </a:lnTo>
                  <a:lnTo>
                    <a:pt x="38582" y="71081"/>
                  </a:lnTo>
                  <a:lnTo>
                    <a:pt x="46342" y="70802"/>
                  </a:lnTo>
                  <a:lnTo>
                    <a:pt x="54051" y="70319"/>
                  </a:lnTo>
                  <a:lnTo>
                    <a:pt x="61683" y="69621"/>
                  </a:lnTo>
                  <a:close/>
                </a:path>
                <a:path w="200025" h="252730" extrusionOk="0">
                  <a:moveTo>
                    <a:pt x="61683" y="52971"/>
                  </a:moveTo>
                  <a:lnTo>
                    <a:pt x="54051" y="52285"/>
                  </a:lnTo>
                  <a:lnTo>
                    <a:pt x="46342" y="51803"/>
                  </a:lnTo>
                  <a:lnTo>
                    <a:pt x="38582" y="51511"/>
                  </a:lnTo>
                  <a:lnTo>
                    <a:pt x="30810" y="51422"/>
                  </a:lnTo>
                  <a:lnTo>
                    <a:pt x="23050" y="51511"/>
                  </a:lnTo>
                  <a:lnTo>
                    <a:pt x="15316" y="51803"/>
                  </a:lnTo>
                  <a:lnTo>
                    <a:pt x="7620" y="52285"/>
                  </a:lnTo>
                  <a:lnTo>
                    <a:pt x="0" y="52971"/>
                  </a:lnTo>
                  <a:lnTo>
                    <a:pt x="7620" y="53670"/>
                  </a:lnTo>
                  <a:lnTo>
                    <a:pt x="15316" y="54152"/>
                  </a:lnTo>
                  <a:lnTo>
                    <a:pt x="23050" y="54444"/>
                  </a:lnTo>
                  <a:lnTo>
                    <a:pt x="30810" y="54533"/>
                  </a:lnTo>
                  <a:lnTo>
                    <a:pt x="38582" y="54444"/>
                  </a:lnTo>
                  <a:lnTo>
                    <a:pt x="46342" y="54152"/>
                  </a:lnTo>
                  <a:lnTo>
                    <a:pt x="54051" y="53670"/>
                  </a:lnTo>
                  <a:lnTo>
                    <a:pt x="61683" y="52971"/>
                  </a:lnTo>
                  <a:close/>
                </a:path>
                <a:path w="200025" h="252730" extrusionOk="0">
                  <a:moveTo>
                    <a:pt x="131495" y="208178"/>
                  </a:moveTo>
                  <a:lnTo>
                    <a:pt x="124409" y="207175"/>
                  </a:lnTo>
                  <a:lnTo>
                    <a:pt x="117081" y="206616"/>
                  </a:lnTo>
                  <a:lnTo>
                    <a:pt x="109702" y="206616"/>
                  </a:lnTo>
                  <a:lnTo>
                    <a:pt x="102374" y="206616"/>
                  </a:lnTo>
                  <a:lnTo>
                    <a:pt x="95046" y="207175"/>
                  </a:lnTo>
                  <a:lnTo>
                    <a:pt x="87960" y="208178"/>
                  </a:lnTo>
                  <a:lnTo>
                    <a:pt x="95046" y="208737"/>
                  </a:lnTo>
                  <a:lnTo>
                    <a:pt x="102374" y="208978"/>
                  </a:lnTo>
                  <a:lnTo>
                    <a:pt x="117081" y="208978"/>
                  </a:lnTo>
                  <a:lnTo>
                    <a:pt x="124409" y="208737"/>
                  </a:lnTo>
                  <a:lnTo>
                    <a:pt x="131495" y="208178"/>
                  </a:lnTo>
                  <a:close/>
                </a:path>
                <a:path w="200025" h="252730" extrusionOk="0">
                  <a:moveTo>
                    <a:pt x="131495" y="123812"/>
                  </a:moveTo>
                  <a:lnTo>
                    <a:pt x="124409" y="123304"/>
                  </a:lnTo>
                  <a:lnTo>
                    <a:pt x="117081" y="122999"/>
                  </a:lnTo>
                  <a:lnTo>
                    <a:pt x="109702" y="122999"/>
                  </a:lnTo>
                  <a:lnTo>
                    <a:pt x="102374" y="122999"/>
                  </a:lnTo>
                  <a:lnTo>
                    <a:pt x="95046" y="123304"/>
                  </a:lnTo>
                  <a:lnTo>
                    <a:pt x="87960" y="123812"/>
                  </a:lnTo>
                  <a:lnTo>
                    <a:pt x="95046" y="124866"/>
                  </a:lnTo>
                  <a:lnTo>
                    <a:pt x="102374" y="125361"/>
                  </a:lnTo>
                  <a:lnTo>
                    <a:pt x="117081" y="125361"/>
                  </a:lnTo>
                  <a:lnTo>
                    <a:pt x="124409" y="124866"/>
                  </a:lnTo>
                  <a:lnTo>
                    <a:pt x="131495" y="123812"/>
                  </a:lnTo>
                  <a:close/>
                </a:path>
                <a:path w="200025" h="252730" extrusionOk="0">
                  <a:moveTo>
                    <a:pt x="131495" y="43561"/>
                  </a:moveTo>
                  <a:lnTo>
                    <a:pt x="124409" y="42557"/>
                  </a:lnTo>
                  <a:lnTo>
                    <a:pt x="117081" y="41998"/>
                  </a:lnTo>
                  <a:lnTo>
                    <a:pt x="109702" y="41998"/>
                  </a:lnTo>
                  <a:lnTo>
                    <a:pt x="102374" y="41998"/>
                  </a:lnTo>
                  <a:lnTo>
                    <a:pt x="95046" y="42557"/>
                  </a:lnTo>
                  <a:lnTo>
                    <a:pt x="87960" y="43561"/>
                  </a:lnTo>
                  <a:lnTo>
                    <a:pt x="95046" y="44119"/>
                  </a:lnTo>
                  <a:lnTo>
                    <a:pt x="102374" y="44373"/>
                  </a:lnTo>
                  <a:lnTo>
                    <a:pt x="117081" y="44373"/>
                  </a:lnTo>
                  <a:lnTo>
                    <a:pt x="124409" y="44119"/>
                  </a:lnTo>
                  <a:lnTo>
                    <a:pt x="131495" y="43561"/>
                  </a:lnTo>
                  <a:close/>
                </a:path>
                <a:path w="200025" h="252730" extrusionOk="0">
                  <a:moveTo>
                    <a:pt x="149656" y="16497"/>
                  </a:moveTo>
                  <a:lnTo>
                    <a:pt x="142887" y="15811"/>
                  </a:lnTo>
                  <a:lnTo>
                    <a:pt x="136194" y="15316"/>
                  </a:lnTo>
                  <a:lnTo>
                    <a:pt x="129578" y="15036"/>
                  </a:lnTo>
                  <a:lnTo>
                    <a:pt x="123012" y="14935"/>
                  </a:lnTo>
                  <a:lnTo>
                    <a:pt x="116497" y="15036"/>
                  </a:lnTo>
                  <a:lnTo>
                    <a:pt x="110020" y="15316"/>
                  </a:lnTo>
                  <a:lnTo>
                    <a:pt x="103555" y="15811"/>
                  </a:lnTo>
                  <a:lnTo>
                    <a:pt x="97104" y="16497"/>
                  </a:lnTo>
                  <a:lnTo>
                    <a:pt x="103555" y="17195"/>
                  </a:lnTo>
                  <a:lnTo>
                    <a:pt x="110020" y="17678"/>
                  </a:lnTo>
                  <a:lnTo>
                    <a:pt x="116497" y="17957"/>
                  </a:lnTo>
                  <a:lnTo>
                    <a:pt x="123012" y="18059"/>
                  </a:lnTo>
                  <a:lnTo>
                    <a:pt x="129578" y="17957"/>
                  </a:lnTo>
                  <a:lnTo>
                    <a:pt x="136194" y="17678"/>
                  </a:lnTo>
                  <a:lnTo>
                    <a:pt x="142887" y="17195"/>
                  </a:lnTo>
                  <a:lnTo>
                    <a:pt x="149656" y="16497"/>
                  </a:lnTo>
                  <a:close/>
                </a:path>
                <a:path w="200025" h="252730" extrusionOk="0">
                  <a:moveTo>
                    <a:pt x="181495" y="151130"/>
                  </a:moveTo>
                  <a:lnTo>
                    <a:pt x="176225" y="151130"/>
                  </a:lnTo>
                  <a:lnTo>
                    <a:pt x="176225" y="149860"/>
                  </a:lnTo>
                  <a:lnTo>
                    <a:pt x="98869" y="149860"/>
                  </a:lnTo>
                  <a:lnTo>
                    <a:pt x="98869" y="151130"/>
                  </a:lnTo>
                  <a:lnTo>
                    <a:pt x="93599" y="151130"/>
                  </a:lnTo>
                  <a:lnTo>
                    <a:pt x="93599" y="152400"/>
                  </a:lnTo>
                  <a:lnTo>
                    <a:pt x="181495" y="152400"/>
                  </a:lnTo>
                  <a:lnTo>
                    <a:pt x="181495" y="151130"/>
                  </a:lnTo>
                  <a:close/>
                </a:path>
                <a:path w="200025" h="252730" extrusionOk="0">
                  <a:moveTo>
                    <a:pt x="185267" y="166370"/>
                  </a:moveTo>
                  <a:lnTo>
                    <a:pt x="92710" y="166370"/>
                  </a:lnTo>
                  <a:lnTo>
                    <a:pt x="92710" y="167640"/>
                  </a:lnTo>
                  <a:lnTo>
                    <a:pt x="96888" y="167640"/>
                  </a:lnTo>
                  <a:lnTo>
                    <a:pt x="96888" y="168910"/>
                  </a:lnTo>
                  <a:lnTo>
                    <a:pt x="180949" y="168910"/>
                  </a:lnTo>
                  <a:lnTo>
                    <a:pt x="180949" y="167640"/>
                  </a:lnTo>
                  <a:lnTo>
                    <a:pt x="185267" y="167640"/>
                  </a:lnTo>
                  <a:lnTo>
                    <a:pt x="185267" y="166370"/>
                  </a:lnTo>
                  <a:close/>
                </a:path>
                <a:path w="200025" h="252730" extrusionOk="0">
                  <a:moveTo>
                    <a:pt x="185331" y="234950"/>
                  </a:moveTo>
                  <a:lnTo>
                    <a:pt x="164376" y="234950"/>
                  </a:lnTo>
                  <a:lnTo>
                    <a:pt x="164376" y="233680"/>
                  </a:lnTo>
                  <a:lnTo>
                    <a:pt x="110718" y="233680"/>
                  </a:lnTo>
                  <a:lnTo>
                    <a:pt x="110718" y="234950"/>
                  </a:lnTo>
                  <a:lnTo>
                    <a:pt x="89763" y="234950"/>
                  </a:lnTo>
                  <a:lnTo>
                    <a:pt x="89763" y="236220"/>
                  </a:lnTo>
                  <a:lnTo>
                    <a:pt x="185331" y="236220"/>
                  </a:lnTo>
                  <a:lnTo>
                    <a:pt x="185331" y="234950"/>
                  </a:lnTo>
                  <a:close/>
                </a:path>
                <a:path w="200025" h="252730" extrusionOk="0">
                  <a:moveTo>
                    <a:pt x="185610" y="251460"/>
                  </a:moveTo>
                  <a:lnTo>
                    <a:pt x="179108" y="251460"/>
                  </a:lnTo>
                  <a:lnTo>
                    <a:pt x="179108" y="250190"/>
                  </a:lnTo>
                  <a:lnTo>
                    <a:pt x="98679" y="250190"/>
                  </a:lnTo>
                  <a:lnTo>
                    <a:pt x="98679" y="251460"/>
                  </a:lnTo>
                  <a:lnTo>
                    <a:pt x="92379" y="251460"/>
                  </a:lnTo>
                  <a:lnTo>
                    <a:pt x="92379" y="252730"/>
                  </a:lnTo>
                  <a:lnTo>
                    <a:pt x="185610" y="252730"/>
                  </a:lnTo>
                  <a:lnTo>
                    <a:pt x="185610" y="251460"/>
                  </a:lnTo>
                  <a:close/>
                </a:path>
                <a:path w="200025" h="252730" extrusionOk="0">
                  <a:moveTo>
                    <a:pt x="187134" y="70688"/>
                  </a:moveTo>
                  <a:lnTo>
                    <a:pt x="183222" y="70065"/>
                  </a:lnTo>
                  <a:lnTo>
                    <a:pt x="172580" y="69761"/>
                  </a:lnTo>
                  <a:lnTo>
                    <a:pt x="156819" y="69634"/>
                  </a:lnTo>
                  <a:lnTo>
                    <a:pt x="137541" y="69621"/>
                  </a:lnTo>
                  <a:lnTo>
                    <a:pt x="118275" y="69634"/>
                  </a:lnTo>
                  <a:lnTo>
                    <a:pt x="102514" y="69761"/>
                  </a:lnTo>
                  <a:lnTo>
                    <a:pt x="91871" y="70065"/>
                  </a:lnTo>
                  <a:lnTo>
                    <a:pt x="87960" y="70688"/>
                  </a:lnTo>
                  <a:lnTo>
                    <a:pt x="91871" y="71297"/>
                  </a:lnTo>
                  <a:lnTo>
                    <a:pt x="102514" y="71615"/>
                  </a:lnTo>
                  <a:lnTo>
                    <a:pt x="118275" y="71729"/>
                  </a:lnTo>
                  <a:lnTo>
                    <a:pt x="137541" y="71742"/>
                  </a:lnTo>
                  <a:lnTo>
                    <a:pt x="156819" y="71729"/>
                  </a:lnTo>
                  <a:lnTo>
                    <a:pt x="172580" y="71615"/>
                  </a:lnTo>
                  <a:lnTo>
                    <a:pt x="183222" y="71297"/>
                  </a:lnTo>
                  <a:lnTo>
                    <a:pt x="187134" y="70688"/>
                  </a:lnTo>
                  <a:close/>
                </a:path>
                <a:path w="200025" h="252730" extrusionOk="0">
                  <a:moveTo>
                    <a:pt x="187312" y="86360"/>
                  </a:moveTo>
                  <a:lnTo>
                    <a:pt x="167525" y="86360"/>
                  </a:lnTo>
                  <a:lnTo>
                    <a:pt x="167525" y="85090"/>
                  </a:lnTo>
                  <a:lnTo>
                    <a:pt x="109969" y="85090"/>
                  </a:lnTo>
                  <a:lnTo>
                    <a:pt x="109969" y="86360"/>
                  </a:lnTo>
                  <a:lnTo>
                    <a:pt x="90741" y="86360"/>
                  </a:lnTo>
                  <a:lnTo>
                    <a:pt x="90741" y="87630"/>
                  </a:lnTo>
                  <a:lnTo>
                    <a:pt x="123050" y="87630"/>
                  </a:lnTo>
                  <a:lnTo>
                    <a:pt x="123050" y="88900"/>
                  </a:lnTo>
                  <a:lnTo>
                    <a:pt x="154228" y="88900"/>
                  </a:lnTo>
                  <a:lnTo>
                    <a:pt x="154228" y="87630"/>
                  </a:lnTo>
                  <a:lnTo>
                    <a:pt x="187312" y="87630"/>
                  </a:lnTo>
                  <a:lnTo>
                    <a:pt x="187312" y="86360"/>
                  </a:lnTo>
                  <a:close/>
                </a:path>
                <a:path w="200025" h="252730" extrusionOk="0">
                  <a:moveTo>
                    <a:pt x="199682" y="0"/>
                  </a:moveTo>
                  <a:lnTo>
                    <a:pt x="97637" y="0"/>
                  </a:lnTo>
                  <a:lnTo>
                    <a:pt x="97637" y="1270"/>
                  </a:lnTo>
                  <a:lnTo>
                    <a:pt x="136867" y="1270"/>
                  </a:lnTo>
                  <a:lnTo>
                    <a:pt x="136867" y="2540"/>
                  </a:lnTo>
                  <a:lnTo>
                    <a:pt x="160248" y="2540"/>
                  </a:lnTo>
                  <a:lnTo>
                    <a:pt x="160248" y="1270"/>
                  </a:lnTo>
                  <a:lnTo>
                    <a:pt x="199682" y="1270"/>
                  </a:lnTo>
                  <a:lnTo>
                    <a:pt x="199682" y="0"/>
                  </a:lnTo>
                  <a:close/>
                </a:path>
              </a:pathLst>
            </a:custGeom>
            <a:solidFill>
              <a:srgbClr val="26313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08" name="Google Shape;308;p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67573" y="1471404"/>
              <a:ext cx="67989" cy="698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Google Shape;309;p12"/>
          <p:cNvGrpSpPr/>
          <p:nvPr/>
        </p:nvGrpSpPr>
        <p:grpSpPr>
          <a:xfrm>
            <a:off x="2315805" y="2157976"/>
            <a:ext cx="471805" cy="318107"/>
            <a:chOff x="2315805" y="2157976"/>
            <a:chExt cx="471805" cy="318107"/>
          </a:xfrm>
        </p:grpSpPr>
        <p:sp>
          <p:nvSpPr>
            <p:cNvPr id="310" name="Google Shape;310;p12"/>
            <p:cNvSpPr/>
            <p:nvPr/>
          </p:nvSpPr>
          <p:spPr>
            <a:xfrm>
              <a:off x="2342081" y="2157976"/>
              <a:ext cx="421005" cy="246379"/>
            </a:xfrm>
            <a:custGeom>
              <a:avLst/>
              <a:gdLst/>
              <a:ahLst/>
              <a:cxnLst/>
              <a:rect l="l" t="t" r="r" b="b"/>
              <a:pathLst>
                <a:path w="421005" h="246380" extrusionOk="0">
                  <a:moveTo>
                    <a:pt x="31360" y="245858"/>
                  </a:moveTo>
                  <a:lnTo>
                    <a:pt x="23308" y="245858"/>
                  </a:lnTo>
                  <a:lnTo>
                    <a:pt x="17193" y="239623"/>
                  </a:lnTo>
                  <a:lnTo>
                    <a:pt x="17193" y="232328"/>
                  </a:lnTo>
                  <a:lnTo>
                    <a:pt x="1029" y="16648"/>
                  </a:lnTo>
                  <a:lnTo>
                    <a:pt x="0" y="8355"/>
                  </a:lnTo>
                  <a:lnTo>
                    <a:pt x="7083" y="2120"/>
                  </a:lnTo>
                  <a:lnTo>
                    <a:pt x="15195" y="1059"/>
                  </a:lnTo>
                  <a:lnTo>
                    <a:pt x="112306" y="0"/>
                  </a:lnTo>
                  <a:lnTo>
                    <a:pt x="116362" y="0"/>
                  </a:lnTo>
                  <a:lnTo>
                    <a:pt x="119389" y="1059"/>
                  </a:lnTo>
                  <a:lnTo>
                    <a:pt x="122416" y="4177"/>
                  </a:lnTo>
                  <a:lnTo>
                    <a:pt x="162859" y="44831"/>
                  </a:lnTo>
                  <a:lnTo>
                    <a:pt x="165946" y="46889"/>
                  </a:lnTo>
                  <a:lnTo>
                    <a:pt x="168973" y="47949"/>
                  </a:lnTo>
                  <a:lnTo>
                    <a:pt x="173030" y="47949"/>
                  </a:lnTo>
                  <a:lnTo>
                    <a:pt x="403636" y="43771"/>
                  </a:lnTo>
                  <a:lnTo>
                    <a:pt x="411749" y="43771"/>
                  </a:lnTo>
                  <a:lnTo>
                    <a:pt x="418832" y="50007"/>
                  </a:lnTo>
                  <a:lnTo>
                    <a:pt x="418832" y="57302"/>
                  </a:lnTo>
                  <a:lnTo>
                    <a:pt x="420830" y="225032"/>
                  </a:lnTo>
                  <a:lnTo>
                    <a:pt x="420830" y="233388"/>
                  </a:lnTo>
                  <a:lnTo>
                    <a:pt x="414776" y="239623"/>
                  </a:lnTo>
                  <a:lnTo>
                    <a:pt x="406663" y="239623"/>
                  </a:lnTo>
                  <a:lnTo>
                    <a:pt x="31360" y="245858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2342081" y="2157976"/>
              <a:ext cx="421005" cy="246379"/>
            </a:xfrm>
            <a:custGeom>
              <a:avLst/>
              <a:gdLst/>
              <a:ahLst/>
              <a:cxnLst/>
              <a:rect l="l" t="t" r="r" b="b"/>
              <a:pathLst>
                <a:path w="421005" h="246380" extrusionOk="0">
                  <a:moveTo>
                    <a:pt x="31360" y="245858"/>
                  </a:moveTo>
                  <a:lnTo>
                    <a:pt x="23308" y="245858"/>
                  </a:lnTo>
                  <a:lnTo>
                    <a:pt x="17193" y="239623"/>
                  </a:lnTo>
                  <a:lnTo>
                    <a:pt x="17193" y="232328"/>
                  </a:lnTo>
                  <a:lnTo>
                    <a:pt x="1029" y="16648"/>
                  </a:lnTo>
                  <a:lnTo>
                    <a:pt x="0" y="8355"/>
                  </a:lnTo>
                  <a:lnTo>
                    <a:pt x="7083" y="2120"/>
                  </a:lnTo>
                  <a:lnTo>
                    <a:pt x="15195" y="1059"/>
                  </a:lnTo>
                  <a:lnTo>
                    <a:pt x="112306" y="0"/>
                  </a:lnTo>
                  <a:lnTo>
                    <a:pt x="116362" y="0"/>
                  </a:lnTo>
                  <a:lnTo>
                    <a:pt x="119389" y="1059"/>
                  </a:lnTo>
                  <a:lnTo>
                    <a:pt x="122416" y="4177"/>
                  </a:lnTo>
                  <a:lnTo>
                    <a:pt x="162859" y="44831"/>
                  </a:lnTo>
                  <a:lnTo>
                    <a:pt x="165946" y="46889"/>
                  </a:lnTo>
                  <a:lnTo>
                    <a:pt x="168973" y="47949"/>
                  </a:lnTo>
                  <a:lnTo>
                    <a:pt x="173030" y="47949"/>
                  </a:lnTo>
                  <a:lnTo>
                    <a:pt x="403636" y="43771"/>
                  </a:lnTo>
                  <a:lnTo>
                    <a:pt x="411749" y="43771"/>
                  </a:lnTo>
                  <a:lnTo>
                    <a:pt x="418832" y="50007"/>
                  </a:lnTo>
                  <a:lnTo>
                    <a:pt x="418832" y="57302"/>
                  </a:lnTo>
                  <a:lnTo>
                    <a:pt x="420830" y="225032"/>
                  </a:lnTo>
                  <a:lnTo>
                    <a:pt x="420830" y="233388"/>
                  </a:lnTo>
                  <a:lnTo>
                    <a:pt x="414776" y="239623"/>
                  </a:lnTo>
                  <a:lnTo>
                    <a:pt x="406663" y="239623"/>
                  </a:lnTo>
                  <a:lnTo>
                    <a:pt x="31360" y="245858"/>
                  </a:ln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2349164" y="2175685"/>
              <a:ext cx="415290" cy="258445"/>
            </a:xfrm>
            <a:custGeom>
              <a:avLst/>
              <a:gdLst/>
              <a:ahLst/>
              <a:cxnLst/>
              <a:rect l="l" t="t" r="r" b="b"/>
              <a:pathLst>
                <a:path w="415289" h="258444" extrusionOk="0">
                  <a:moveTo>
                    <a:pt x="4056" y="258391"/>
                  </a:moveTo>
                  <a:lnTo>
                    <a:pt x="0" y="6235"/>
                  </a:lnTo>
                  <a:lnTo>
                    <a:pt x="410719" y="0"/>
                  </a:lnTo>
                  <a:lnTo>
                    <a:pt x="414776" y="253154"/>
                  </a:lnTo>
                  <a:lnTo>
                    <a:pt x="4056" y="25839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2315805" y="2187158"/>
              <a:ext cx="471805" cy="288925"/>
            </a:xfrm>
            <a:custGeom>
              <a:avLst/>
              <a:gdLst/>
              <a:ahLst/>
              <a:cxnLst/>
              <a:rect l="l" t="t" r="r" b="b"/>
              <a:pathLst>
                <a:path w="471805" h="288925" extrusionOk="0">
                  <a:moveTo>
                    <a:pt x="45527" y="288570"/>
                  </a:moveTo>
                  <a:lnTo>
                    <a:pt x="40442" y="288570"/>
                  </a:lnTo>
                  <a:lnTo>
                    <a:pt x="36385" y="285452"/>
                  </a:lnTo>
                  <a:lnTo>
                    <a:pt x="36385" y="281275"/>
                  </a:lnTo>
                  <a:lnTo>
                    <a:pt x="1029" y="17708"/>
                  </a:lnTo>
                  <a:lnTo>
                    <a:pt x="0" y="12470"/>
                  </a:lnTo>
                  <a:lnTo>
                    <a:pt x="5024" y="7295"/>
                  </a:lnTo>
                  <a:lnTo>
                    <a:pt x="10110" y="7295"/>
                  </a:lnTo>
                  <a:lnTo>
                    <a:pt x="462302" y="0"/>
                  </a:lnTo>
                  <a:lnTo>
                    <a:pt x="467327" y="0"/>
                  </a:lnTo>
                  <a:lnTo>
                    <a:pt x="471383" y="5237"/>
                  </a:lnTo>
                  <a:lnTo>
                    <a:pt x="471383" y="10412"/>
                  </a:lnTo>
                  <a:lnTo>
                    <a:pt x="454189" y="273980"/>
                  </a:lnTo>
                  <a:lnTo>
                    <a:pt x="454189" y="279217"/>
                  </a:lnTo>
                  <a:lnTo>
                    <a:pt x="450133" y="283395"/>
                  </a:lnTo>
                  <a:lnTo>
                    <a:pt x="445108" y="283395"/>
                  </a:lnTo>
                  <a:lnTo>
                    <a:pt x="45527" y="288570"/>
                  </a:lnTo>
                  <a:close/>
                </a:path>
              </a:pathLst>
            </a:custGeom>
            <a:solidFill>
              <a:srgbClr val="7890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2" name="Picture 2" descr="CoderHouse | Descubre.vc">
            <a:extLst>
              <a:ext uri="{FF2B5EF4-FFF2-40B4-BE49-F238E27FC236}">
                <a16:creationId xmlns:a16="http://schemas.microsoft.com/office/drawing/2014/main" id="{E86517F3-932E-9895-DE99-BBB69875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" y="28851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"/>
          <p:cNvSpPr txBox="1">
            <a:spLocks noGrp="1"/>
          </p:cNvSpPr>
          <p:nvPr>
            <p:ph type="title"/>
          </p:nvPr>
        </p:nvSpPr>
        <p:spPr>
          <a:xfrm>
            <a:off x="2092541" y="361986"/>
            <a:ext cx="5415124" cy="4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758314" marR="5080" lvl="0" indent="-1744345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B57112-3D9B-2260-B661-DE8232B9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4" y="803753"/>
            <a:ext cx="5740760" cy="4229115"/>
          </a:xfrm>
          <a:prstGeom prst="rect">
            <a:avLst/>
          </a:prstGeom>
        </p:spPr>
      </p:pic>
      <p:pic>
        <p:nvPicPr>
          <p:cNvPr id="5" name="Picture 2" descr="CoderHouse | Descubre.vc">
            <a:extLst>
              <a:ext uri="{FF2B5EF4-FFF2-40B4-BE49-F238E27FC236}">
                <a16:creationId xmlns:a16="http://schemas.microsoft.com/office/drawing/2014/main" id="{1A7394E1-143F-D7F4-606C-6CA7A8AE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"/>
          <p:cNvSpPr txBox="1">
            <a:spLocks noGrp="1"/>
          </p:cNvSpPr>
          <p:nvPr>
            <p:ph type="title"/>
          </p:nvPr>
        </p:nvSpPr>
        <p:spPr>
          <a:xfrm>
            <a:off x="1607032" y="390211"/>
            <a:ext cx="5453685" cy="4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758314" marR="5080" lvl="0" indent="-1744345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533E7-D02B-D9F1-ED94-CC0DF0537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78"/>
          <a:stretch/>
        </p:blipFill>
        <p:spPr>
          <a:xfrm>
            <a:off x="230631" y="1089312"/>
            <a:ext cx="3972579" cy="32549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D011A6-DDAE-1028-741A-3C7C9E733D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206" b="8557"/>
          <a:stretch/>
        </p:blipFill>
        <p:spPr>
          <a:xfrm>
            <a:off x="4571999" y="1090078"/>
            <a:ext cx="3972579" cy="3224146"/>
          </a:xfrm>
          <a:prstGeom prst="rect">
            <a:avLst/>
          </a:prstGeom>
        </p:spPr>
      </p:pic>
      <p:pic>
        <p:nvPicPr>
          <p:cNvPr id="8" name="Picture 2" descr="CoderHouse | Descubre.vc">
            <a:extLst>
              <a:ext uri="{FF2B5EF4-FFF2-40B4-BE49-F238E27FC236}">
                <a16:creationId xmlns:a16="http://schemas.microsoft.com/office/drawing/2014/main" id="{56BB5E95-5D83-7AF5-8FB3-DB185E13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40" y="0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>
            <a:spLocks noGrp="1"/>
          </p:cNvSpPr>
          <p:nvPr>
            <p:ph type="title"/>
          </p:nvPr>
        </p:nvSpPr>
        <p:spPr>
          <a:xfrm>
            <a:off x="1311007" y="271059"/>
            <a:ext cx="5475718" cy="4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758314" marR="5080" lvl="0" indent="-1744345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FE6FA3-A00D-C91E-5523-090A245D0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/>
          <a:stretch/>
        </p:blipFill>
        <p:spPr>
          <a:xfrm>
            <a:off x="251788" y="1177572"/>
            <a:ext cx="4438949" cy="33026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2987C8E-F0B3-8528-C2BD-377A845A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38" y="945598"/>
            <a:ext cx="4210974" cy="3926843"/>
          </a:xfrm>
          <a:prstGeom prst="rect">
            <a:avLst/>
          </a:prstGeom>
        </p:spPr>
      </p:pic>
      <p:pic>
        <p:nvPicPr>
          <p:cNvPr id="5" name="Picture 2" descr="CoderHouse | Descubre.vc">
            <a:extLst>
              <a:ext uri="{FF2B5EF4-FFF2-40B4-BE49-F238E27FC236}">
                <a16:creationId xmlns:a16="http://schemas.microsoft.com/office/drawing/2014/main" id="{EC46C612-24DF-9224-4F19-B6F263E1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40" y="-76013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>
            <a:spLocks noGrp="1"/>
          </p:cNvSpPr>
          <p:nvPr>
            <p:ph type="title"/>
          </p:nvPr>
        </p:nvSpPr>
        <p:spPr>
          <a:xfrm>
            <a:off x="2087008" y="396694"/>
            <a:ext cx="5442667" cy="4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758314" marR="5080" lvl="0" indent="-1744345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D10263-2916-B6A8-979A-FB425BCE8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8"/>
          <a:stretch/>
        </p:blipFill>
        <p:spPr>
          <a:xfrm>
            <a:off x="223257" y="944963"/>
            <a:ext cx="4652767" cy="41035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BFB2E7-369D-48D2-830C-E700570D1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794" y="944963"/>
            <a:ext cx="4009188" cy="4017867"/>
          </a:xfrm>
          <a:prstGeom prst="rect">
            <a:avLst/>
          </a:prstGeom>
        </p:spPr>
      </p:pic>
      <p:pic>
        <p:nvPicPr>
          <p:cNvPr id="6" name="Picture 2" descr="CoderHouse | Descubre.vc">
            <a:extLst>
              <a:ext uri="{FF2B5EF4-FFF2-40B4-BE49-F238E27FC236}">
                <a16:creationId xmlns:a16="http://schemas.microsoft.com/office/drawing/2014/main" id="{EAEAC878-439D-BAD7-E2BC-6865523C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075"/>
            <a:ext cx="1735360" cy="6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496</Words>
  <Application>Microsoft Office PowerPoint</Application>
  <PresentationFormat>Presentación en pantalla (16:9)</PresentationFormat>
  <Paragraphs>55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Trebuchet MS</vt:lpstr>
      <vt:lpstr>Office Theme</vt:lpstr>
      <vt:lpstr>Presentación de PowerPoint</vt:lpstr>
      <vt:lpstr>Esquema Presentación</vt:lpstr>
      <vt:lpstr>El problema y el área del negocio</vt:lpstr>
      <vt:lpstr>Objetivos</vt:lpstr>
      <vt:lpstr>Valoración de la  situación</vt:lpstr>
      <vt:lpstr>Análisis exploratorio de los datos</vt:lpstr>
      <vt:lpstr>Análisis exploratorio de los datos</vt:lpstr>
      <vt:lpstr>Análisis exploratorio de los datos</vt:lpstr>
      <vt:lpstr>Análisis exploratorio de los datos</vt:lpstr>
      <vt:lpstr>Análisis exploratorio de los datos</vt:lpstr>
      <vt:lpstr>Análisis exploratorio de los datos</vt:lpstr>
      <vt:lpstr>Modelos  Machine  Learning</vt:lpstr>
      <vt:lpstr>Evaluación</vt:lpstr>
      <vt:lpstr>Distribución de solución</vt:lpstr>
      <vt:lpstr>Resultados esperados</vt:lpstr>
      <vt:lpstr>Catboost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Lozano</dc:creator>
  <cp:lastModifiedBy>Diego Lozano</cp:lastModifiedBy>
  <cp:revision>4</cp:revision>
  <dcterms:modified xsi:type="dcterms:W3CDTF">2023-08-09T03:54:26Z</dcterms:modified>
</cp:coreProperties>
</file>